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4"/>
  </p:notesMasterIdLst>
  <p:sldIdLst>
    <p:sldId id="256" r:id="rId3"/>
    <p:sldId id="359" r:id="rId4"/>
    <p:sldId id="360" r:id="rId5"/>
    <p:sldId id="361" r:id="rId6"/>
    <p:sldId id="37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0" r:id="rId15"/>
    <p:sldId id="371" r:id="rId16"/>
    <p:sldId id="373" r:id="rId17"/>
    <p:sldId id="374" r:id="rId18"/>
    <p:sldId id="375" r:id="rId19"/>
    <p:sldId id="376" r:id="rId20"/>
    <p:sldId id="378" r:id="rId21"/>
    <p:sldId id="377" r:id="rId22"/>
    <p:sldId id="380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51B"/>
    <a:srgbClr val="535860"/>
    <a:srgbClr val="E3D9C2"/>
    <a:srgbClr val="F7F3EA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BD4FDC-CD53-4A63-B5B2-D47D962CD3EC}" v="107" dt="2026-08-30T18:55:21.46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57"/>
    <p:restoredTop sz="94659"/>
  </p:normalViewPr>
  <p:slideViewPr>
    <p:cSldViewPr snapToGrid="0">
      <p:cViewPr varScale="1">
        <p:scale>
          <a:sx n="49" d="100"/>
          <a:sy n="49" d="100"/>
        </p:scale>
        <p:origin x="6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18:55:21.459" v="27899" actId="14100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1T16:48:15.074" v="26089" actId="1076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1T16:48:15.074" v="26089" actId="1076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1T16:48:08.162" v="26088" actId="1076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4T04:08:10.842" v="27778" actId="20577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1T18:29:58.762" v="26200" actId="20577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1T18:32:17.374" v="26290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1T18:32:49.511" v="26314" actId="20577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1T18:33:43.582" v="26381" actId="20577"/>
          <ac:spMkLst>
            <pc:docMk/>
            <pc:sldMk cId="2309170207" sldId="359"/>
            <ac:spMk id="10" creationId="{132177BB-5537-912C-0BB7-20092AB13451}"/>
          </ac:spMkLst>
        </pc:spChg>
        <pc:spChg chg="add mod">
          <ac:chgData name="Shaibal Saha" userId="b190d146-612a-4436-b916-d10121b0f341" providerId="ADAL" clId="{55C09FD3-CE10-483B-8F02-77C491FFC10B}" dt="2026-08-21T18:34:20.101" v="26409" actId="20577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1T18:34:47.564" v="26458" actId="20577"/>
          <ac:spMkLst>
            <pc:docMk/>
            <pc:sldMk cId="2309170207" sldId="359"/>
            <ac:spMk id="15" creationId="{FA2A0E34-7015-9A54-8B8E-F1B65190FD9B}"/>
          </ac:spMkLst>
        </pc:spChg>
        <pc:spChg chg="add mod">
          <ac:chgData name="Shaibal Saha" userId="b190d146-612a-4436-b916-d10121b0f341" providerId="ADAL" clId="{55C09FD3-CE10-483B-8F02-77C491FFC10B}" dt="2026-08-21T18:35:07.753" v="26482" actId="20577"/>
          <ac:spMkLst>
            <pc:docMk/>
            <pc:sldMk cId="2309170207" sldId="359"/>
            <ac:spMk id="17" creationId="{042B96B7-AD8E-E9A3-504F-389DC46ECAD3}"/>
          </ac:spMkLst>
        </pc:spChg>
        <pc:spChg chg="add mod">
          <ac:chgData name="Shaibal Saha" userId="b190d146-612a-4436-b916-d10121b0f341" providerId="ADAL" clId="{55C09FD3-CE10-483B-8F02-77C491FFC10B}" dt="2026-08-24T04:08:10.842" v="27778" actId="20577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8:38:30.673" v="27824" actId="255"/>
        <pc:sldMkLst>
          <pc:docMk/>
          <pc:sldMk cId="4236093548" sldId="360"/>
        </pc:sldMkLst>
        <pc:spChg chg="add mod">
          <ac:chgData name="Shaibal Saha" userId="b190d146-612a-4436-b916-d10121b0f341" providerId="ADAL" clId="{55C09FD3-CE10-483B-8F02-77C491FFC10B}" dt="2026-08-30T18:38:15.016" v="27818" actId="1582"/>
          <ac:spMkLst>
            <pc:docMk/>
            <pc:sldMk cId="4236093548" sldId="360"/>
            <ac:spMk id="155" creationId="{2E4BFD2D-8FDC-9382-4511-B33A5767CB4C}"/>
          </ac:spMkLst>
        </pc:spChg>
        <pc:spChg chg="add mod ord">
          <ac:chgData name="Shaibal Saha" userId="b190d146-612a-4436-b916-d10121b0f341" providerId="ADAL" clId="{55C09FD3-CE10-483B-8F02-77C491FFC10B}" dt="2026-08-30T18:38:15.016" v="27818" actId="1582"/>
          <ac:spMkLst>
            <pc:docMk/>
            <pc:sldMk cId="4236093548" sldId="360"/>
            <ac:spMk id="157" creationId="{531DC43E-8492-2DFE-E987-E6DD7DAAF58B}"/>
          </ac:spMkLst>
        </pc:spChg>
        <pc:spChg chg="add mod ord">
          <ac:chgData name="Shaibal Saha" userId="b190d146-612a-4436-b916-d10121b0f341" providerId="ADAL" clId="{55C09FD3-CE10-483B-8F02-77C491FFC10B}" dt="2026-08-30T18:38:15.016" v="27818" actId="1582"/>
          <ac:spMkLst>
            <pc:docMk/>
            <pc:sldMk cId="4236093548" sldId="360"/>
            <ac:spMk id="159" creationId="{0111250D-FB7F-8208-3E45-BE439DF3D93B}"/>
          </ac:spMkLst>
        </pc:spChg>
        <pc:spChg chg="add mod">
          <ac:chgData name="Shaibal Saha" userId="b190d146-612a-4436-b916-d10121b0f341" providerId="ADAL" clId="{55C09FD3-CE10-483B-8F02-77C491FFC10B}" dt="2026-08-21T18:41:38.345" v="26570" actId="1076"/>
          <ac:spMkLst>
            <pc:docMk/>
            <pc:sldMk cId="4236093548" sldId="360"/>
            <ac:spMk id="161" creationId="{A6A57185-C214-1D50-7C28-826B107F8B85}"/>
          </ac:spMkLst>
        </pc:spChg>
        <pc:spChg chg="add mod or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73" creationId="{CAEDE540-8C29-61CF-766F-A402DE08DD2A}"/>
          </ac:spMkLst>
        </pc:spChg>
        <pc:spChg chg="add mod or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75" creationId="{B77C7E12-2175-7B0E-0CA8-893E59671354}"/>
          </ac:spMkLst>
        </pc:spChg>
        <pc:spChg chg="add mod">
          <ac:chgData name="Shaibal Saha" userId="b190d146-612a-4436-b916-d10121b0f341" providerId="ADAL" clId="{55C09FD3-CE10-483B-8F02-77C491FFC10B}" dt="2026-08-21T18:44:01.066" v="26597" actId="14100"/>
          <ac:spMkLst>
            <pc:docMk/>
            <pc:sldMk cId="4236093548" sldId="360"/>
            <ac:spMk id="177" creationId="{DC282101-F175-CFB8-D53C-362254704AC6}"/>
          </ac:spMkLst>
        </pc:spChg>
        <pc:spChg chg="mod">
          <ac:chgData name="Shaibal Saha" userId="b190d146-612a-4436-b916-d10121b0f341" providerId="ADAL" clId="{55C09FD3-CE10-483B-8F02-77C491FFC10B}" dt="2026-08-22T02:54:39.498" v="26982"/>
          <ac:spMkLst>
            <pc:docMk/>
            <pc:sldMk cId="4236093548" sldId="360"/>
            <ac:spMk id="178" creationId="{6A595322-B438-48B3-4FDE-E62FF958C957}"/>
          </ac:spMkLst>
        </pc:spChg>
        <pc:spChg chg="add mo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80" creationId="{AC96B631-359D-0BEC-F0A0-51D4F9B383C9}"/>
          </ac:spMkLst>
        </pc:spChg>
        <pc:spChg chg="add mo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82" creationId="{00AA8C8C-4069-1194-23BF-150A2856BA37}"/>
          </ac:spMkLst>
        </pc:spChg>
        <pc:spChg chg="add mo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88" creationId="{9847B35C-6DF1-5BF8-70B3-599EC6CD3BAD}"/>
          </ac:spMkLst>
        </pc:spChg>
        <pc:spChg chg="add del mod">
          <ac:chgData name="Shaibal Saha" userId="b190d146-612a-4436-b916-d10121b0f341" providerId="ADAL" clId="{55C09FD3-CE10-483B-8F02-77C491FFC10B}" dt="2026-08-30T18:38:20.689" v="27821" actId="478"/>
          <ac:spMkLst>
            <pc:docMk/>
            <pc:sldMk cId="4236093548" sldId="360"/>
            <ac:spMk id="190" creationId="{DD749408-D7B3-3DED-D805-DD07081719CA}"/>
          </ac:spMkLst>
        </pc:spChg>
        <pc:spChg chg="add mod">
          <ac:chgData name="Shaibal Saha" userId="b190d146-612a-4436-b916-d10121b0f341" providerId="ADAL" clId="{55C09FD3-CE10-483B-8F02-77C491FFC10B}" dt="2026-08-21T18:47:06.022" v="26633" actId="14100"/>
          <ac:spMkLst>
            <pc:docMk/>
            <pc:sldMk cId="4236093548" sldId="360"/>
            <ac:spMk id="192" creationId="{B94D89D2-687C-BB4D-3004-BABFDA4C5F60}"/>
          </ac:spMkLst>
        </pc:spChg>
        <pc:spChg chg="add mo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94" creationId="{A562167C-F925-3343-5D4C-3CBA124D4795}"/>
          </ac:spMkLst>
        </pc:spChg>
        <pc:spChg chg="add mod">
          <ac:chgData name="Shaibal Saha" userId="b190d146-612a-4436-b916-d10121b0f341" providerId="ADAL" clId="{55C09FD3-CE10-483B-8F02-77C491FFC10B}" dt="2026-08-21T18:49:53.023" v="26669" actId="1076"/>
          <ac:spMkLst>
            <pc:docMk/>
            <pc:sldMk cId="4236093548" sldId="360"/>
            <ac:spMk id="196" creationId="{E4516E7D-935C-E207-82BE-5C3CE2E242A4}"/>
          </ac:spMkLst>
        </pc:spChg>
        <pc:spChg chg="add mod">
          <ac:chgData name="Shaibal Saha" userId="b190d146-612a-4436-b916-d10121b0f341" providerId="ADAL" clId="{55C09FD3-CE10-483B-8F02-77C491FFC10B}" dt="2026-08-30T18:38:30.673" v="27824" actId="255"/>
          <ac:spMkLst>
            <pc:docMk/>
            <pc:sldMk cId="4236093548" sldId="360"/>
            <ac:spMk id="200" creationId="{B11F819D-D613-A5A1-9C13-2336BC97F8A1}"/>
          </ac:spMkLst>
        </pc:spChg>
        <pc:spChg chg="add mod">
          <ac:chgData name="Shaibal Saha" userId="b190d146-612a-4436-b916-d10121b0f341" providerId="ADAL" clId="{55C09FD3-CE10-483B-8F02-77C491FFC10B}" dt="2026-08-21T18:49:55.943" v="26670" actId="1076"/>
          <ac:spMkLst>
            <pc:docMk/>
            <pc:sldMk cId="4236093548" sldId="360"/>
            <ac:spMk id="201" creationId="{E1700A2F-5189-ADEC-B481-452822E35005}"/>
          </ac:spMkLst>
        </pc:spChg>
        <pc:picChg chg="add mod">
          <ac:chgData name="Shaibal Saha" userId="b190d146-612a-4436-b916-d10121b0f341" providerId="ADAL" clId="{55C09FD3-CE10-483B-8F02-77C491FFC10B}" dt="2026-08-21T18:41:49.934" v="26573" actId="1076"/>
          <ac:picMkLst>
            <pc:docMk/>
            <pc:sldMk cId="4236093548" sldId="360"/>
            <ac:picMk id="163" creationId="{ED9A04BB-D3FD-D18A-DC87-70904139CEE6}"/>
          </ac:picMkLst>
        </pc:picChg>
        <pc:picChg chg="add mod">
          <ac:chgData name="Shaibal Saha" userId="b190d146-612a-4436-b916-d10121b0f341" providerId="ADAL" clId="{55C09FD3-CE10-483B-8F02-77C491FFC10B}" dt="2026-08-21T18:42:27.480" v="26581" actId="1076"/>
          <ac:picMkLst>
            <pc:docMk/>
            <pc:sldMk cId="4236093548" sldId="360"/>
            <ac:picMk id="167" creationId="{46040710-ABFD-CED4-F906-744DED5F899B}"/>
          </ac:picMkLst>
        </pc:picChg>
        <pc:picChg chg="add mod">
          <ac:chgData name="Shaibal Saha" userId="b190d146-612a-4436-b916-d10121b0f341" providerId="ADAL" clId="{55C09FD3-CE10-483B-8F02-77C491FFC10B}" dt="2026-08-21T18:43:29.163" v="26592" actId="1076"/>
          <ac:picMkLst>
            <pc:docMk/>
            <pc:sldMk cId="4236093548" sldId="360"/>
            <ac:picMk id="171" creationId="{F63C33C5-E7F5-D44A-CF16-DC7E5DD96C84}"/>
          </ac:picMkLst>
        </pc:picChg>
        <pc:picChg chg="add mod">
          <ac:chgData name="Shaibal Saha" userId="b190d146-612a-4436-b916-d10121b0f341" providerId="ADAL" clId="{55C09FD3-CE10-483B-8F02-77C491FFC10B}" dt="2026-08-21T18:48:09.203" v="26651" actId="1076"/>
          <ac:picMkLst>
            <pc:docMk/>
            <pc:sldMk cId="4236093548" sldId="360"/>
            <ac:picMk id="198" creationId="{6144FB58-8B71-6235-2BB9-BC884082C00B}"/>
          </ac:picMkLst>
        </pc:picChg>
        <pc:cxnChg chg="add del mod">
          <ac:chgData name="Shaibal Saha" userId="b190d146-612a-4436-b916-d10121b0f341" providerId="ADAL" clId="{55C09FD3-CE10-483B-8F02-77C491FFC10B}" dt="2026-08-30T18:38:18.349" v="27819" actId="478"/>
          <ac:cxnSpMkLst>
            <pc:docMk/>
            <pc:sldMk cId="4236093548" sldId="360"/>
            <ac:cxnSpMk id="184" creationId="{D9B00DA8-6216-5B76-EB23-01ED2C69BDE8}"/>
          </ac:cxnSpMkLst>
        </pc:cxnChg>
        <pc:cxnChg chg="add del mod">
          <ac:chgData name="Shaibal Saha" userId="b190d146-612a-4436-b916-d10121b0f341" providerId="ADAL" clId="{55C09FD3-CE10-483B-8F02-77C491FFC10B}" dt="2026-08-30T18:38:22.416" v="27822" actId="478"/>
          <ac:cxnSpMkLst>
            <pc:docMk/>
            <pc:sldMk cId="4236093548" sldId="360"/>
            <ac:cxnSpMk id="185" creationId="{BA9901E7-BEDE-F328-E50A-05893F59B36C}"/>
          </ac:cxnSpMkLst>
        </pc:cxnChg>
        <pc:cxnChg chg="add del mod">
          <ac:chgData name="Shaibal Saha" userId="b190d146-612a-4436-b916-d10121b0f341" providerId="ADAL" clId="{55C09FD3-CE10-483B-8F02-77C491FFC10B}" dt="2026-08-30T18:38:25.184" v="27823" actId="478"/>
          <ac:cxnSpMkLst>
            <pc:docMk/>
            <pc:sldMk cId="4236093548" sldId="360"/>
            <ac:cxnSpMk id="186" creationId="{4D28C9E0-B19A-CED1-1FB8-CE8A384F2C30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18:40:37.192" v="27833" actId="1076"/>
        <pc:sldMkLst>
          <pc:docMk/>
          <pc:sldMk cId="1254212176" sldId="361"/>
        </pc:sldMkLst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42" creationId="{AB821CDA-5A7B-CF26-BA6B-6B5BF685C75D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51" creationId="{00C375AA-ACE7-E268-5989-233F69F5DFE3}"/>
          </ac:spMkLst>
        </pc:spChg>
        <pc:spChg chg="add mod">
          <ac:chgData name="Shaibal Saha" userId="b190d146-612a-4436-b916-d10121b0f341" providerId="ADAL" clId="{55C09FD3-CE10-483B-8F02-77C491FFC10B}" dt="2026-08-22T02:23:28.473" v="26842" actId="255"/>
          <ac:spMkLst>
            <pc:docMk/>
            <pc:sldMk cId="1254212176" sldId="361"/>
            <ac:spMk id="59" creationId="{80E108EC-FCCB-D5F2-CC42-09DAE75C6368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63" creationId="{3F1FB2EC-1F48-B17F-EABA-06CE50B145B1}"/>
          </ac:spMkLst>
        </pc:spChg>
        <pc:spChg chg="add mod">
          <ac:chgData name="Shaibal Saha" userId="b190d146-612a-4436-b916-d10121b0f341" providerId="ADAL" clId="{55C09FD3-CE10-483B-8F02-77C491FFC10B}" dt="2026-08-22T02:23:22.329" v="26840" actId="255"/>
          <ac:spMkLst>
            <pc:docMk/>
            <pc:sldMk cId="1254212176" sldId="361"/>
            <ac:spMk id="129" creationId="{A860D8F2-0A7E-93B2-5E80-2D9892DF35DA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31" creationId="{A5DD54BE-BA7A-422C-0D4C-D15F2370E10D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33" creationId="{5D83F90E-6999-C214-D0ED-28CAEE1B020F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37" creationId="{D383F01D-09D2-2217-A0B0-606AB1973CF7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39" creationId="{04E41F23-2E5A-AD5B-B10E-F0D3411AAE76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41" creationId="{01A8C5EF-F640-0D21-B5E6-B442D65E62E4}"/>
          </ac:spMkLst>
        </pc:spChg>
        <pc:spChg chg="add mod">
          <ac:chgData name="Shaibal Saha" userId="b190d146-612a-4436-b916-d10121b0f341" providerId="ADAL" clId="{55C09FD3-CE10-483B-8F02-77C491FFC10B}" dt="2026-08-22T02:22:02.074" v="26803" actId="1076"/>
          <ac:spMkLst>
            <pc:docMk/>
            <pc:sldMk cId="1254212176" sldId="361"/>
            <ac:spMk id="145" creationId="{6BA8D1C5-24F4-520D-8DB6-49BAD5223B8C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49" creationId="{C1FE83EE-FF09-B36D-F425-E0AF3583BCC0}"/>
          </ac:spMkLst>
        </pc:spChg>
        <pc:spChg chg="add mod">
          <ac:chgData name="Shaibal Saha" userId="b190d146-612a-4436-b916-d10121b0f341" providerId="ADAL" clId="{55C09FD3-CE10-483B-8F02-77C491FFC10B}" dt="2026-08-22T02:25:02.792" v="26859" actId="1076"/>
          <ac:spMkLst>
            <pc:docMk/>
            <pc:sldMk cId="1254212176" sldId="361"/>
            <ac:spMk id="153" creationId="{E3C4A716-CBD8-C71A-E6AB-6AD7D1EC943A}"/>
          </ac:spMkLst>
        </pc:spChg>
        <pc:spChg chg="add mod">
          <ac:chgData name="Shaibal Saha" userId="b190d146-612a-4436-b916-d10121b0f341" providerId="ADAL" clId="{55C09FD3-CE10-483B-8F02-77C491FFC10B}" dt="2026-08-30T18:40:37.192" v="27833" actId="1076"/>
          <ac:spMkLst>
            <pc:docMk/>
            <pc:sldMk cId="1254212176" sldId="361"/>
            <ac:spMk id="155" creationId="{B0BB8DDE-905A-3C72-5D4B-B97C4AFCFC16}"/>
          </ac:spMkLst>
        </pc:spChg>
        <pc:spChg chg="mod">
          <ac:chgData name="Shaibal Saha" userId="b190d146-612a-4436-b916-d10121b0f341" providerId="ADAL" clId="{55C09FD3-CE10-483B-8F02-77C491FFC10B}" dt="2026-08-22T02:54:43.731" v="26983"/>
          <ac:spMkLst>
            <pc:docMk/>
            <pc:sldMk cId="1254212176" sldId="361"/>
            <ac:spMk id="178" creationId="{296BC064-349D-53F6-F066-C996150F917A}"/>
          </ac:spMkLst>
        </pc:spChg>
        <pc:picChg chg="add mod">
          <ac:chgData name="Shaibal Saha" userId="b190d146-612a-4436-b916-d10121b0f341" providerId="ADAL" clId="{55C09FD3-CE10-483B-8F02-77C491FFC10B}" dt="2026-08-22T02:24:51.853" v="26858" actId="1076"/>
          <ac:picMkLst>
            <pc:docMk/>
            <pc:sldMk cId="1254212176" sldId="361"/>
            <ac:picMk id="46" creationId="{E70A2C5F-85EF-6F51-D615-E59B26D934FA}"/>
          </ac:picMkLst>
        </pc:picChg>
        <pc:cxnChg chg="add">
          <ac:chgData name="Shaibal Saha" userId="b190d146-612a-4436-b916-d10121b0f341" providerId="ADAL" clId="{55C09FD3-CE10-483B-8F02-77C491FFC10B}" dt="2026-08-22T02:18:30.697" v="26749" actId="11529"/>
          <ac:cxnSpMkLst>
            <pc:docMk/>
            <pc:sldMk cId="1254212176" sldId="361"/>
            <ac:cxnSpMk id="55" creationId="{06CA986B-61B6-106E-956B-A15B66B2C442}"/>
          </ac:cxnSpMkLst>
        </pc:cxnChg>
        <pc:cxnChg chg="add mod">
          <ac:chgData name="Shaibal Saha" userId="b190d146-612a-4436-b916-d10121b0f341" providerId="ADAL" clId="{55C09FD3-CE10-483B-8F02-77C491FFC10B}" dt="2026-08-22T02:21:19.202" v="26779" actId="1076"/>
          <ac:cxnSpMkLst>
            <pc:docMk/>
            <pc:sldMk cId="1254212176" sldId="361"/>
            <ac:cxnSpMk id="135" creationId="{29D205F0-F4C5-F611-38E4-C6FB6D692294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18:40:45.876" v="27835" actId="1076"/>
        <pc:sldMkLst>
          <pc:docMk/>
          <pc:sldMk cId="2630924595" sldId="363"/>
        </pc:sldMkLst>
        <pc:spChg chg="add mod">
          <ac:chgData name="Shaibal Saha" userId="b190d146-612a-4436-b916-d10121b0f341" providerId="ADAL" clId="{55C09FD3-CE10-483B-8F02-77C491FFC10B}" dt="2026-08-30T18:39:17.567" v="27829" actId="207"/>
          <ac:spMkLst>
            <pc:docMk/>
            <pc:sldMk cId="2630924595" sldId="363"/>
            <ac:spMk id="4" creationId="{77B36506-5317-D8C8-168B-B01F5BB0697C}"/>
          </ac:spMkLst>
        </pc:spChg>
        <pc:spChg chg="add mod">
          <ac:chgData name="Shaibal Saha" userId="b190d146-612a-4436-b916-d10121b0f341" providerId="ADAL" clId="{55C09FD3-CE10-483B-8F02-77C491FFC10B}" dt="2026-08-22T02:47:17.612" v="26907" actId="1076"/>
          <ac:spMkLst>
            <pc:docMk/>
            <pc:sldMk cId="2630924595" sldId="363"/>
            <ac:spMk id="6" creationId="{6BDDCB4E-7ED6-44E5-2AD6-7EFCE213A523}"/>
          </ac:spMkLst>
        </pc:spChg>
        <pc:spChg chg="add mod">
          <ac:chgData name="Shaibal Saha" userId="b190d146-612a-4436-b916-d10121b0f341" providerId="ADAL" clId="{55C09FD3-CE10-483B-8F02-77C491FFC10B}" dt="2026-08-22T02:51:22.467" v="26931" actId="255"/>
          <ac:spMkLst>
            <pc:docMk/>
            <pc:sldMk cId="2630924595" sldId="363"/>
            <ac:spMk id="10" creationId="{0A623384-2FFE-F59C-819A-98CAC301FF18}"/>
          </ac:spMkLst>
        </pc:spChg>
        <pc:spChg chg="add mod">
          <ac:chgData name="Shaibal Saha" userId="b190d146-612a-4436-b916-d10121b0f341" providerId="ADAL" clId="{55C09FD3-CE10-483B-8F02-77C491FFC10B}" dt="2026-08-30T18:39:28.708" v="27830" actId="20577"/>
          <ac:spMkLst>
            <pc:docMk/>
            <pc:sldMk cId="2630924595" sldId="363"/>
            <ac:spMk id="12" creationId="{D9A2835E-2A89-F3D5-691B-BB2A3CF08AFB}"/>
          </ac:spMkLst>
        </pc:spChg>
        <pc:spChg chg="add mod">
          <ac:chgData name="Shaibal Saha" userId="b190d146-612a-4436-b916-d10121b0f341" providerId="ADAL" clId="{55C09FD3-CE10-483B-8F02-77C491FFC10B}" dt="2026-08-30T18:39:17.567" v="27829" actId="207"/>
          <ac:spMkLst>
            <pc:docMk/>
            <pc:sldMk cId="2630924595" sldId="363"/>
            <ac:spMk id="14" creationId="{10950894-9A43-5CEA-FB48-54AB8844DE22}"/>
          </ac:spMkLst>
        </pc:spChg>
        <pc:spChg chg="add mod">
          <ac:chgData name="Shaibal Saha" userId="b190d146-612a-4436-b916-d10121b0f341" providerId="ADAL" clId="{55C09FD3-CE10-483B-8F02-77C491FFC10B}" dt="2026-08-22T02:47:17.612" v="26907" actId="1076"/>
          <ac:spMkLst>
            <pc:docMk/>
            <pc:sldMk cId="2630924595" sldId="363"/>
            <ac:spMk id="16" creationId="{21F85BA0-030E-3420-C801-34F354F5B571}"/>
          </ac:spMkLst>
        </pc:spChg>
        <pc:spChg chg="add mod">
          <ac:chgData name="Shaibal Saha" userId="b190d146-612a-4436-b916-d10121b0f341" providerId="ADAL" clId="{55C09FD3-CE10-483B-8F02-77C491FFC10B}" dt="2026-08-22T02:51:25.827" v="26932" actId="255"/>
          <ac:spMkLst>
            <pc:docMk/>
            <pc:sldMk cId="2630924595" sldId="363"/>
            <ac:spMk id="20" creationId="{4FFACAB0-A3F7-5965-BB47-E77940449CD9}"/>
          </ac:spMkLst>
        </pc:spChg>
        <pc:spChg chg="mod">
          <ac:chgData name="Shaibal Saha" userId="b190d146-612a-4436-b916-d10121b0f341" providerId="ADAL" clId="{55C09FD3-CE10-483B-8F02-77C491FFC10B}" dt="2026-08-22T02:51:33.523" v="26934" actId="255"/>
          <ac:spMkLst>
            <pc:docMk/>
            <pc:sldMk cId="2630924595" sldId="363"/>
            <ac:spMk id="22" creationId="{75DDCC32-7164-FF53-86D1-CC0F3593CC85}"/>
          </ac:spMkLst>
        </pc:spChg>
        <pc:spChg chg="add mod">
          <ac:chgData name="Shaibal Saha" userId="b190d146-612a-4436-b916-d10121b0f341" providerId="ADAL" clId="{55C09FD3-CE10-483B-8F02-77C491FFC10B}" dt="2026-08-30T18:39:17.567" v="27829" actId="207"/>
          <ac:spMkLst>
            <pc:docMk/>
            <pc:sldMk cId="2630924595" sldId="363"/>
            <ac:spMk id="24" creationId="{18EB5B08-64DC-5E4E-D8C4-E15D1801229B}"/>
          </ac:spMkLst>
        </pc:spChg>
        <pc:spChg chg="add mod">
          <ac:chgData name="Shaibal Saha" userId="b190d146-612a-4436-b916-d10121b0f341" providerId="ADAL" clId="{55C09FD3-CE10-483B-8F02-77C491FFC10B}" dt="2026-08-22T02:47:17.612" v="26907" actId="1076"/>
          <ac:spMkLst>
            <pc:docMk/>
            <pc:sldMk cId="2630924595" sldId="363"/>
            <ac:spMk id="26" creationId="{9926D43B-F12F-FBDB-8FC4-CBBBAAE6F415}"/>
          </ac:spMkLst>
        </pc:spChg>
        <pc:spChg chg="mod">
          <ac:chgData name="Shaibal Saha" userId="b190d146-612a-4436-b916-d10121b0f341" providerId="ADAL" clId="{55C09FD3-CE10-483B-8F02-77C491FFC10B}" dt="2026-08-22T02:51:37.371" v="26935" actId="255"/>
          <ac:spMkLst>
            <pc:docMk/>
            <pc:sldMk cId="2630924595" sldId="363"/>
            <ac:spMk id="30" creationId="{0E3FECEB-6C11-3739-4B3E-A5EF108FF66F}"/>
          </ac:spMkLst>
        </pc:spChg>
        <pc:spChg chg="add mod">
          <ac:chgData name="Shaibal Saha" userId="b190d146-612a-4436-b916-d10121b0f341" providerId="ADAL" clId="{55C09FD3-CE10-483B-8F02-77C491FFC10B}" dt="2026-08-22T02:51:45.244" v="26937" actId="255"/>
          <ac:spMkLst>
            <pc:docMk/>
            <pc:sldMk cId="2630924595" sldId="363"/>
            <ac:spMk id="32" creationId="{EA054B36-BFA5-F202-E35D-943A6582CB83}"/>
          </ac:spMkLst>
        </pc:spChg>
        <pc:spChg chg="mod">
          <ac:chgData name="Shaibal Saha" userId="b190d146-612a-4436-b916-d10121b0f341" providerId="ADAL" clId="{55C09FD3-CE10-483B-8F02-77C491FFC10B}" dt="2026-08-30T18:39:42.512" v="27831" actId="20577"/>
          <ac:spMkLst>
            <pc:docMk/>
            <pc:sldMk cId="2630924595" sldId="363"/>
            <ac:spMk id="38" creationId="{F4AC20CE-6634-B3F4-858D-929CA74F14AB}"/>
          </ac:spMkLst>
        </pc:spChg>
        <pc:spChg chg="mod">
          <ac:chgData name="Shaibal Saha" userId="b190d146-612a-4436-b916-d10121b0f341" providerId="ADAL" clId="{55C09FD3-CE10-483B-8F02-77C491FFC10B}" dt="2026-08-30T18:40:45.876" v="27835" actId="1076"/>
          <ac:spMkLst>
            <pc:docMk/>
            <pc:sldMk cId="2630924595" sldId="363"/>
            <ac:spMk id="155" creationId="{5EF47FA7-33A2-8B41-3F44-2C8D5CCF3CD9}"/>
          </ac:spMkLst>
        </pc:spChg>
        <pc:spChg chg="mod">
          <ac:chgData name="Shaibal Saha" userId="b190d146-612a-4436-b916-d10121b0f341" providerId="ADAL" clId="{55C09FD3-CE10-483B-8F02-77C491FFC10B}" dt="2026-08-22T02:54:51.106" v="26985"/>
          <ac:spMkLst>
            <pc:docMk/>
            <pc:sldMk cId="2630924595" sldId="363"/>
            <ac:spMk id="178" creationId="{D207249E-F628-6E63-68EA-5DA5655D23B2}"/>
          </ac:spMkLst>
        </pc:spChg>
        <pc:picChg chg="add mod">
          <ac:chgData name="Shaibal Saha" userId="b190d146-612a-4436-b916-d10121b0f341" providerId="ADAL" clId="{55C09FD3-CE10-483B-8F02-77C491FFC10B}" dt="2026-08-22T02:51:00.286" v="26915" actId="1076"/>
          <ac:picMkLst>
            <pc:docMk/>
            <pc:sldMk cId="2630924595" sldId="363"/>
            <ac:picMk id="5" creationId="{DAD5BCAE-8EC5-7BAB-401C-CCA8B3029A43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8:40:49.125" v="27836" actId="1076"/>
        <pc:sldMkLst>
          <pc:docMk/>
          <pc:sldMk cId="890599909" sldId="364"/>
        </pc:sldMkLst>
        <pc:spChg chg="add mod">
          <ac:chgData name="Shaibal Saha" userId="b190d146-612a-4436-b916-d10121b0f341" providerId="ADAL" clId="{55C09FD3-CE10-483B-8F02-77C491FFC10B}" dt="2026-08-22T02:53:16.292" v="26960" actId="1076"/>
          <ac:spMkLst>
            <pc:docMk/>
            <pc:sldMk cId="890599909" sldId="364"/>
            <ac:spMk id="11" creationId="{42C7DE81-4799-07EB-6882-4DE27E39EC5F}"/>
          </ac:spMkLst>
        </pc:spChg>
        <pc:spChg chg="add mod">
          <ac:chgData name="Shaibal Saha" userId="b190d146-612a-4436-b916-d10121b0f341" providerId="ADAL" clId="{55C09FD3-CE10-483B-8F02-77C491FFC10B}" dt="2026-08-22T02:53:20.389" v="26961" actId="255"/>
          <ac:spMkLst>
            <pc:docMk/>
            <pc:sldMk cId="890599909" sldId="364"/>
            <ac:spMk id="19" creationId="{4323E0F8-B53C-FD94-1AAC-2807DE968A2C}"/>
          </ac:spMkLst>
        </pc:spChg>
        <pc:spChg chg="add mod">
          <ac:chgData name="Shaibal Saha" userId="b190d146-612a-4436-b916-d10121b0f341" providerId="ADAL" clId="{55C09FD3-CE10-483B-8F02-77C491FFC10B}" dt="2026-08-22T02:53:36.180" v="26966" actId="255"/>
          <ac:spMkLst>
            <pc:docMk/>
            <pc:sldMk cId="890599909" sldId="364"/>
            <ac:spMk id="23" creationId="{D7375EB1-FD52-3F3F-86E9-339FB32E555E}"/>
          </ac:spMkLst>
        </pc:spChg>
        <pc:spChg chg="add mod">
          <ac:chgData name="Shaibal Saha" userId="b190d146-612a-4436-b916-d10121b0f341" providerId="ADAL" clId="{55C09FD3-CE10-483B-8F02-77C491FFC10B}" dt="2026-08-22T02:53:16.292" v="26960" actId="1076"/>
          <ac:spMkLst>
            <pc:docMk/>
            <pc:sldMk cId="890599909" sldId="364"/>
            <ac:spMk id="27" creationId="{FB22DBDB-2984-683D-8BE6-8132DCC71D69}"/>
          </ac:spMkLst>
        </pc:spChg>
        <pc:spChg chg="add mod">
          <ac:chgData name="Shaibal Saha" userId="b190d146-612a-4436-b916-d10121b0f341" providerId="ADAL" clId="{55C09FD3-CE10-483B-8F02-77C491FFC10B}" dt="2026-08-22T02:53:16.292" v="26960" actId="1076"/>
          <ac:spMkLst>
            <pc:docMk/>
            <pc:sldMk cId="890599909" sldId="364"/>
            <ac:spMk id="31" creationId="{86B803E5-3624-8108-C1A5-F0E6850D94D6}"/>
          </ac:spMkLst>
        </pc:spChg>
        <pc:spChg chg="add mod">
          <ac:chgData name="Shaibal Saha" userId="b190d146-612a-4436-b916-d10121b0f341" providerId="ADAL" clId="{55C09FD3-CE10-483B-8F02-77C491FFC10B}" dt="2026-08-22T02:53:26.236" v="26963" actId="255"/>
          <ac:spMkLst>
            <pc:docMk/>
            <pc:sldMk cId="890599909" sldId="364"/>
            <ac:spMk id="37" creationId="{851788E7-DD8C-596B-8CD4-27A8B9E9C7B3}"/>
          </ac:spMkLst>
        </pc:spChg>
        <pc:spChg chg="add mod">
          <ac:chgData name="Shaibal Saha" userId="b190d146-612a-4436-b916-d10121b0f341" providerId="ADAL" clId="{55C09FD3-CE10-483B-8F02-77C491FFC10B}" dt="2026-08-22T02:53:43.398" v="26968" actId="255"/>
          <ac:spMkLst>
            <pc:docMk/>
            <pc:sldMk cId="890599909" sldId="364"/>
            <ac:spMk id="40" creationId="{39FE1402-4CDB-98F0-995F-3E5CA6394A15}"/>
          </ac:spMkLst>
        </pc:spChg>
        <pc:spChg chg="add mod">
          <ac:chgData name="Shaibal Saha" userId="b190d146-612a-4436-b916-d10121b0f341" providerId="ADAL" clId="{55C09FD3-CE10-483B-8F02-77C491FFC10B}" dt="2026-08-22T02:53:16.292" v="26960" actId="1076"/>
          <ac:spMkLst>
            <pc:docMk/>
            <pc:sldMk cId="890599909" sldId="364"/>
            <ac:spMk id="42" creationId="{3D0A9324-44BA-0D84-EFD7-5C63E50C8BF3}"/>
          </ac:spMkLst>
        </pc:spChg>
        <pc:spChg chg="add mod">
          <ac:chgData name="Shaibal Saha" userId="b190d146-612a-4436-b916-d10121b0f341" providerId="ADAL" clId="{55C09FD3-CE10-483B-8F02-77C491FFC10B}" dt="2026-08-22T02:53:29.235" v="26964" actId="255"/>
          <ac:spMkLst>
            <pc:docMk/>
            <pc:sldMk cId="890599909" sldId="364"/>
            <ac:spMk id="48" creationId="{90639147-9F9A-3906-A289-383A3C77340D}"/>
          </ac:spMkLst>
        </pc:spChg>
        <pc:spChg chg="add mod">
          <ac:chgData name="Shaibal Saha" userId="b190d146-612a-4436-b916-d10121b0f341" providerId="ADAL" clId="{55C09FD3-CE10-483B-8F02-77C491FFC10B}" dt="2026-08-22T02:53:46.580" v="26969" actId="255"/>
          <ac:spMkLst>
            <pc:docMk/>
            <pc:sldMk cId="890599909" sldId="364"/>
            <ac:spMk id="50" creationId="{4BBE017A-CF71-6373-4D7D-79E500B854C0}"/>
          </ac:spMkLst>
        </pc:spChg>
        <pc:spChg chg="mod">
          <ac:chgData name="Shaibal Saha" userId="b190d146-612a-4436-b916-d10121b0f341" providerId="ADAL" clId="{55C09FD3-CE10-483B-8F02-77C491FFC10B}" dt="2026-08-30T18:40:49.125" v="27836" actId="1076"/>
          <ac:spMkLst>
            <pc:docMk/>
            <pc:sldMk cId="890599909" sldId="364"/>
            <ac:spMk id="155" creationId="{EC9A7DE5-48E7-BFC1-5E93-A34B89248FA5}"/>
          </ac:spMkLst>
        </pc:spChg>
        <pc:spChg chg="mod">
          <ac:chgData name="Shaibal Saha" userId="b190d146-612a-4436-b916-d10121b0f341" providerId="ADAL" clId="{55C09FD3-CE10-483B-8F02-77C491FFC10B}" dt="2026-08-30T18:39:56.573" v="27832" actId="21"/>
          <ac:spMkLst>
            <pc:docMk/>
            <pc:sldMk cId="890599909" sldId="364"/>
            <ac:spMk id="178" creationId="{7567F4D0-23DC-1AEF-6229-9392BA0BB6A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8:41:01.027" v="27838" actId="1076"/>
        <pc:sldMkLst>
          <pc:docMk/>
          <pc:sldMk cId="3592897591" sldId="365"/>
        </pc:sldMkLst>
        <pc:spChg chg="add del mod">
          <ac:chgData name="Shaibal Saha" userId="b190d146-612a-4436-b916-d10121b0f341" providerId="ADAL" clId="{55C09FD3-CE10-483B-8F02-77C491FFC10B}" dt="2026-08-30T18:37:35.968" v="27812" actId="14100"/>
          <ac:spMkLst>
            <pc:docMk/>
            <pc:sldMk cId="3592897591" sldId="365"/>
            <ac:spMk id="4" creationId="{872D228E-5558-377E-8C0E-44DFE6CBBEC0}"/>
          </ac:spMkLst>
        </pc:spChg>
        <pc:spChg chg="add mod">
          <ac:chgData name="Shaibal Saha" userId="b190d146-612a-4436-b916-d10121b0f341" providerId="ADAL" clId="{55C09FD3-CE10-483B-8F02-77C491FFC10B}" dt="2026-08-30T18:37:31.276" v="27810" actId="1076"/>
          <ac:spMkLst>
            <pc:docMk/>
            <pc:sldMk cId="3592897591" sldId="365"/>
            <ac:spMk id="9" creationId="{64B43765-E3D6-2125-944B-4E1600BBDE77}"/>
          </ac:spMkLst>
        </pc:spChg>
        <pc:spChg chg="add mod">
          <ac:chgData name="Shaibal Saha" userId="b190d146-612a-4436-b916-d10121b0f341" providerId="ADAL" clId="{55C09FD3-CE10-483B-8F02-77C491FFC10B}" dt="2026-08-30T18:37:51.913" v="27815" actId="1582"/>
          <ac:spMkLst>
            <pc:docMk/>
            <pc:sldMk cId="3592897591" sldId="365"/>
            <ac:spMk id="12" creationId="{6D746F98-D73E-F9CF-FECB-252FA8D98452}"/>
          </ac:spMkLst>
        </pc:spChg>
        <pc:spChg chg="mod">
          <ac:chgData name="Shaibal Saha" userId="b190d146-612a-4436-b916-d10121b0f341" providerId="ADAL" clId="{55C09FD3-CE10-483B-8F02-77C491FFC10B}" dt="2026-08-22T03:00:13.376" v="27060" actId="255"/>
          <ac:spMkLst>
            <pc:docMk/>
            <pc:sldMk cId="3592897591" sldId="365"/>
            <ac:spMk id="14" creationId="{273401E8-72C1-71EE-800A-958B79C77B0D}"/>
          </ac:spMkLst>
        </pc:spChg>
        <pc:spChg chg="add mod">
          <ac:chgData name="Shaibal Saha" userId="b190d146-612a-4436-b916-d10121b0f341" providerId="ADAL" clId="{55C09FD3-CE10-483B-8F02-77C491FFC10B}" dt="2026-08-22T03:00:51.321" v="27067" actId="2711"/>
          <ac:spMkLst>
            <pc:docMk/>
            <pc:sldMk cId="3592897591" sldId="365"/>
            <ac:spMk id="17" creationId="{75E32C02-8F0D-6BEC-193F-2E85D0A4BAD9}"/>
          </ac:spMkLst>
        </pc:spChg>
        <pc:spChg chg="add mod">
          <ac:chgData name="Shaibal Saha" userId="b190d146-612a-4436-b916-d10121b0f341" providerId="ADAL" clId="{55C09FD3-CE10-483B-8F02-77C491FFC10B}" dt="2026-08-30T18:37:51.913" v="27815" actId="1582"/>
          <ac:spMkLst>
            <pc:docMk/>
            <pc:sldMk cId="3592897591" sldId="365"/>
            <ac:spMk id="20" creationId="{94831863-2FD1-733F-E1E1-05A6729E88C5}"/>
          </ac:spMkLst>
        </pc:spChg>
        <pc:spChg chg="add mod">
          <ac:chgData name="Shaibal Saha" userId="b190d146-612a-4436-b916-d10121b0f341" providerId="ADAL" clId="{55C09FD3-CE10-483B-8F02-77C491FFC10B}" dt="2026-08-22T03:00:18.448" v="27061" actId="255"/>
          <ac:spMkLst>
            <pc:docMk/>
            <pc:sldMk cId="3592897591" sldId="365"/>
            <ac:spMk id="22" creationId="{5EEE654C-2752-01C8-B70B-B62F9B6C81CC}"/>
          </ac:spMkLst>
        </pc:spChg>
        <pc:spChg chg="add mod">
          <ac:chgData name="Shaibal Saha" userId="b190d146-612a-4436-b916-d10121b0f341" providerId="ADAL" clId="{55C09FD3-CE10-483B-8F02-77C491FFC10B}" dt="2026-08-22T03:00:46.700" v="27066" actId="1076"/>
          <ac:spMkLst>
            <pc:docMk/>
            <pc:sldMk cId="3592897591" sldId="365"/>
            <ac:spMk id="25" creationId="{D0040E2A-900C-F50E-D2B8-983F2DFB407E}"/>
          </ac:spMkLst>
        </pc:spChg>
        <pc:spChg chg="add mod">
          <ac:chgData name="Shaibal Saha" userId="b190d146-612a-4436-b916-d10121b0f341" providerId="ADAL" clId="{55C09FD3-CE10-483B-8F02-77C491FFC10B}" dt="2026-08-30T18:37:51.913" v="27815" actId="1582"/>
          <ac:spMkLst>
            <pc:docMk/>
            <pc:sldMk cId="3592897591" sldId="365"/>
            <ac:spMk id="28" creationId="{72D8B387-9D5A-F302-B896-4427D0713187}"/>
          </ac:spMkLst>
        </pc:spChg>
        <pc:spChg chg="add mod">
          <ac:chgData name="Shaibal Saha" userId="b190d146-612a-4436-b916-d10121b0f341" providerId="ADAL" clId="{55C09FD3-CE10-483B-8F02-77C491FFC10B}" dt="2026-08-22T03:00:22.736" v="27062" actId="255"/>
          <ac:spMkLst>
            <pc:docMk/>
            <pc:sldMk cId="3592897591" sldId="365"/>
            <ac:spMk id="30" creationId="{251B2526-C8C3-3A7F-0E3E-750B875D00C8}"/>
          </ac:spMkLst>
        </pc:spChg>
        <pc:spChg chg="add mod">
          <ac:chgData name="Shaibal Saha" userId="b190d146-612a-4436-b916-d10121b0f341" providerId="ADAL" clId="{55C09FD3-CE10-483B-8F02-77C491FFC10B}" dt="2026-08-22T03:00:30.896" v="27063" actId="2711"/>
          <ac:spMkLst>
            <pc:docMk/>
            <pc:sldMk cId="3592897591" sldId="365"/>
            <ac:spMk id="33" creationId="{F076A773-4685-3AB0-DCED-B961F50D8D54}"/>
          </ac:spMkLst>
        </pc:spChg>
        <pc:spChg chg="mod">
          <ac:chgData name="Shaibal Saha" userId="b190d146-612a-4436-b916-d10121b0f341" providerId="ADAL" clId="{55C09FD3-CE10-483B-8F02-77C491FFC10B}" dt="2026-08-30T18:41:01.027" v="27838" actId="1076"/>
          <ac:spMkLst>
            <pc:docMk/>
            <pc:sldMk cId="3592897591" sldId="365"/>
            <ac:spMk id="155" creationId="{E5F71758-D543-EECE-4683-3AEBDC41A5B5}"/>
          </ac:spMkLst>
        </pc:spChg>
        <pc:spChg chg="mod">
          <ac:chgData name="Shaibal Saha" userId="b190d146-612a-4436-b916-d10121b0f341" providerId="ADAL" clId="{55C09FD3-CE10-483B-8F02-77C491FFC10B}" dt="2026-08-22T02:55:31.639" v="27028" actId="20577"/>
          <ac:spMkLst>
            <pc:docMk/>
            <pc:sldMk cId="3592897591" sldId="365"/>
            <ac:spMk id="178" creationId="{95497EC5-B0EB-1142-CE35-D23C33A1C77D}"/>
          </ac:spMkLst>
        </pc:spChg>
        <pc:picChg chg="add mod">
          <ac:chgData name="Shaibal Saha" userId="b190d146-612a-4436-b916-d10121b0f341" providerId="ADAL" clId="{55C09FD3-CE10-483B-8F02-77C491FFC10B}" dt="2026-08-22T02:59:47.544" v="27056" actId="14100"/>
          <ac:picMkLst>
            <pc:docMk/>
            <pc:sldMk cId="3592897591" sldId="365"/>
            <ac:picMk id="43" creationId="{D0C5A7CB-2BA9-323C-56E0-FE276059970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8:41:15.198" v="27840" actId="1076"/>
        <pc:sldMkLst>
          <pc:docMk/>
          <pc:sldMk cId="4027082936" sldId="366"/>
        </pc:sldMkLst>
        <pc:spChg chg="mod">
          <ac:chgData name="Shaibal Saha" userId="b190d146-612a-4436-b916-d10121b0f341" providerId="ADAL" clId="{55C09FD3-CE10-483B-8F02-77C491FFC10B}" dt="2026-08-22T03:02:38.094" v="27102" actId="1076"/>
          <ac:spMkLst>
            <pc:docMk/>
            <pc:sldMk cId="4027082936" sldId="366"/>
            <ac:spMk id="4" creationId="{8821C749-01CA-FEEC-9A22-0CF5F62C54AB}"/>
          </ac:spMkLst>
        </pc:spChg>
        <pc:spChg chg="add mod">
          <ac:chgData name="Shaibal Saha" userId="b190d146-612a-4436-b916-d10121b0f341" providerId="ADAL" clId="{55C09FD3-CE10-483B-8F02-77C491FFC10B}" dt="2026-08-22T03:03:40.855" v="27115" actId="14100"/>
          <ac:spMkLst>
            <pc:docMk/>
            <pc:sldMk cId="4027082936" sldId="366"/>
            <ac:spMk id="7" creationId="{C213B00A-315C-34CD-27A4-C0FDBD83822B}"/>
          </ac:spMkLst>
        </pc:spChg>
        <pc:spChg chg="mod">
          <ac:chgData name="Shaibal Saha" userId="b190d146-612a-4436-b916-d10121b0f341" providerId="ADAL" clId="{55C09FD3-CE10-483B-8F02-77C491FFC10B}" dt="2026-08-30T18:41:15.198" v="27840" actId="1076"/>
          <ac:spMkLst>
            <pc:docMk/>
            <pc:sldMk cId="4027082936" sldId="366"/>
            <ac:spMk id="9" creationId="{9D590A8A-AC6B-762D-6E50-C901275FFFD6}"/>
          </ac:spMkLst>
        </pc:spChg>
        <pc:spChg chg="add mod">
          <ac:chgData name="Shaibal Saha" userId="b190d146-612a-4436-b916-d10121b0f341" providerId="ADAL" clId="{55C09FD3-CE10-483B-8F02-77C491FFC10B}" dt="2026-08-22T03:03:43.574" v="27116" actId="14100"/>
          <ac:spMkLst>
            <pc:docMk/>
            <pc:sldMk cId="4027082936" sldId="366"/>
            <ac:spMk id="10" creationId="{CDBE1403-7F8A-FB77-3902-ECA010E9CD62}"/>
          </ac:spMkLst>
        </pc:spChg>
        <pc:spChg chg="mod">
          <ac:chgData name="Shaibal Saha" userId="b190d146-612a-4436-b916-d10121b0f341" providerId="ADAL" clId="{55C09FD3-CE10-483B-8F02-77C491FFC10B}" dt="2026-08-22T03:01:24.486" v="27088" actId="1076"/>
          <ac:spMkLst>
            <pc:docMk/>
            <pc:sldMk cId="4027082936" sldId="366"/>
            <ac:spMk id="178" creationId="{ECAF8E4D-5287-E9AF-2CB5-DFCA99BA23E0}"/>
          </ac:spMkLst>
        </pc:spChg>
        <pc:picChg chg="add mod">
          <ac:chgData name="Shaibal Saha" userId="b190d146-612a-4436-b916-d10121b0f341" providerId="ADAL" clId="{55C09FD3-CE10-483B-8F02-77C491FFC10B}" dt="2026-08-22T03:02:38.094" v="27102" actId="1076"/>
          <ac:picMkLst>
            <pc:docMk/>
            <pc:sldMk cId="4027082936" sldId="366"/>
            <ac:picMk id="5" creationId="{63E5F815-6DED-33BF-BAB4-22AE4EE1C0E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2T03:07:01.317" v="27176" actId="12"/>
        <pc:sldMkLst>
          <pc:docMk/>
          <pc:sldMk cId="2024772419" sldId="367"/>
        </pc:sldMkLst>
        <pc:spChg chg="add mod">
          <ac:chgData name="Shaibal Saha" userId="b190d146-612a-4436-b916-d10121b0f341" providerId="ADAL" clId="{55C09FD3-CE10-483B-8F02-77C491FFC10B}" dt="2026-08-22T03:05:58.765" v="27157" actId="208"/>
          <ac:spMkLst>
            <pc:docMk/>
            <pc:sldMk cId="2024772419" sldId="367"/>
            <ac:spMk id="6" creationId="{3770A22F-F9CD-54E5-EA1B-470907760362}"/>
          </ac:spMkLst>
        </pc:spChg>
        <pc:spChg chg="add mod">
          <ac:chgData name="Shaibal Saha" userId="b190d146-612a-4436-b916-d10121b0f341" providerId="ADAL" clId="{55C09FD3-CE10-483B-8F02-77C491FFC10B}" dt="2026-08-22T03:04:31.042" v="27147" actId="1076"/>
          <ac:spMkLst>
            <pc:docMk/>
            <pc:sldMk cId="2024772419" sldId="367"/>
            <ac:spMk id="11" creationId="{7FFD48FF-220A-3E6F-C066-9078142D8C09}"/>
          </ac:spMkLst>
        </pc:spChg>
        <pc:spChg chg="add mod">
          <ac:chgData name="Shaibal Saha" userId="b190d146-612a-4436-b916-d10121b0f341" providerId="ADAL" clId="{55C09FD3-CE10-483B-8F02-77C491FFC10B}" dt="2026-08-22T03:06:51.325" v="27170" actId="12"/>
          <ac:spMkLst>
            <pc:docMk/>
            <pc:sldMk cId="2024772419" sldId="367"/>
            <ac:spMk id="17" creationId="{1ADB9285-C4BB-030E-EFDA-DF0D54143BD0}"/>
          </ac:spMkLst>
        </pc:spChg>
        <pc:spChg chg="mod">
          <ac:chgData name="Shaibal Saha" userId="b190d146-612a-4436-b916-d10121b0f341" providerId="ADAL" clId="{55C09FD3-CE10-483B-8F02-77C491FFC10B}" dt="2026-08-22T03:06:55.028" v="27172" actId="12"/>
          <ac:spMkLst>
            <pc:docMk/>
            <pc:sldMk cId="2024772419" sldId="367"/>
            <ac:spMk id="19" creationId="{C0F616E2-3370-0EBD-3AEC-96160CD13ABF}"/>
          </ac:spMkLst>
        </pc:spChg>
        <pc:spChg chg="add mod">
          <ac:chgData name="Shaibal Saha" userId="b190d146-612a-4436-b916-d10121b0f341" providerId="ADAL" clId="{55C09FD3-CE10-483B-8F02-77C491FFC10B}" dt="2026-08-22T03:06:58.468" v="27174" actId="12"/>
          <ac:spMkLst>
            <pc:docMk/>
            <pc:sldMk cId="2024772419" sldId="367"/>
            <ac:spMk id="21" creationId="{C2D736C5-B194-813A-FA53-6C6DC69E58F6}"/>
          </ac:spMkLst>
        </pc:spChg>
        <pc:spChg chg="add mod">
          <ac:chgData name="Shaibal Saha" userId="b190d146-612a-4436-b916-d10121b0f341" providerId="ADAL" clId="{55C09FD3-CE10-483B-8F02-77C491FFC10B}" dt="2026-08-22T03:07:01.317" v="27176" actId="12"/>
          <ac:spMkLst>
            <pc:docMk/>
            <pc:sldMk cId="2024772419" sldId="367"/>
            <ac:spMk id="23" creationId="{3ED512B8-7249-DB87-B317-C5DD62B9294A}"/>
          </ac:spMkLst>
        </pc:spChg>
        <pc:spChg chg="add mod">
          <ac:chgData name="Shaibal Saha" userId="b190d146-612a-4436-b916-d10121b0f341" providerId="ADAL" clId="{55C09FD3-CE10-483B-8F02-77C491FFC10B}" dt="2026-08-22T03:06:05.729" v="27158" actId="208"/>
          <ac:spMkLst>
            <pc:docMk/>
            <pc:sldMk cId="2024772419" sldId="367"/>
            <ac:spMk id="25" creationId="{A82A6544-8188-9CFA-9AD8-664C9E1D9B0C}"/>
          </ac:spMkLst>
        </pc:spChg>
        <pc:spChg chg="add mod">
          <ac:chgData name="Shaibal Saha" userId="b190d146-612a-4436-b916-d10121b0f341" providerId="ADAL" clId="{55C09FD3-CE10-483B-8F02-77C491FFC10B}" dt="2026-08-22T03:04:31.042" v="27147" actId="1076"/>
          <ac:spMkLst>
            <pc:docMk/>
            <pc:sldMk cId="2024772419" sldId="367"/>
            <ac:spMk id="27" creationId="{E1AB892D-DC00-23B5-EF81-0815FCDAB97D}"/>
          </ac:spMkLst>
        </pc:spChg>
        <pc:spChg chg="mod">
          <ac:chgData name="Shaibal Saha" userId="b190d146-612a-4436-b916-d10121b0f341" providerId="ADAL" clId="{55C09FD3-CE10-483B-8F02-77C491FFC10B}" dt="2026-08-22T03:05:18.578" v="27151" actId="207"/>
          <ac:spMkLst>
            <pc:docMk/>
            <pc:sldMk cId="2024772419" sldId="367"/>
            <ac:spMk id="31" creationId="{D161A282-49E5-DE47-5F39-938D855D7E3B}"/>
          </ac:spMkLst>
        </pc:spChg>
        <pc:spChg chg="add mod">
          <ac:chgData name="Shaibal Saha" userId="b190d146-612a-4436-b916-d10121b0f341" providerId="ADAL" clId="{55C09FD3-CE10-483B-8F02-77C491FFC10B}" dt="2026-08-22T03:06:15.737" v="27160" actId="12"/>
          <ac:spMkLst>
            <pc:docMk/>
            <pc:sldMk cId="2024772419" sldId="367"/>
            <ac:spMk id="33" creationId="{DA7304A2-5204-7222-05E1-FB95D2637404}"/>
          </ac:spMkLst>
        </pc:spChg>
        <pc:spChg chg="add mod">
          <ac:chgData name="Shaibal Saha" userId="b190d146-612a-4436-b916-d10121b0f341" providerId="ADAL" clId="{55C09FD3-CE10-483B-8F02-77C491FFC10B}" dt="2026-08-22T03:06:20.450" v="27162" actId="12"/>
          <ac:spMkLst>
            <pc:docMk/>
            <pc:sldMk cId="2024772419" sldId="367"/>
            <ac:spMk id="35" creationId="{152C1AC7-823B-7C77-8DFF-44B205B75D94}"/>
          </ac:spMkLst>
        </pc:spChg>
        <pc:spChg chg="add mod">
          <ac:chgData name="Shaibal Saha" userId="b190d146-612a-4436-b916-d10121b0f341" providerId="ADAL" clId="{55C09FD3-CE10-483B-8F02-77C491FFC10B}" dt="2026-08-22T03:06:25.973" v="27164" actId="12"/>
          <ac:spMkLst>
            <pc:docMk/>
            <pc:sldMk cId="2024772419" sldId="367"/>
            <ac:spMk id="37" creationId="{CE6810BE-F50A-8D39-199F-6B72E177180E}"/>
          </ac:spMkLst>
        </pc:spChg>
        <pc:spChg chg="mod">
          <ac:chgData name="Shaibal Saha" userId="b190d146-612a-4436-b916-d10121b0f341" providerId="ADAL" clId="{55C09FD3-CE10-483B-8F02-77C491FFC10B}" dt="2026-08-22T03:06:32.078" v="27166" actId="12"/>
          <ac:spMkLst>
            <pc:docMk/>
            <pc:sldMk cId="2024772419" sldId="367"/>
            <ac:spMk id="39" creationId="{D49CB606-D9E4-4366-7ABD-B7FBFCE0AF1A}"/>
          </ac:spMkLst>
        </pc:spChg>
        <pc:spChg chg="mod">
          <ac:chgData name="Shaibal Saha" userId="b190d146-612a-4436-b916-d10121b0f341" providerId="ADAL" clId="{55C09FD3-CE10-483B-8F02-77C491FFC10B}" dt="2026-08-22T03:04:11.585" v="27144" actId="20577"/>
          <ac:spMkLst>
            <pc:docMk/>
            <pc:sldMk cId="2024772419" sldId="367"/>
            <ac:spMk id="178" creationId="{8CBB2046-732F-27ED-9DBD-A6494312990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2T03:09:24.538" v="27230" actId="207"/>
        <pc:sldMkLst>
          <pc:docMk/>
          <pc:sldMk cId="1014432304" sldId="368"/>
        </pc:sldMkLst>
        <pc:spChg chg="add mod">
          <ac:chgData name="Shaibal Saha" userId="b190d146-612a-4436-b916-d10121b0f341" providerId="ADAL" clId="{55C09FD3-CE10-483B-8F02-77C491FFC10B}" dt="2026-08-22T03:08:13.182" v="27214" actId="207"/>
          <ac:spMkLst>
            <pc:docMk/>
            <pc:sldMk cId="1014432304" sldId="368"/>
            <ac:spMk id="4" creationId="{7404395C-7F2E-C667-CD69-726B6B2A6C73}"/>
          </ac:spMkLst>
        </pc:spChg>
        <pc:spChg chg="add mod">
          <ac:chgData name="Shaibal Saha" userId="b190d146-612a-4436-b916-d10121b0f341" providerId="ADAL" clId="{55C09FD3-CE10-483B-8F02-77C491FFC10B}" dt="2026-08-22T03:08:04.917" v="27213" actId="1076"/>
          <ac:spMkLst>
            <pc:docMk/>
            <pc:sldMk cId="1014432304" sldId="368"/>
            <ac:spMk id="7" creationId="{43179C84-D431-E647-ED83-029142A3A7B5}"/>
          </ac:spMkLst>
        </pc:spChg>
        <pc:spChg chg="mod">
          <ac:chgData name="Shaibal Saha" userId="b190d146-612a-4436-b916-d10121b0f341" providerId="ADAL" clId="{55C09FD3-CE10-483B-8F02-77C491FFC10B}" dt="2026-08-22T03:08:45.470" v="27220" actId="207"/>
          <ac:spMkLst>
            <pc:docMk/>
            <pc:sldMk cId="1014432304" sldId="368"/>
            <ac:spMk id="12" creationId="{03980A78-4663-94D8-F2CE-631EDEF66A47}"/>
          </ac:spMkLst>
        </pc:spChg>
        <pc:spChg chg="add mod">
          <ac:chgData name="Shaibal Saha" userId="b190d146-612a-4436-b916-d10121b0f341" providerId="ADAL" clId="{55C09FD3-CE10-483B-8F02-77C491FFC10B}" dt="2026-08-22T03:08:52.997" v="27222" actId="255"/>
          <ac:spMkLst>
            <pc:docMk/>
            <pc:sldMk cId="1014432304" sldId="368"/>
            <ac:spMk id="16" creationId="{4C29B37D-CEBF-CB44-A86F-C5DEC6B5A55E}"/>
          </ac:spMkLst>
        </pc:spChg>
        <pc:spChg chg="add mod">
          <ac:chgData name="Shaibal Saha" userId="b190d146-612a-4436-b916-d10121b0f341" providerId="ADAL" clId="{55C09FD3-CE10-483B-8F02-77C491FFC10B}" dt="2026-08-22T03:08:13.182" v="27214" actId="207"/>
          <ac:spMkLst>
            <pc:docMk/>
            <pc:sldMk cId="1014432304" sldId="368"/>
            <ac:spMk id="20" creationId="{8CD76450-D2DC-66D3-BEB0-13DB0B5FE01E}"/>
          </ac:spMkLst>
        </pc:spChg>
        <pc:spChg chg="add mod">
          <ac:chgData name="Shaibal Saha" userId="b190d146-612a-4436-b916-d10121b0f341" providerId="ADAL" clId="{55C09FD3-CE10-483B-8F02-77C491FFC10B}" dt="2026-08-22T03:08:45.470" v="27220" actId="207"/>
          <ac:spMkLst>
            <pc:docMk/>
            <pc:sldMk cId="1014432304" sldId="368"/>
            <ac:spMk id="32" creationId="{1F587CA2-C378-51A8-7048-8D412FCCF004}"/>
          </ac:spMkLst>
        </pc:spChg>
        <pc:spChg chg="add mod">
          <ac:chgData name="Shaibal Saha" userId="b190d146-612a-4436-b916-d10121b0f341" providerId="ADAL" clId="{55C09FD3-CE10-483B-8F02-77C491FFC10B}" dt="2026-08-22T03:08:59.727" v="27224" actId="255"/>
          <ac:spMkLst>
            <pc:docMk/>
            <pc:sldMk cId="1014432304" sldId="368"/>
            <ac:spMk id="36" creationId="{CBDDECF6-DE61-0132-C0B9-AADE467FB2A0}"/>
          </ac:spMkLst>
        </pc:spChg>
        <pc:spChg chg="add mod">
          <ac:chgData name="Shaibal Saha" userId="b190d146-612a-4436-b916-d10121b0f341" providerId="ADAL" clId="{55C09FD3-CE10-483B-8F02-77C491FFC10B}" dt="2026-08-22T03:08:13.182" v="27214" actId="207"/>
          <ac:spMkLst>
            <pc:docMk/>
            <pc:sldMk cId="1014432304" sldId="368"/>
            <ac:spMk id="40" creationId="{577CE78D-7847-27A7-B130-515CB47DED44}"/>
          </ac:spMkLst>
        </pc:spChg>
        <pc:spChg chg="add mod">
          <ac:chgData name="Shaibal Saha" userId="b190d146-612a-4436-b916-d10121b0f341" providerId="ADAL" clId="{55C09FD3-CE10-483B-8F02-77C491FFC10B}" dt="2026-08-22T03:08:04.917" v="27213" actId="1076"/>
          <ac:spMkLst>
            <pc:docMk/>
            <pc:sldMk cId="1014432304" sldId="368"/>
            <ac:spMk id="42" creationId="{A6659AF4-FE7C-FA69-4E8B-CB254FA0C7BA}"/>
          </ac:spMkLst>
        </pc:spChg>
        <pc:spChg chg="add mod">
          <ac:chgData name="Shaibal Saha" userId="b190d146-612a-4436-b916-d10121b0f341" providerId="ADAL" clId="{55C09FD3-CE10-483B-8F02-77C491FFC10B}" dt="2026-08-22T03:08:45.470" v="27220" actId="207"/>
          <ac:spMkLst>
            <pc:docMk/>
            <pc:sldMk cId="1014432304" sldId="368"/>
            <ac:spMk id="46" creationId="{BFD577F6-B932-A7DA-D249-8BA03B565C44}"/>
          </ac:spMkLst>
        </pc:spChg>
        <pc:spChg chg="add mod">
          <ac:chgData name="Shaibal Saha" userId="b190d146-612a-4436-b916-d10121b0f341" providerId="ADAL" clId="{55C09FD3-CE10-483B-8F02-77C491FFC10B}" dt="2026-08-22T03:09:02.888" v="27225" actId="255"/>
          <ac:spMkLst>
            <pc:docMk/>
            <pc:sldMk cId="1014432304" sldId="368"/>
            <ac:spMk id="48" creationId="{4719F46F-8772-ECB2-8135-9A165361E3F3}"/>
          </ac:spMkLst>
        </pc:spChg>
        <pc:spChg chg="add mod">
          <ac:chgData name="Shaibal Saha" userId="b190d146-612a-4436-b916-d10121b0f341" providerId="ADAL" clId="{55C09FD3-CE10-483B-8F02-77C491FFC10B}" dt="2026-08-22T03:09:24.538" v="27230" actId="207"/>
          <ac:spMkLst>
            <pc:docMk/>
            <pc:sldMk cId="1014432304" sldId="368"/>
            <ac:spMk id="50" creationId="{C9ED5D5C-1E03-8382-7EE7-527C156BB67E}"/>
          </ac:spMkLst>
        </pc:spChg>
        <pc:spChg chg="mod">
          <ac:chgData name="Shaibal Saha" userId="b190d146-612a-4436-b916-d10121b0f341" providerId="ADAL" clId="{55C09FD3-CE10-483B-8F02-77C491FFC10B}" dt="2026-08-22T03:07:46.450" v="27210" actId="1076"/>
          <ac:spMkLst>
            <pc:docMk/>
            <pc:sldMk cId="1014432304" sldId="368"/>
            <ac:spMk id="178" creationId="{4F267674-FEF4-F4E0-2397-933D2E139355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8:41:28.537" v="27841" actId="255"/>
        <pc:sldMkLst>
          <pc:docMk/>
          <pc:sldMk cId="1709357016" sldId="369"/>
        </pc:sldMkLst>
        <pc:spChg chg="add 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5" creationId="{06B575EF-1AE5-92DA-64E2-4CE0AFF65C0D}"/>
          </ac:spMkLst>
        </pc:spChg>
        <pc:spChg chg="add 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8" creationId="{A9AA61C3-E476-3E99-D1F5-056522F93086}"/>
          </ac:spMkLst>
        </pc:spChg>
        <pc:spChg chg="add mod">
          <ac:chgData name="Shaibal Saha" userId="b190d146-612a-4436-b916-d10121b0f341" providerId="ADAL" clId="{55C09FD3-CE10-483B-8F02-77C491FFC10B}" dt="2026-08-22T03:15:17.006" v="27392" actId="207"/>
          <ac:spMkLst>
            <pc:docMk/>
            <pc:sldMk cId="1709357016" sldId="369"/>
            <ac:spMk id="14" creationId="{D3B52B83-BE65-27C4-EF77-2B2DCC1E84EF}"/>
          </ac:spMkLst>
        </pc:spChg>
        <pc:spChg chg="add 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17" creationId="{B913387C-07FF-0FCB-3F5E-74AA0CC619EB}"/>
          </ac:spMkLst>
        </pc:spChg>
        <pc:spChg chg="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19" creationId="{1E855B31-9DF0-467A-0311-B748D24A9ADB}"/>
          </ac:spMkLst>
        </pc:spChg>
        <pc:spChg chg="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27" creationId="{D27F4F37-831B-1667-66FD-396E844C071F}"/>
          </ac:spMkLst>
        </pc:spChg>
        <pc:spChg chg="add 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30" creationId="{CF7BD4D9-E485-08A8-FFE7-601DD49673B2}"/>
          </ac:spMkLst>
        </pc:spChg>
        <pc:spChg chg="mod">
          <ac:chgData name="Shaibal Saha" userId="b190d146-612a-4436-b916-d10121b0f341" providerId="ADAL" clId="{55C09FD3-CE10-483B-8F02-77C491FFC10B}" dt="2026-08-22T03:15:17.006" v="27392" actId="207"/>
          <ac:spMkLst>
            <pc:docMk/>
            <pc:sldMk cId="1709357016" sldId="369"/>
            <ac:spMk id="35" creationId="{023E807C-422B-4478-4C61-327D7FA857A0}"/>
          </ac:spMkLst>
        </pc:spChg>
        <pc:spChg chg="add 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38" creationId="{33FFD343-C022-DE39-7D01-80B66319D232}"/>
          </ac:spMkLst>
        </pc:spChg>
        <pc:spChg chg="mod">
          <ac:chgData name="Shaibal Saha" userId="b190d146-612a-4436-b916-d10121b0f341" providerId="ADAL" clId="{55C09FD3-CE10-483B-8F02-77C491FFC10B}" dt="2026-08-22T03:13:28.403" v="27325" actId="1076"/>
          <ac:spMkLst>
            <pc:docMk/>
            <pc:sldMk cId="1709357016" sldId="369"/>
            <ac:spMk id="41" creationId="{3E435102-F48D-2ED8-823D-2B47B4F558AD}"/>
          </ac:spMkLst>
        </pc:spChg>
        <pc:spChg chg="add mod">
          <ac:chgData name="Shaibal Saha" userId="b190d146-612a-4436-b916-d10121b0f341" providerId="ADAL" clId="{55C09FD3-CE10-483B-8F02-77C491FFC10B}" dt="2026-08-30T18:41:28.537" v="27841" actId="255"/>
          <ac:spMkLst>
            <pc:docMk/>
            <pc:sldMk cId="1709357016" sldId="369"/>
            <ac:spMk id="54" creationId="{F22EC936-DC24-BC5C-F0C4-E315F81E54FD}"/>
          </ac:spMkLst>
        </pc:spChg>
        <pc:spChg chg="mod">
          <ac:chgData name="Shaibal Saha" userId="b190d146-612a-4436-b916-d10121b0f341" providerId="ADAL" clId="{55C09FD3-CE10-483B-8F02-77C491FFC10B}" dt="2026-08-22T03:13:22.490" v="27324" actId="1076"/>
          <ac:spMkLst>
            <pc:docMk/>
            <pc:sldMk cId="1709357016" sldId="369"/>
            <ac:spMk id="178" creationId="{57FB4302-B327-3D68-16A6-98D2A0D938A7}"/>
          </ac:spMkLst>
        </pc:spChg>
        <pc:picChg chg="add mod">
          <ac:chgData name="Shaibal Saha" userId="b190d146-612a-4436-b916-d10121b0f341" providerId="ADAL" clId="{55C09FD3-CE10-483B-8F02-77C491FFC10B}" dt="2026-08-22T03:14:10.166" v="27329" actId="1076"/>
          <ac:picMkLst>
            <pc:docMk/>
            <pc:sldMk cId="1709357016" sldId="369"/>
            <ac:picMk id="52" creationId="{2EFE475F-B825-97B6-8ADA-A3ACFE6D962C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4T02:35:04.723" v="27591" actId="478"/>
        <pc:sldMkLst>
          <pc:docMk/>
          <pc:sldMk cId="2564422362" sldId="370"/>
        </pc:sldMkLst>
        <pc:spChg chg="add mod">
          <ac:chgData name="Shaibal Saha" userId="b190d146-612a-4436-b916-d10121b0f341" providerId="ADAL" clId="{55C09FD3-CE10-483B-8F02-77C491FFC10B}" dt="2026-08-22T03:16:35.424" v="27402"/>
          <ac:spMkLst>
            <pc:docMk/>
            <pc:sldMk cId="2564422362" sldId="370"/>
            <ac:spMk id="4" creationId="{32B47CE7-07AA-DB28-720D-56C543473E5F}"/>
          </ac:spMkLst>
        </pc:spChg>
        <pc:spChg chg="mod">
          <ac:chgData name="Shaibal Saha" userId="b190d146-612a-4436-b916-d10121b0f341" providerId="ADAL" clId="{55C09FD3-CE10-483B-8F02-77C491FFC10B}" dt="2026-08-22T03:16:43.318" v="27403" actId="14100"/>
          <ac:spMkLst>
            <pc:docMk/>
            <pc:sldMk cId="2564422362" sldId="370"/>
            <ac:spMk id="5" creationId="{9E32D85B-17F6-1F07-9C24-37F2E0A1EAB9}"/>
          </ac:spMkLst>
        </pc:spChg>
        <pc:spChg chg="mod">
          <ac:chgData name="Shaibal Saha" userId="b190d146-612a-4436-b916-d10121b0f341" providerId="ADAL" clId="{55C09FD3-CE10-483B-8F02-77C491FFC10B}" dt="2026-08-22T03:18:33.935" v="27414" actId="207"/>
          <ac:spMkLst>
            <pc:docMk/>
            <pc:sldMk cId="2564422362" sldId="370"/>
            <ac:spMk id="10" creationId="{98BF24A0-D4D5-08A9-CA71-12AAA945F178}"/>
          </ac:spMkLst>
        </pc:spChg>
        <pc:spChg chg="mod">
          <ac:chgData name="Shaibal Saha" userId="b190d146-612a-4436-b916-d10121b0f341" providerId="ADAL" clId="{55C09FD3-CE10-483B-8F02-77C491FFC10B}" dt="2026-08-22T03:15:07.895" v="27391" actId="20577"/>
          <ac:spMkLst>
            <pc:docMk/>
            <pc:sldMk cId="2564422362" sldId="370"/>
            <ac:spMk id="14" creationId="{E499DAAD-9F8B-4DB3-6EF3-0E6EBDBA53C8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16" creationId="{673FF8E6-E472-303D-F59B-F353F822F3D6}"/>
          </ac:spMkLst>
        </pc:spChg>
        <pc:spChg chg="mod">
          <ac:chgData name="Shaibal Saha" userId="b190d146-612a-4436-b916-d10121b0f341" providerId="ADAL" clId="{55C09FD3-CE10-483B-8F02-77C491FFC10B}" dt="2026-08-22T03:16:20.167" v="27401" actId="1076"/>
          <ac:spMkLst>
            <pc:docMk/>
            <pc:sldMk cId="2564422362" sldId="370"/>
            <ac:spMk id="17" creationId="{0E22CFD4-5CBD-5010-0B38-42C5E6697653}"/>
          </ac:spMkLst>
        </pc:spChg>
        <pc:spChg chg="mod">
          <ac:chgData name="Shaibal Saha" userId="b190d146-612a-4436-b916-d10121b0f341" providerId="ADAL" clId="{55C09FD3-CE10-483B-8F02-77C491FFC10B}" dt="2026-08-22T03:16:20.167" v="27401" actId="1076"/>
          <ac:spMkLst>
            <pc:docMk/>
            <pc:sldMk cId="2564422362" sldId="370"/>
            <ac:spMk id="19" creationId="{A85C0DA2-2236-EE54-58BC-51CCE55270DE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20" creationId="{5FB32B2C-AF28-4F55-DD67-25DAE9B0B8AD}"/>
          </ac:spMkLst>
        </pc:spChg>
        <pc:spChg chg="mod">
          <ac:chgData name="Shaibal Saha" userId="b190d146-612a-4436-b916-d10121b0f341" providerId="ADAL" clId="{55C09FD3-CE10-483B-8F02-77C491FFC10B}" dt="2026-08-22T03:18:11.332" v="27412" actId="2711"/>
          <ac:spMkLst>
            <pc:docMk/>
            <pc:sldMk cId="2564422362" sldId="370"/>
            <ac:spMk id="22" creationId="{CF829C3C-B7A9-E0FF-D4E4-93700CAA2683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24" creationId="{4817032C-BB63-E1A4-BD49-EF98D72C20D3}"/>
          </ac:spMkLst>
        </pc:spChg>
        <pc:spChg chg="mod">
          <ac:chgData name="Shaibal Saha" userId="b190d146-612a-4436-b916-d10121b0f341" providerId="ADAL" clId="{55C09FD3-CE10-483B-8F02-77C491FFC10B}" dt="2026-08-22T03:17:21.749" v="27408" actId="1076"/>
          <ac:spMkLst>
            <pc:docMk/>
            <pc:sldMk cId="2564422362" sldId="370"/>
            <ac:spMk id="26" creationId="{5B31F978-7B6F-5590-0A8E-EA00AFF827E5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29" creationId="{C343BBF5-CD7D-B3DD-7848-222C8CF26250}"/>
          </ac:spMkLst>
        </pc:spChg>
        <pc:spChg chg="add mod">
          <ac:chgData name="Shaibal Saha" userId="b190d146-612a-4436-b916-d10121b0f341" providerId="ADAL" clId="{55C09FD3-CE10-483B-8F02-77C491FFC10B}" dt="2026-08-22T03:18:11.332" v="27412" actId="2711"/>
          <ac:spMkLst>
            <pc:docMk/>
            <pc:sldMk cId="2564422362" sldId="370"/>
            <ac:spMk id="32" creationId="{3BBB008F-4833-010D-C4D7-12FD4EEC9F30}"/>
          </ac:spMkLst>
        </pc:spChg>
        <pc:spChg chg="add mod">
          <ac:chgData name="Shaibal Saha" userId="b190d146-612a-4436-b916-d10121b0f341" providerId="ADAL" clId="{55C09FD3-CE10-483B-8F02-77C491FFC10B}" dt="2026-08-22T03:18:11.332" v="27412" actId="2711"/>
          <ac:spMkLst>
            <pc:docMk/>
            <pc:sldMk cId="2564422362" sldId="370"/>
            <ac:spMk id="36" creationId="{28D08BF1-368D-A405-FDA4-53B84C4B97CC}"/>
          </ac:spMkLst>
        </pc:spChg>
        <pc:spChg chg="mod">
          <ac:chgData name="Shaibal Saha" userId="b190d146-612a-4436-b916-d10121b0f341" providerId="ADAL" clId="{55C09FD3-CE10-483B-8F02-77C491FFC10B}" dt="2026-08-22T03:17:48.922" v="27410" actId="14100"/>
          <ac:spMkLst>
            <pc:docMk/>
            <pc:sldMk cId="2564422362" sldId="370"/>
            <ac:spMk id="42" creationId="{99DD18A6-3B44-B9E9-C69E-F2AFAFEA4970}"/>
          </ac:spMkLst>
        </pc:spChg>
        <pc:spChg chg="mod">
          <ac:chgData name="Shaibal Saha" userId="b190d146-612a-4436-b916-d10121b0f341" providerId="ADAL" clId="{55C09FD3-CE10-483B-8F02-77C491FFC10B}" dt="2026-08-22T03:18:19.002" v="27413" actId="2711"/>
          <ac:spMkLst>
            <pc:docMk/>
            <pc:sldMk cId="2564422362" sldId="370"/>
            <ac:spMk id="44" creationId="{71FEB427-5808-A3C9-C497-4652901AA1AA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50" creationId="{1089B259-9B09-F7D2-932D-63D0684D2892}"/>
          </ac:spMkLst>
        </pc:spChg>
        <pc:spChg chg="add mod">
          <ac:chgData name="Shaibal Saha" userId="b190d146-612a-4436-b916-d10121b0f341" providerId="ADAL" clId="{55C09FD3-CE10-483B-8F02-77C491FFC10B}" dt="2026-08-22T03:18:11.332" v="27412" actId="2711"/>
          <ac:spMkLst>
            <pc:docMk/>
            <pc:sldMk cId="2564422362" sldId="370"/>
            <ac:spMk id="53" creationId="{AA850ED9-AC52-2C30-DE81-2D61F845A046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58" creationId="{8840671C-058E-7881-E752-630688C85255}"/>
          </ac:spMkLst>
        </pc:spChg>
        <pc:spChg chg="add mod">
          <ac:chgData name="Shaibal Saha" userId="b190d146-612a-4436-b916-d10121b0f341" providerId="ADAL" clId="{55C09FD3-CE10-483B-8F02-77C491FFC10B}" dt="2026-08-22T03:17:54.744" v="27411" actId="14100"/>
          <ac:spMkLst>
            <pc:docMk/>
            <pc:sldMk cId="2564422362" sldId="370"/>
            <ac:spMk id="60" creationId="{03AD1C2B-883B-131B-71AB-7D43E8DDF6E8}"/>
          </ac:spMkLst>
        </pc:spChg>
        <pc:spChg chg="mod">
          <ac:chgData name="Shaibal Saha" userId="b190d146-612a-4436-b916-d10121b0f341" providerId="ADAL" clId="{55C09FD3-CE10-483B-8F02-77C491FFC10B}" dt="2026-08-22T03:18:11.332" v="27412" actId="2711"/>
          <ac:spMkLst>
            <pc:docMk/>
            <pc:sldMk cId="2564422362" sldId="370"/>
            <ac:spMk id="62" creationId="{28CD9FE3-F397-7B01-923A-9CEB8C7541FB}"/>
          </ac:spMkLst>
        </pc:spChg>
        <pc:spChg chg="mod">
          <ac:chgData name="Shaibal Saha" userId="b190d146-612a-4436-b916-d10121b0f341" providerId="ADAL" clId="{55C09FD3-CE10-483B-8F02-77C491FFC10B}" dt="2026-08-22T03:14:52.552" v="27372" actId="20577"/>
          <ac:spMkLst>
            <pc:docMk/>
            <pc:sldMk cId="2564422362" sldId="370"/>
            <ac:spMk id="178" creationId="{43D63949-CACE-4474-8AA8-A8B3133B6260}"/>
          </ac:spMkLst>
        </pc:spChg>
        <pc:picChg chg="add mod">
          <ac:chgData name="Shaibal Saha" userId="b190d146-612a-4436-b916-d10121b0f341" providerId="ADAL" clId="{55C09FD3-CE10-483B-8F02-77C491FFC10B}" dt="2026-08-22T03:16:52.860" v="27406" actId="1076"/>
          <ac:picMkLst>
            <pc:docMk/>
            <pc:sldMk cId="2564422362" sldId="370"/>
            <ac:picMk id="7" creationId="{68C6D738-0F59-9764-84B4-DB9DF29A9C2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8:42:24.872" v="27847" actId="1076"/>
        <pc:sldMkLst>
          <pc:docMk/>
          <pc:sldMk cId="3068925502" sldId="371"/>
        </pc:sldMkLst>
        <pc:spChg chg="add mod">
          <ac:chgData name="Shaibal Saha" userId="b190d146-612a-4436-b916-d10121b0f341" providerId="ADAL" clId="{55C09FD3-CE10-483B-8F02-77C491FFC10B}" dt="2026-08-30T18:42:24.872" v="27847" actId="1076"/>
          <ac:spMkLst>
            <pc:docMk/>
            <pc:sldMk cId="3068925502" sldId="371"/>
            <ac:spMk id="3" creationId="{24C77F77-8A76-941D-49C5-E43A11C44143}"/>
          </ac:spMkLst>
        </pc:spChg>
        <pc:spChg chg="add mod">
          <ac:chgData name="Shaibal Saha" userId="b190d146-612a-4436-b916-d10121b0f341" providerId="ADAL" clId="{55C09FD3-CE10-483B-8F02-77C491FFC10B}" dt="2026-08-22T03:20:34.505" v="27464" actId="14100"/>
          <ac:spMkLst>
            <pc:docMk/>
            <pc:sldMk cId="3068925502" sldId="371"/>
            <ac:spMk id="6" creationId="{464A7BF1-8BA0-1C12-4F6F-78AAA41ECCDD}"/>
          </ac:spMkLst>
        </pc:spChg>
        <pc:spChg chg="add mod">
          <ac:chgData name="Shaibal Saha" userId="b190d146-612a-4436-b916-d10121b0f341" providerId="ADAL" clId="{55C09FD3-CE10-483B-8F02-77C491FFC10B}" dt="2026-08-22T03:19:30.180" v="27452" actId="1076"/>
          <ac:spMkLst>
            <pc:docMk/>
            <pc:sldMk cId="3068925502" sldId="371"/>
            <ac:spMk id="11" creationId="{0C3D4581-4AA6-607D-3D5A-4323D05C020A}"/>
          </ac:spMkLst>
        </pc:spChg>
        <pc:spChg chg="mod">
          <ac:chgData name="Shaibal Saha" userId="b190d146-612a-4436-b916-d10121b0f341" providerId="ADAL" clId="{55C09FD3-CE10-483B-8F02-77C491FFC10B}" dt="2026-08-22T03:19:53.078" v="27454" actId="255"/>
          <ac:spMkLst>
            <pc:docMk/>
            <pc:sldMk cId="3068925502" sldId="371"/>
            <ac:spMk id="21" creationId="{E6B6F5FE-BD5C-0FF0-7F67-676A75F65E30}"/>
          </ac:spMkLst>
        </pc:spChg>
        <pc:spChg chg="add mod">
          <ac:chgData name="Shaibal Saha" userId="b190d146-612a-4436-b916-d10121b0f341" providerId="ADAL" clId="{55C09FD3-CE10-483B-8F02-77C491FFC10B}" dt="2026-08-22T03:20:37.764" v="27465" actId="14100"/>
          <ac:spMkLst>
            <pc:docMk/>
            <pc:sldMk cId="3068925502" sldId="371"/>
            <ac:spMk id="25" creationId="{AE40632A-D293-B621-1316-F70C1301ADF1}"/>
          </ac:spMkLst>
        </pc:spChg>
        <pc:spChg chg="add mod">
          <ac:chgData name="Shaibal Saha" userId="b190d146-612a-4436-b916-d10121b0f341" providerId="ADAL" clId="{55C09FD3-CE10-483B-8F02-77C491FFC10B}" dt="2026-08-22T03:19:30.180" v="27452" actId="1076"/>
          <ac:spMkLst>
            <pc:docMk/>
            <pc:sldMk cId="3068925502" sldId="371"/>
            <ac:spMk id="28" creationId="{CE9F6DE8-571A-8F6E-9328-D3310DB5D35A}"/>
          </ac:spMkLst>
        </pc:spChg>
        <pc:spChg chg="mod">
          <ac:chgData name="Shaibal Saha" userId="b190d146-612a-4436-b916-d10121b0f341" providerId="ADAL" clId="{55C09FD3-CE10-483B-8F02-77C491FFC10B}" dt="2026-08-22T03:19:53.078" v="27454" actId="255"/>
          <ac:spMkLst>
            <pc:docMk/>
            <pc:sldMk cId="3068925502" sldId="371"/>
            <ac:spMk id="34" creationId="{EE8015B6-1BEC-D68E-5F1B-9829DC8EF745}"/>
          </ac:spMkLst>
        </pc:spChg>
        <pc:spChg chg="add 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37" creationId="{9F107E33-0CD2-F9D5-39BE-0A8E72759B7A}"/>
          </ac:spMkLst>
        </pc:spChg>
        <pc:spChg chg="add 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40" creationId="{561325F2-B432-FFE3-5BD5-E159C392C7D8}"/>
          </ac:spMkLst>
        </pc:spChg>
        <pc:spChg chg="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43" creationId="{9BA97180-777A-936D-9774-48DE27930253}"/>
          </ac:spMkLst>
        </pc:spChg>
        <pc:spChg chg="add mod">
          <ac:chgData name="Shaibal Saha" userId="b190d146-612a-4436-b916-d10121b0f341" providerId="ADAL" clId="{55C09FD3-CE10-483B-8F02-77C491FFC10B}" dt="2026-08-22T03:20:51.746" v="27470" actId="1076"/>
          <ac:spMkLst>
            <pc:docMk/>
            <pc:sldMk cId="3068925502" sldId="371"/>
            <ac:spMk id="47" creationId="{CA3350C4-097F-CB30-4B2F-B1DA8AAB2364}"/>
          </ac:spMkLst>
        </pc:spChg>
        <pc:spChg chg="add 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51" creationId="{1BCA0865-3079-DA18-149D-949E1BFD8F99}"/>
          </ac:spMkLst>
        </pc:spChg>
        <pc:spChg chg="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55" creationId="{78EA8C7A-C1E9-E86F-DD64-1F518890C38D}"/>
          </ac:spMkLst>
        </pc:spChg>
        <pc:spChg chg="add 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59" creationId="{6004B83E-2553-1489-EC79-791E319D09A0}"/>
          </ac:spMkLst>
        </pc:spChg>
        <pc:spChg chg="add mod">
          <ac:chgData name="Shaibal Saha" userId="b190d146-612a-4436-b916-d10121b0f341" providerId="ADAL" clId="{55C09FD3-CE10-483B-8F02-77C491FFC10B}" dt="2026-08-22T03:20:48.146" v="27468" actId="1076"/>
          <ac:spMkLst>
            <pc:docMk/>
            <pc:sldMk cId="3068925502" sldId="371"/>
            <ac:spMk id="63" creationId="{2BA30BD9-5C97-09C8-C665-A0AE14D2C98E}"/>
          </ac:spMkLst>
        </pc:spChg>
        <pc:spChg chg="add mod">
          <ac:chgData name="Shaibal Saha" userId="b190d146-612a-4436-b916-d10121b0f341" providerId="ADAL" clId="{55C09FD3-CE10-483B-8F02-77C491FFC10B}" dt="2026-08-22T03:20:56.634" v="27471" actId="1076"/>
          <ac:spMkLst>
            <pc:docMk/>
            <pc:sldMk cId="3068925502" sldId="371"/>
            <ac:spMk id="129" creationId="{86A18ED8-ADA7-29EA-5D31-60210B74F124}"/>
          </ac:spMkLst>
        </pc:spChg>
        <pc:spChg chg="add mod">
          <ac:chgData name="Shaibal Saha" userId="b190d146-612a-4436-b916-d10121b0f341" providerId="ADAL" clId="{55C09FD3-CE10-483B-8F02-77C491FFC10B}" dt="2026-08-22T03:21:07.048" v="27473"/>
          <ac:spMkLst>
            <pc:docMk/>
            <pc:sldMk cId="3068925502" sldId="371"/>
            <ac:spMk id="131" creationId="{3D9BBF49-8260-1D80-8292-47D9FF5D5A62}"/>
          </ac:spMkLst>
        </pc:spChg>
        <pc:spChg chg="add mod">
          <ac:chgData name="Shaibal Saha" userId="b190d146-612a-4436-b916-d10121b0f341" providerId="ADAL" clId="{55C09FD3-CE10-483B-8F02-77C491FFC10B}" dt="2026-08-22T03:21:29.763" v="27478" actId="207"/>
          <ac:spMkLst>
            <pc:docMk/>
            <pc:sldMk cId="3068925502" sldId="371"/>
            <ac:spMk id="133" creationId="{613D387C-9ABB-4BC5-F441-218A8B66D890}"/>
          </ac:spMkLst>
        </pc:spChg>
        <pc:spChg chg="mod">
          <ac:chgData name="Shaibal Saha" userId="b190d146-612a-4436-b916-d10121b0f341" providerId="ADAL" clId="{55C09FD3-CE10-483B-8F02-77C491FFC10B}" dt="2026-08-22T03:19:06.677" v="27449" actId="20577"/>
          <ac:spMkLst>
            <pc:docMk/>
            <pc:sldMk cId="3068925502" sldId="371"/>
            <ac:spMk id="178" creationId="{44AFB07D-A321-E272-823B-16D2EBD0A64F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8:40:41.437" v="27834" actId="1076"/>
        <pc:sldMkLst>
          <pc:docMk/>
          <pc:sldMk cId="163035754" sldId="372"/>
        </pc:sldMkLst>
        <pc:spChg chg="add mod">
          <ac:chgData name="Shaibal Saha" userId="b190d146-612a-4436-b916-d10121b0f341" providerId="ADAL" clId="{55C09FD3-CE10-483B-8F02-77C491FFC10B}" dt="2026-08-24T02:28:01.630" v="27498" actId="255"/>
          <ac:spMkLst>
            <pc:docMk/>
            <pc:sldMk cId="163035754" sldId="372"/>
            <ac:spMk id="3" creationId="{89CC34E9-1D8F-8F93-718F-34F16B18BF09}"/>
          </ac:spMkLst>
        </pc:spChg>
        <pc:spChg chg="add mod">
          <ac:chgData name="Shaibal Saha" userId="b190d146-612a-4436-b916-d10121b0f341" providerId="ADAL" clId="{55C09FD3-CE10-483B-8F02-77C491FFC10B}" dt="2026-08-24T02:27:52.641" v="27496" actId="1076"/>
          <ac:spMkLst>
            <pc:docMk/>
            <pc:sldMk cId="163035754" sldId="372"/>
            <ac:spMk id="7" creationId="{66165BF0-933B-6A65-446E-C5D3541F17F3}"/>
          </ac:spMkLst>
        </pc:spChg>
        <pc:spChg chg="mod">
          <ac:chgData name="Shaibal Saha" userId="b190d146-612a-4436-b916-d10121b0f341" providerId="ADAL" clId="{55C09FD3-CE10-483B-8F02-77C491FFC10B}" dt="2026-08-30T18:40:41.437" v="27834" actId="1076"/>
          <ac:spMkLst>
            <pc:docMk/>
            <pc:sldMk cId="163035754" sldId="372"/>
            <ac:spMk id="155" creationId="{4D79D618-CF1C-7EE4-EDEC-4DD8825FE618}"/>
          </ac:spMkLst>
        </pc:spChg>
        <pc:spChg chg="mod">
          <ac:chgData name="Shaibal Saha" userId="b190d146-612a-4436-b916-d10121b0f341" providerId="ADAL" clId="{55C09FD3-CE10-483B-8F02-77C491FFC10B}" dt="2026-08-24T02:27:37.680" v="27493" actId="20577"/>
          <ac:spMkLst>
            <pc:docMk/>
            <pc:sldMk cId="163035754" sldId="372"/>
            <ac:spMk id="178" creationId="{196578D1-6C93-AC0A-4800-D4F3CF75A9FF}"/>
          </ac:spMkLst>
        </pc:spChg>
        <pc:grpChg chg="add mod">
          <ac:chgData name="Shaibal Saha" userId="b190d146-612a-4436-b916-d10121b0f341" providerId="ADAL" clId="{55C09FD3-CE10-483B-8F02-77C491FFC10B}" dt="2026-08-24T02:27:52.641" v="27496" actId="1076"/>
          <ac:grpSpMkLst>
            <pc:docMk/>
            <pc:sldMk cId="163035754" sldId="372"/>
            <ac:grpSpMk id="4" creationId="{E8BFEB6E-7889-B9DA-B3C0-5D0F95098A95}"/>
          </ac:grpSpMkLst>
        </pc:grpChg>
        <pc:picChg chg="add mod">
          <ac:chgData name="Shaibal Saha" userId="b190d146-612a-4436-b916-d10121b0f341" providerId="ADAL" clId="{55C09FD3-CE10-483B-8F02-77C491FFC10B}" dt="2026-08-24T02:27:52.641" v="27496" actId="1076"/>
          <ac:picMkLst>
            <pc:docMk/>
            <pc:sldMk cId="163035754" sldId="372"/>
            <ac:picMk id="5" creationId="{572355DA-E0A7-C6EB-16EF-D4D0B87B8DAC}"/>
          </ac:picMkLst>
        </pc:picChg>
        <pc:picChg chg="add mod">
          <ac:chgData name="Shaibal Saha" userId="b190d146-612a-4436-b916-d10121b0f341" providerId="ADAL" clId="{55C09FD3-CE10-483B-8F02-77C491FFC10B}" dt="2026-08-24T02:27:52.641" v="27496" actId="1076"/>
          <ac:picMkLst>
            <pc:docMk/>
            <pc:sldMk cId="163035754" sldId="372"/>
            <ac:picMk id="6" creationId="{5BB224F8-DFFE-D5AD-2B94-003A582E8E86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4T02:32:07.855" v="27511" actId="1076"/>
        <pc:sldMkLst>
          <pc:docMk/>
          <pc:sldMk cId="4288007089" sldId="373"/>
        </pc:sldMkLst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58" creationId="{6A9647C4-9924-16E3-F109-BD6769315417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61" creationId="{43F82552-AF81-2F6D-986B-3CFFD4274629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28" creationId="{41FD15BC-2F8A-C1A5-2393-3EDCCE5F2A19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32" creationId="{4550B334-F0C7-3F80-858E-8925FB137A16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35" creationId="{131DF45D-0F99-75B9-12DB-0F05ED81A28E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36" creationId="{BC63F287-D89C-4B9F-9106-8F96407593D9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38" creationId="{03538F84-79E0-70CA-1C89-EF2E98452AFD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39" creationId="{27ED6ABC-23A4-25BD-1138-78D81B8DD688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41" creationId="{BCBAFE2E-703D-10A7-06A2-1B796DD49BFE}"/>
          </ac:spMkLst>
        </pc:spChg>
        <pc:spChg chg="add mod">
          <ac:chgData name="Shaibal Saha" userId="b190d146-612a-4436-b916-d10121b0f341" providerId="ADAL" clId="{55C09FD3-CE10-483B-8F02-77C491FFC10B}" dt="2026-08-24T02:32:07.855" v="27511" actId="1076"/>
          <ac:spMkLst>
            <pc:docMk/>
            <pc:sldMk cId="4288007089" sldId="373"/>
            <ac:spMk id="147" creationId="{8B5476EB-A7AB-CA49-DA47-1113A4DDF3F5}"/>
          </ac:spMkLst>
        </pc:spChg>
        <pc:spChg chg="mod">
          <ac:chgData name="Shaibal Saha" userId="b190d146-612a-4436-b916-d10121b0f341" providerId="ADAL" clId="{55C09FD3-CE10-483B-8F02-77C491FFC10B}" dt="2026-08-24T02:30:34.725" v="27503"/>
          <ac:spMkLst>
            <pc:docMk/>
            <pc:sldMk cId="4288007089" sldId="373"/>
            <ac:spMk id="178" creationId="{40B8E702-57C7-9889-46C5-61A1B90F1FD3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8:44:21.845" v="27870" actId="1076"/>
        <pc:sldMkLst>
          <pc:docMk/>
          <pc:sldMk cId="1778512229" sldId="374"/>
        </pc:sldMkLst>
        <pc:spChg chg="add del mod">
          <ac:chgData name="Shaibal Saha" userId="b190d146-612a-4436-b916-d10121b0f341" providerId="ADAL" clId="{55C09FD3-CE10-483B-8F02-77C491FFC10B}" dt="2026-08-30T18:44:03.213" v="27866" actId="478"/>
          <ac:spMkLst>
            <pc:docMk/>
            <pc:sldMk cId="1778512229" sldId="374"/>
            <ac:spMk id="3" creationId="{42AFE432-CBB5-E26D-3CA7-90711DF831D3}"/>
          </ac:spMkLst>
        </pc:spChg>
        <pc:spChg chg="add mod">
          <ac:chgData name="Shaibal Saha" userId="b190d146-612a-4436-b916-d10121b0f341" providerId="ADAL" clId="{55C09FD3-CE10-483B-8F02-77C491FFC10B}" dt="2026-08-30T18:44:21.845" v="27870" actId="1076"/>
          <ac:spMkLst>
            <pc:docMk/>
            <pc:sldMk cId="1778512229" sldId="374"/>
            <ac:spMk id="4" creationId="{B10D7373-6010-8907-E327-13BECA77B52A}"/>
          </ac:spMkLst>
        </pc:spChg>
        <pc:spChg chg="add mod">
          <ac:chgData name="Shaibal Saha" userId="b190d146-612a-4436-b916-d10121b0f341" providerId="ADAL" clId="{55C09FD3-CE10-483B-8F02-77C491FFC10B}" dt="2026-08-30T18:42:44.262" v="27851" actId="1076"/>
          <ac:spMkLst>
            <pc:docMk/>
            <pc:sldMk cId="1778512229" sldId="374"/>
            <ac:spMk id="6" creationId="{BBE35AED-99AE-A39D-DAD9-50B99DE49D4F}"/>
          </ac:spMkLst>
        </pc:spChg>
        <pc:spChg chg="add mod">
          <ac:chgData name="Shaibal Saha" userId="b190d146-612a-4436-b916-d10121b0f341" providerId="ADAL" clId="{55C09FD3-CE10-483B-8F02-77C491FFC10B}" dt="2026-08-30T18:44:21.845" v="27870" actId="1076"/>
          <ac:spMkLst>
            <pc:docMk/>
            <pc:sldMk cId="1778512229" sldId="374"/>
            <ac:spMk id="7" creationId="{2FC3B957-6CB5-6437-E5C3-3DDB36D9AE11}"/>
          </ac:spMkLst>
        </pc:spChg>
        <pc:spChg chg="add mod">
          <ac:chgData name="Shaibal Saha" userId="b190d146-612a-4436-b916-d10121b0f341" providerId="ADAL" clId="{55C09FD3-CE10-483B-8F02-77C491FFC10B}" dt="2026-08-30T18:42:36.955" v="27849" actId="1076"/>
          <ac:spMkLst>
            <pc:docMk/>
            <pc:sldMk cId="1778512229" sldId="374"/>
            <ac:spMk id="8" creationId="{0AD33DCF-CB33-4C4E-2C63-861324F77027}"/>
          </ac:spMkLst>
        </pc:spChg>
        <pc:spChg chg="add mod">
          <ac:chgData name="Shaibal Saha" userId="b190d146-612a-4436-b916-d10121b0f341" providerId="ADAL" clId="{55C09FD3-CE10-483B-8F02-77C491FFC10B}" dt="2026-08-30T18:44:00.438" v="27864"/>
          <ac:spMkLst>
            <pc:docMk/>
            <pc:sldMk cId="1778512229" sldId="374"/>
            <ac:spMk id="10" creationId="{5A5A558F-0D61-86C6-05EC-A201788AB1B5}"/>
          </ac:spMkLst>
        </pc:spChg>
        <pc:spChg chg="mod">
          <ac:chgData name="Shaibal Saha" userId="b190d146-612a-4436-b916-d10121b0f341" providerId="ADAL" clId="{55C09FD3-CE10-483B-8F02-77C491FFC10B}" dt="2026-08-24T02:33:02.021" v="27542" actId="20577"/>
          <ac:spMkLst>
            <pc:docMk/>
            <pc:sldMk cId="1778512229" sldId="374"/>
            <ac:spMk id="178" creationId="{C0E7B6F2-7F33-80E1-01B6-8D2F1D05BFDB}"/>
          </ac:spMkLst>
        </pc:spChg>
        <pc:picChg chg="add mod">
          <ac:chgData name="Shaibal Saha" userId="b190d146-612a-4436-b916-d10121b0f341" providerId="ADAL" clId="{55C09FD3-CE10-483B-8F02-77C491FFC10B}" dt="2026-08-24T02:34:33.714" v="27565" actId="1076"/>
          <ac:picMkLst>
            <pc:docMk/>
            <pc:sldMk cId="1778512229" sldId="374"/>
            <ac:picMk id="5" creationId="{5ADE0DAC-09F9-2DA4-5ABF-CA4A3E26240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8:54:45.063" v="27896" actId="12"/>
        <pc:sldMkLst>
          <pc:docMk/>
          <pc:sldMk cId="2932611541" sldId="375"/>
        </pc:sldMkLst>
        <pc:spChg chg="mod">
          <ac:chgData name="Shaibal Saha" userId="b190d146-612a-4436-b916-d10121b0f341" providerId="ADAL" clId="{55C09FD3-CE10-483B-8F02-77C491FFC10B}" dt="2026-08-30T18:46:55.091" v="27882" actId="207"/>
          <ac:spMkLst>
            <pc:docMk/>
            <pc:sldMk cId="2932611541" sldId="375"/>
            <ac:spMk id="9" creationId="{4A856263-BB97-C3D6-BEA5-1114CB9249D6}"/>
          </ac:spMkLst>
        </pc:spChg>
        <pc:spChg chg="add mod">
          <ac:chgData name="Shaibal Saha" userId="b190d146-612a-4436-b916-d10121b0f341" providerId="ADAL" clId="{55C09FD3-CE10-483B-8F02-77C491FFC10B}" dt="2026-08-30T18:45:41.282" v="27880" actId="207"/>
          <ac:spMkLst>
            <pc:docMk/>
            <pc:sldMk cId="2932611541" sldId="375"/>
            <ac:spMk id="11" creationId="{EC307B3B-E20E-0AFE-CEBF-59F151D31440}"/>
          </ac:spMkLst>
        </pc:spChg>
        <pc:spChg chg="add mod">
          <ac:chgData name="Shaibal Saha" userId="b190d146-612a-4436-b916-d10121b0f341" providerId="ADAL" clId="{55C09FD3-CE10-483B-8F02-77C491FFC10B}" dt="2026-08-30T18:45:06.129" v="27875" actId="207"/>
          <ac:spMkLst>
            <pc:docMk/>
            <pc:sldMk cId="2932611541" sldId="375"/>
            <ac:spMk id="15" creationId="{F7549F21-5600-D3AF-D611-8D7401F53532}"/>
          </ac:spMkLst>
        </pc:spChg>
        <pc:spChg chg="add mod">
          <ac:chgData name="Shaibal Saha" userId="b190d146-612a-4436-b916-d10121b0f341" providerId="ADAL" clId="{55C09FD3-CE10-483B-8F02-77C491FFC10B}" dt="2026-08-30T18:45:06.129" v="27875" actId="207"/>
          <ac:spMkLst>
            <pc:docMk/>
            <pc:sldMk cId="2932611541" sldId="375"/>
            <ac:spMk id="17" creationId="{BEA48E24-013B-95D5-5EB2-A0A54F82FB93}"/>
          </ac:spMkLst>
        </pc:spChg>
        <pc:spChg chg="add mod">
          <ac:chgData name="Shaibal Saha" userId="b190d146-612a-4436-b916-d10121b0f341" providerId="ADAL" clId="{55C09FD3-CE10-483B-8F02-77C491FFC10B}" dt="2026-08-30T18:46:55.091" v="27882" actId="207"/>
          <ac:spMkLst>
            <pc:docMk/>
            <pc:sldMk cId="2932611541" sldId="375"/>
            <ac:spMk id="21" creationId="{E14DD9D5-E492-C03A-D816-7C752D65DBF4}"/>
          </ac:spMkLst>
        </pc:spChg>
        <pc:spChg chg="mod">
          <ac:chgData name="Shaibal Saha" userId="b190d146-612a-4436-b916-d10121b0f341" providerId="ADAL" clId="{55C09FD3-CE10-483B-8F02-77C491FFC10B}" dt="2026-08-30T18:45:41.282" v="27880" actId="207"/>
          <ac:spMkLst>
            <pc:docMk/>
            <pc:sldMk cId="2932611541" sldId="375"/>
            <ac:spMk id="23" creationId="{A6B959E8-CFEF-4FAC-D42B-05A4E4F0646D}"/>
          </ac:spMkLst>
        </pc:spChg>
        <pc:spChg chg="add mod">
          <ac:chgData name="Shaibal Saha" userId="b190d146-612a-4436-b916-d10121b0f341" providerId="ADAL" clId="{55C09FD3-CE10-483B-8F02-77C491FFC10B}" dt="2026-08-30T18:45:06.129" v="27875" actId="207"/>
          <ac:spMkLst>
            <pc:docMk/>
            <pc:sldMk cId="2932611541" sldId="375"/>
            <ac:spMk id="27" creationId="{28B958A8-856C-0069-F3B8-7F311193F8A6}"/>
          </ac:spMkLst>
        </pc:spChg>
        <pc:spChg chg="add mod">
          <ac:chgData name="Shaibal Saha" userId="b190d146-612a-4436-b916-d10121b0f341" providerId="ADAL" clId="{55C09FD3-CE10-483B-8F02-77C491FFC10B}" dt="2026-08-30T18:45:06.129" v="27875" actId="207"/>
          <ac:spMkLst>
            <pc:docMk/>
            <pc:sldMk cId="2932611541" sldId="375"/>
            <ac:spMk id="29" creationId="{C2D54094-13CB-853E-CBC4-25075D41439C}"/>
          </ac:spMkLst>
        </pc:spChg>
        <pc:spChg chg="add mod">
          <ac:chgData name="Shaibal Saha" userId="b190d146-612a-4436-b916-d10121b0f341" providerId="ADAL" clId="{55C09FD3-CE10-483B-8F02-77C491FFC10B}" dt="2026-08-30T18:46:55.091" v="27882" actId="207"/>
          <ac:spMkLst>
            <pc:docMk/>
            <pc:sldMk cId="2932611541" sldId="375"/>
            <ac:spMk id="33" creationId="{F79975BB-4A20-522A-08C5-5357E3AFA771}"/>
          </ac:spMkLst>
        </pc:spChg>
        <pc:spChg chg="mod">
          <ac:chgData name="Shaibal Saha" userId="b190d146-612a-4436-b916-d10121b0f341" providerId="ADAL" clId="{55C09FD3-CE10-483B-8F02-77C491FFC10B}" dt="2026-08-30T18:45:41.282" v="27880" actId="207"/>
          <ac:spMkLst>
            <pc:docMk/>
            <pc:sldMk cId="2932611541" sldId="375"/>
            <ac:spMk id="35" creationId="{6B3CC058-4D7F-DAF9-F5F0-423EE0ED7C52}"/>
          </ac:spMkLst>
        </pc:spChg>
        <pc:spChg chg="add mod">
          <ac:chgData name="Shaibal Saha" userId="b190d146-612a-4436-b916-d10121b0f341" providerId="ADAL" clId="{55C09FD3-CE10-483B-8F02-77C491FFC10B}" dt="2026-08-30T18:45:06.129" v="27875" actId="207"/>
          <ac:spMkLst>
            <pc:docMk/>
            <pc:sldMk cId="2932611541" sldId="375"/>
            <ac:spMk id="39" creationId="{C2835569-70F6-F51C-DC71-1876B1BED40F}"/>
          </ac:spMkLst>
        </pc:spChg>
        <pc:spChg chg="add mod">
          <ac:chgData name="Shaibal Saha" userId="b190d146-612a-4436-b916-d10121b0f341" providerId="ADAL" clId="{55C09FD3-CE10-483B-8F02-77C491FFC10B}" dt="2026-08-30T18:45:06.129" v="27875" actId="207"/>
          <ac:spMkLst>
            <pc:docMk/>
            <pc:sldMk cId="2932611541" sldId="375"/>
            <ac:spMk id="41" creationId="{3A85F44F-5DEC-CB06-AD22-97A6C0ECBDDA}"/>
          </ac:spMkLst>
        </pc:spChg>
        <pc:spChg chg="mod">
          <ac:chgData name="Shaibal Saha" userId="b190d146-612a-4436-b916-d10121b0f341" providerId="ADAL" clId="{55C09FD3-CE10-483B-8F02-77C491FFC10B}" dt="2026-08-30T18:54:41.458" v="27895" actId="12"/>
          <ac:spMkLst>
            <pc:docMk/>
            <pc:sldMk cId="2932611541" sldId="375"/>
            <ac:spMk id="43" creationId="{9F98E9CC-F7AE-A528-B51D-E930E06EF0FA}"/>
          </ac:spMkLst>
        </pc:spChg>
        <pc:spChg chg="mod">
          <ac:chgData name="Shaibal Saha" userId="b190d146-612a-4436-b916-d10121b0f341" providerId="ADAL" clId="{55C09FD3-CE10-483B-8F02-77C491FFC10B}" dt="2026-08-24T02:37:44.143" v="27642" actId="1076"/>
          <ac:spMkLst>
            <pc:docMk/>
            <pc:sldMk cId="2932611541" sldId="375"/>
            <ac:spMk id="45" creationId="{BB78284A-158D-0FF0-4E10-DC4795949560}"/>
          </ac:spMkLst>
        </pc:spChg>
        <pc:spChg chg="add mod">
          <ac:chgData name="Shaibal Saha" userId="b190d146-612a-4436-b916-d10121b0f341" providerId="ADAL" clId="{55C09FD3-CE10-483B-8F02-77C491FFC10B}" dt="2026-08-30T18:54:45.063" v="27896" actId="12"/>
          <ac:spMkLst>
            <pc:docMk/>
            <pc:sldMk cId="2932611541" sldId="375"/>
            <ac:spMk id="47" creationId="{90086289-C04A-5719-51C3-8401B1023A5E}"/>
          </ac:spMkLst>
        </pc:spChg>
        <pc:spChg chg="add mod">
          <ac:chgData name="Shaibal Saha" userId="b190d146-612a-4436-b916-d10121b0f341" providerId="ADAL" clId="{55C09FD3-CE10-483B-8F02-77C491FFC10B}" dt="2026-08-24T02:37:44.143" v="27642" actId="1076"/>
          <ac:spMkLst>
            <pc:docMk/>
            <pc:sldMk cId="2932611541" sldId="375"/>
            <ac:spMk id="49" creationId="{100D0D8C-7142-16B1-4013-E3503A0C9429}"/>
          </ac:spMkLst>
        </pc:spChg>
        <pc:spChg chg="mod">
          <ac:chgData name="Shaibal Saha" userId="b190d146-612a-4436-b916-d10121b0f341" providerId="ADAL" clId="{55C09FD3-CE10-483B-8F02-77C491FFC10B}" dt="2026-08-24T02:36:42.098" v="27631" actId="20577"/>
          <ac:spMkLst>
            <pc:docMk/>
            <pc:sldMk cId="2932611541" sldId="375"/>
            <ac:spMk id="178" creationId="{BA05063A-7228-9800-E92D-666C5E587998}"/>
          </ac:spMkLst>
        </pc:spChg>
        <pc:picChg chg="add del mod">
          <ac:chgData name="Shaibal Saha" userId="b190d146-612a-4436-b916-d10121b0f341" providerId="ADAL" clId="{55C09FD3-CE10-483B-8F02-77C491FFC10B}" dt="2026-08-30T18:50:49.200" v="27888" actId="478"/>
          <ac:picMkLst>
            <pc:docMk/>
            <pc:sldMk cId="2932611541" sldId="375"/>
            <ac:picMk id="4" creationId="{B108F3BA-49BA-6F22-7E12-B198735E9016}"/>
          </ac:picMkLst>
        </pc:picChg>
        <pc:picChg chg="add mod">
          <ac:chgData name="Shaibal Saha" userId="b190d146-612a-4436-b916-d10121b0f341" providerId="ADAL" clId="{55C09FD3-CE10-483B-8F02-77C491FFC10B}" dt="2026-08-30T18:54:30.650" v="27894" actId="1076"/>
          <ac:picMkLst>
            <pc:docMk/>
            <pc:sldMk cId="2932611541" sldId="375"/>
            <ac:picMk id="6" creationId="{C4ACED1C-3FBA-9EFF-4C12-ECBB9CFC7654}"/>
          </ac:picMkLst>
        </pc:picChg>
        <pc:picChg chg="del mod">
          <ac:chgData name="Shaibal Saha" userId="b190d146-612a-4436-b916-d10121b0f341" providerId="ADAL" clId="{55C09FD3-CE10-483B-8F02-77C491FFC10B}" dt="2026-08-30T18:54:22.890" v="27892" actId="478"/>
          <ac:picMkLst>
            <pc:docMk/>
            <pc:sldMk cId="2932611541" sldId="375"/>
            <ac:picMk id="25" creationId="{AC4B4727-54C2-E1D1-5B75-650677FA99CD}"/>
          </ac:picMkLst>
        </pc:picChg>
        <pc:picChg chg="mod">
          <ac:chgData name="Shaibal Saha" userId="b190d146-612a-4436-b916-d10121b0f341" providerId="ADAL" clId="{55C09FD3-CE10-483B-8F02-77C491FFC10B}" dt="2026-08-30T18:47:06.575" v="27883"/>
          <ac:picMkLst>
            <pc:docMk/>
            <pc:sldMk cId="2932611541" sldId="375"/>
            <ac:picMk id="37" creationId="{67964DC8-5E56-F2C9-9710-7981528DB227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4T03:08:43.462" v="27677" actId="14100"/>
        <pc:sldMkLst>
          <pc:docMk/>
          <pc:sldMk cId="4269363566" sldId="376"/>
        </pc:sldMkLst>
        <pc:spChg chg="add mod">
          <ac:chgData name="Shaibal Saha" userId="b190d146-612a-4436-b916-d10121b0f341" providerId="ADAL" clId="{55C09FD3-CE10-483B-8F02-77C491FFC10B}" dt="2026-08-24T03:07:57.096" v="27668" actId="14100"/>
          <ac:spMkLst>
            <pc:docMk/>
            <pc:sldMk cId="4269363566" sldId="376"/>
            <ac:spMk id="6" creationId="{60A30BFB-AE8F-F898-3E8C-20129F3CF161}"/>
          </ac:spMkLst>
        </pc:spChg>
        <pc:spChg chg="add mod">
          <ac:chgData name="Shaibal Saha" userId="b190d146-612a-4436-b916-d10121b0f341" providerId="ADAL" clId="{55C09FD3-CE10-483B-8F02-77C491FFC10B}" dt="2026-08-24T03:06:31.357" v="27656" actId="1076"/>
          <ac:spMkLst>
            <pc:docMk/>
            <pc:sldMk cId="4269363566" sldId="376"/>
            <ac:spMk id="8" creationId="{0AB05CFF-554C-0297-A4F4-BE8005F328D4}"/>
          </ac:spMkLst>
        </pc:spChg>
        <pc:spChg chg="add mod">
          <ac:chgData name="Shaibal Saha" userId="b190d146-612a-4436-b916-d10121b0f341" providerId="ADAL" clId="{55C09FD3-CE10-483B-8F02-77C491FFC10B}" dt="2026-08-24T03:06:48.259" v="27659" actId="255"/>
          <ac:spMkLst>
            <pc:docMk/>
            <pc:sldMk cId="4269363566" sldId="376"/>
            <ac:spMk id="16" creationId="{43FE3837-91E8-F96B-ABCB-7F2BA2129FD3}"/>
          </ac:spMkLst>
        </pc:spChg>
        <pc:spChg chg="add mod">
          <ac:chgData name="Shaibal Saha" userId="b190d146-612a-4436-b916-d10121b0f341" providerId="ADAL" clId="{55C09FD3-CE10-483B-8F02-77C491FFC10B}" dt="2026-08-24T03:06:40.295" v="27658" actId="255"/>
          <ac:spMkLst>
            <pc:docMk/>
            <pc:sldMk cId="4269363566" sldId="376"/>
            <ac:spMk id="20" creationId="{2FB35406-C1DF-FFB6-60B1-9BE4180694E9}"/>
          </ac:spMkLst>
        </pc:spChg>
        <pc:spChg chg="add mod">
          <ac:chgData name="Shaibal Saha" userId="b190d146-612a-4436-b916-d10121b0f341" providerId="ADAL" clId="{55C09FD3-CE10-483B-8F02-77C491FFC10B}" dt="2026-08-24T03:08:09.471" v="27672" actId="1076"/>
          <ac:spMkLst>
            <pc:docMk/>
            <pc:sldMk cId="4269363566" sldId="376"/>
            <ac:spMk id="24" creationId="{E3E82C31-2AC5-C78E-D611-15F9E6DFC5F6}"/>
          </ac:spMkLst>
        </pc:spChg>
        <pc:spChg chg="add mod">
          <ac:chgData name="Shaibal Saha" userId="b190d146-612a-4436-b916-d10121b0f341" providerId="ADAL" clId="{55C09FD3-CE10-483B-8F02-77C491FFC10B}" dt="2026-08-24T03:08:09.471" v="27672" actId="1076"/>
          <ac:spMkLst>
            <pc:docMk/>
            <pc:sldMk cId="4269363566" sldId="376"/>
            <ac:spMk id="28" creationId="{CF767191-BA2E-590B-76BB-2F3B0FF4FF7E}"/>
          </ac:spMkLst>
        </pc:spChg>
        <pc:spChg chg="add mod">
          <ac:chgData name="Shaibal Saha" userId="b190d146-612a-4436-b916-d10121b0f341" providerId="ADAL" clId="{55C09FD3-CE10-483B-8F02-77C491FFC10B}" dt="2026-08-24T03:08:09.471" v="27672" actId="1076"/>
          <ac:spMkLst>
            <pc:docMk/>
            <pc:sldMk cId="4269363566" sldId="376"/>
            <ac:spMk id="36" creationId="{0006FFA0-7BD1-050C-50CB-BF7EB2247B4A}"/>
          </ac:spMkLst>
        </pc:spChg>
        <pc:spChg chg="add mod">
          <ac:chgData name="Shaibal Saha" userId="b190d146-612a-4436-b916-d10121b0f341" providerId="ADAL" clId="{55C09FD3-CE10-483B-8F02-77C491FFC10B}" dt="2026-08-24T03:08:09.471" v="27672" actId="1076"/>
          <ac:spMkLst>
            <pc:docMk/>
            <pc:sldMk cId="4269363566" sldId="376"/>
            <ac:spMk id="40" creationId="{CE5AB8D9-0B10-E32A-0D11-38E03F353277}"/>
          </ac:spMkLst>
        </pc:spChg>
        <pc:spChg chg="add mod">
          <ac:chgData name="Shaibal Saha" userId="b190d146-612a-4436-b916-d10121b0f341" providerId="ADAL" clId="{55C09FD3-CE10-483B-8F02-77C491FFC10B}" dt="2026-08-24T03:08:43.462" v="27677" actId="14100"/>
          <ac:spMkLst>
            <pc:docMk/>
            <pc:sldMk cId="4269363566" sldId="376"/>
            <ac:spMk id="44" creationId="{24F33A3E-154C-C1BF-0B06-C98714AA4C79}"/>
          </ac:spMkLst>
        </pc:spChg>
        <pc:spChg chg="add mod">
          <ac:chgData name="Shaibal Saha" userId="b190d146-612a-4436-b916-d10121b0f341" providerId="ADAL" clId="{55C09FD3-CE10-483B-8F02-77C491FFC10B}" dt="2026-08-24T03:08:16.997" v="27673" actId="1076"/>
          <ac:spMkLst>
            <pc:docMk/>
            <pc:sldMk cId="4269363566" sldId="376"/>
            <ac:spMk id="48" creationId="{5595E9C1-A7D7-8A6C-51D7-9FAEF8CC013B}"/>
          </ac:spMkLst>
        </pc:spChg>
        <pc:spChg chg="add mod">
          <ac:chgData name="Shaibal Saha" userId="b190d146-612a-4436-b916-d10121b0f341" providerId="ADAL" clId="{55C09FD3-CE10-483B-8F02-77C491FFC10B}" dt="2026-08-24T03:08:37.420" v="27676" actId="255"/>
          <ac:spMkLst>
            <pc:docMk/>
            <pc:sldMk cId="4269363566" sldId="376"/>
            <ac:spMk id="53" creationId="{47027C4E-5203-372D-6E73-383243634BBE}"/>
          </ac:spMkLst>
        </pc:spChg>
        <pc:spChg chg="add mod">
          <ac:chgData name="Shaibal Saha" userId="b190d146-612a-4436-b916-d10121b0f341" providerId="ADAL" clId="{55C09FD3-CE10-483B-8F02-77C491FFC10B}" dt="2026-08-24T03:08:32.762" v="27675" actId="2711"/>
          <ac:spMkLst>
            <pc:docMk/>
            <pc:sldMk cId="4269363566" sldId="376"/>
            <ac:spMk id="55" creationId="{5B02BC0F-E526-2AE2-CA4A-64E84ADE11ED}"/>
          </ac:spMkLst>
        </pc:spChg>
        <pc:spChg chg="mod">
          <ac:chgData name="Shaibal Saha" userId="b190d146-612a-4436-b916-d10121b0f341" providerId="ADAL" clId="{55C09FD3-CE10-483B-8F02-77C491FFC10B}" dt="2026-08-24T02:43:59.721" v="27649"/>
          <ac:spMkLst>
            <pc:docMk/>
            <pc:sldMk cId="4269363566" sldId="376"/>
            <ac:spMk id="178" creationId="{CD58E8E2-97D6-CCB1-738A-A3186F8385C0}"/>
          </ac:spMkLst>
        </pc:spChg>
        <pc:picChg chg="add mod">
          <ac:chgData name="Shaibal Saha" userId="b190d146-612a-4436-b916-d10121b0f341" providerId="ADAL" clId="{55C09FD3-CE10-483B-8F02-77C491FFC10B}" dt="2026-08-24T03:06:12.878" v="27654" actId="1076"/>
          <ac:picMkLst>
            <pc:docMk/>
            <pc:sldMk cId="4269363566" sldId="376"/>
            <ac:picMk id="4" creationId="{EB50D3D6-9A6D-01EC-85BA-520743AD1FEA}"/>
          </ac:picMkLst>
        </pc:picChg>
        <pc:picChg chg="add mod">
          <ac:chgData name="Shaibal Saha" userId="b190d146-612a-4436-b916-d10121b0f341" providerId="ADAL" clId="{55C09FD3-CE10-483B-8F02-77C491FFC10B}" dt="2026-08-24T03:06:31.357" v="27656" actId="1076"/>
          <ac:picMkLst>
            <pc:docMk/>
            <pc:sldMk cId="4269363566" sldId="376"/>
            <ac:picMk id="12" creationId="{20AA7054-6C9B-A157-6DC8-E3E41CF2F3AF}"/>
          </ac:picMkLst>
        </pc:picChg>
        <pc:picChg chg="add mod">
          <ac:chgData name="Shaibal Saha" userId="b190d146-612a-4436-b916-d10121b0f341" providerId="ADAL" clId="{55C09FD3-CE10-483B-8F02-77C491FFC10B}" dt="2026-08-24T03:08:09.471" v="27672" actId="1076"/>
          <ac:picMkLst>
            <pc:docMk/>
            <pc:sldMk cId="4269363566" sldId="376"/>
            <ac:picMk id="32" creationId="{ACF1F676-8ADE-878F-3BAC-DC773A32B36E}"/>
          </ac:picMkLst>
        </pc:picChg>
        <pc:picChg chg="add mod">
          <ac:chgData name="Shaibal Saha" userId="b190d146-612a-4436-b916-d10121b0f341" providerId="ADAL" clId="{55C09FD3-CE10-483B-8F02-77C491FFC10B}" dt="2026-08-24T03:08:16.997" v="27673" actId="1076"/>
          <ac:picMkLst>
            <pc:docMk/>
            <pc:sldMk cId="4269363566" sldId="376"/>
            <ac:picMk id="51" creationId="{DDF1D870-0562-4814-3DD8-F7452E4F9C2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4T03:10:37.711" v="27695" actId="1076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5" creationId="{704C27FD-B759-FAB0-8B89-76D2EC6E3EF0}"/>
          </ac:spMkLst>
        </pc:spChg>
        <pc:spChg chg="mod">
          <ac:chgData name="Shaibal Saha" userId="b190d146-612a-4436-b916-d10121b0f341" providerId="ADAL" clId="{55C09FD3-CE10-483B-8F02-77C491FFC10B}" dt="2026-08-24T03:10:25.802" v="27694" actId="1076"/>
          <ac:spMkLst>
            <pc:docMk/>
            <pc:sldMk cId="2583261704" sldId="377"/>
            <ac:spMk id="11" creationId="{E17A696F-D114-DE57-E532-22942E843CC9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14" creationId="{2F05264E-822D-12CA-86DF-53A9825E12AD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17" creationId="{CC52C39F-1E23-4AEA-5ADC-45861D5A84FA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19" creationId="{4275A1FE-C199-83AE-63DA-86EB20C982C5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25" creationId="{ADB2F3D2-6F87-1339-83BA-899A13A5C952}"/>
          </ac:spMkLst>
        </pc:spChg>
        <pc:spChg chg="mod">
          <ac:chgData name="Shaibal Saha" userId="b190d146-612a-4436-b916-d10121b0f341" providerId="ADAL" clId="{55C09FD3-CE10-483B-8F02-77C491FFC10B}" dt="2026-08-24T03:10:25.802" v="27694" actId="1076"/>
          <ac:spMkLst>
            <pc:docMk/>
            <pc:sldMk cId="2583261704" sldId="377"/>
            <ac:spMk id="27" creationId="{89EE36A2-BDD9-1400-8191-6891CB59A655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35" creationId="{FDDC84EB-803F-C51A-FC5A-5B41A1827690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38" creationId="{87A11A6B-3B0B-1836-7BFE-CC8A26867C82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43" creationId="{46F9221E-0D00-1855-C34D-9A8981D9C5E7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46" creationId="{9AFE95B2-31CE-472B-8C4D-F3B3B058328D}"/>
          </ac:spMkLst>
        </pc:spChg>
        <pc:spChg chg="add mod">
          <ac:chgData name="Shaibal Saha" userId="b190d146-612a-4436-b916-d10121b0f341" providerId="ADAL" clId="{55C09FD3-CE10-483B-8F02-77C491FFC10B}" dt="2026-08-24T03:10:37.711" v="27695" actId="1076"/>
          <ac:spMkLst>
            <pc:docMk/>
            <pc:sldMk cId="2583261704" sldId="377"/>
            <ac:spMk id="52" creationId="{421DBBD6-1B42-3E12-EA15-271DA3B1CD9D}"/>
          </ac:spMkLst>
        </pc:spChg>
        <pc:spChg chg="mod">
          <ac:chgData name="Shaibal Saha" userId="b190d146-612a-4436-b916-d10121b0f341" providerId="ADAL" clId="{55C09FD3-CE10-483B-8F02-77C491FFC10B}" dt="2026-08-24T03:09:16.577" v="27686" actId="20577"/>
          <ac:spMkLst>
            <pc:docMk/>
            <pc:sldMk cId="2583261704" sldId="377"/>
            <ac:spMk id="178" creationId="{00CC5679-E199-1DAE-8856-FB5462DADFC1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4T04:02:58.834" v="27725" actId="1076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4T04:02:58.834" v="27725" actId="1076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mod">
        <pc:chgData name="Shaibal Saha" userId="b190d146-612a-4436-b916-d10121b0f341" providerId="ADAL" clId="{55C09FD3-CE10-483B-8F02-77C491FFC10B}" dt="2026-08-30T18:55:21.459" v="27899" actId="14100"/>
        <pc:sldMkLst>
          <pc:docMk/>
          <pc:sldMk cId="3229994430" sldId="380"/>
        </pc:sldMkLst>
        <pc:spChg chg="add del mod">
          <ac:chgData name="Shaibal Saha" userId="b190d146-612a-4436-b916-d10121b0f341" providerId="ADAL" clId="{55C09FD3-CE10-483B-8F02-77C491FFC10B}" dt="2026-08-25T19:54:46.089" v="27788" actId="47"/>
          <ac:spMkLst>
            <pc:docMk/>
            <pc:sldMk cId="3229994430" sldId="380"/>
            <ac:spMk id="4" creationId="{0DC2AED5-F10F-8D0C-DCE4-8E158E7D655F}"/>
          </ac:spMkLst>
        </pc:spChg>
        <pc:spChg chg="add mod">
          <ac:chgData name="Shaibal Saha" userId="b190d146-612a-4436-b916-d10121b0f341" providerId="ADAL" clId="{55C09FD3-CE10-483B-8F02-77C491FFC10B}" dt="2026-08-30T18:55:21.459" v="27899" actId="14100"/>
          <ac:spMkLst>
            <pc:docMk/>
            <pc:sldMk cId="3229994430" sldId="380"/>
            <ac:spMk id="5" creationId="{A1BF5E4D-AE83-0892-B6F9-FE3D6912ED36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  <pc:docChgLst>
    <pc:chgData name="Shaibal Saha" userId="b190d146-612a-4436-b916-d10121b0f341" providerId="ADAL" clId="{7B6D22E7-0543-5BB0-9EEC-8DA81A3A19FF}"/>
    <pc:docChg chg="custSel addSld modSld">
      <pc:chgData name="Shaibal Saha" userId="b190d146-612a-4436-b916-d10121b0f341" providerId="ADAL" clId="{7B6D22E7-0543-5BB0-9EEC-8DA81A3A19FF}" dt="2026-08-24T18:29:42.870" v="28"/>
      <pc:docMkLst>
        <pc:docMk/>
      </pc:docMkLst>
      <pc:sldChg chg="addSp delSp modSp add mod">
        <pc:chgData name="Shaibal Saha" userId="b190d146-612a-4436-b916-d10121b0f341" providerId="ADAL" clId="{7B6D22E7-0543-5BB0-9EEC-8DA81A3A19FF}" dt="2026-08-24T18:29:42.870" v="28"/>
        <pc:sldMkLst>
          <pc:docMk/>
          <pc:sldMk cId="3229994430" sldId="380"/>
        </pc:sldMkLst>
        <pc:spChg chg="mod">
          <ac:chgData name="Shaibal Saha" userId="b190d146-612a-4436-b916-d10121b0f341" providerId="ADAL" clId="{7B6D22E7-0543-5BB0-9EEC-8DA81A3A19FF}" dt="2026-08-24T17:57:30.847" v="21" actId="20577"/>
          <ac:spMkLst>
            <pc:docMk/>
            <pc:sldMk cId="3229994430" sldId="380"/>
            <ac:spMk id="178" creationId="{511701B9-4793-EB27-2423-B6047240001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518192-B7E9-9FF9-3A0E-31714D342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26308-B693-469F-5464-148AC228E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1A0DC-580D-E401-16B7-5E885CB416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2011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5EDA5-7509-D4B7-1DC1-DA5F984E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4C77C3-EFCB-4D15-CFCC-ED9D577C0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09D4DC-2081-1AD5-5770-E14C009185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4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B92A9-FE82-E5C1-8369-0FD3AB77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BD285-6307-C90E-ADEF-B9B27EAB2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41A043-DDD4-354D-87DE-4DC570921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04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BB75-0EE2-B200-9CD5-B108AAE72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402B0-7655-191A-A96B-EA8F31AF4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1F37DB-6009-0C5A-7CAF-87F21F619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061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7453F-52CE-CCF2-ACA9-0081C73F1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4815CE-AF3B-9BB9-96EE-2E5DA24D7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CE78D-E971-CF48-D514-986C74026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465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586DC-A28F-16CD-3639-ECF5B5CF8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5D4172-7D0F-9424-7D57-BC3B4490E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BCC1DD-FA21-F6DB-0322-EB083EC9C2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206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5741-3010-A48F-2405-186D1F584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370290-5CE9-79D7-0218-2627E0234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AC0F38-4403-D05A-3CAB-96541E2B5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16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9240C-1B33-8443-ED26-7333FD63B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262CB-9EFD-F3D9-0605-AD87F68D9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4803D-D881-6356-B6FC-1DF791CD7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4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30517-5A7F-5471-22D4-1AB368937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C8F5C5-16D4-8601-CE12-B94B9CFCF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DE07D-5065-BA68-9F9E-6A75A0C6C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32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4172A-31E6-9771-F16F-CA465BC0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C83025-1434-B5F3-3EE7-219BEF76F4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6127C-1759-C767-5F05-F4702B65A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108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0B4F2-CB44-48DA-2D28-BB73FD71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9203B-C77B-CB90-898C-60492D199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34845A-5F1F-059A-703E-F91E8E39CD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701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3EA34-A91A-2C63-7443-C5375B532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BDBE66-4C6D-7039-6CC5-F42678972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85F539-FC76-90C9-BD70-F6D57EDCA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148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A317A-E936-A33D-6E3E-4B21A6BA3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55DCE1-ADE3-7647-A1B2-19D20F0626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91BCBC-936B-DF5C-5A06-11305B2A8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565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C8D2A-026B-614F-6951-384781D6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08375F-3CF0-E204-D00C-69D06226C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83A346-BC63-B10C-822A-D37414DF3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025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E38C4-A944-6C7A-10B7-F03DC927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6B44C2-B7D1-612D-9746-1B5F0FC01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511EA-3C6B-2EEB-E025-A2F48687E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327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54337-ACFC-0C35-B3AA-D814BDAC5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FECB60-D3CD-3B90-CF1D-8D3025E57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FF5621-4B05-B27E-7C95-1CA665AD8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657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0540D-EB43-0300-4ED3-B52B89848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E012E-43BE-ECC3-9EF2-7BF68C4EDB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79848-7890-4F39-CC3F-9891956AF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104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hyperlink" Target="https://www.domo.com/learn/infographic/data-never-sleeps-11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3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lbert Sans"/>
              <a:cs typeface="Arial" panose="020B0604020202020204" pitchFamily="34" charset="0"/>
              <a:sym typeface="Albert Sans"/>
            </a:endParaRP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814329" y="5517153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1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21763" y="3198205"/>
            <a:ext cx="21241789" cy="282015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Why Do We Need Edge Computing? Motivation &amp; Evolution</a:t>
            </a:r>
            <a:b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7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356027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Background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471246" y="2606181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Big data &amp; IoT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Centralized cloud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Latency, bandwidth and privacy driver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720969" y="6143785"/>
            <a:ext cx="529952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Evolutionary history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71246" y="7137832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Distributed databases -&gt; P2P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CDNs -&gt; MEC -&gt; Fog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Cloud-Sea computing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11652738" y="1612134"/>
            <a:ext cx="6327053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What is edge computing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2403015" y="2606181"/>
            <a:ext cx="5576848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Definitions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Edge-edge intelligence link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Edge growth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1652738" y="6143785"/>
            <a:ext cx="549830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FF91BC-329E-0A78-BE78-42DC3638C27C}"/>
              </a:ext>
            </a:extLst>
          </p:cNvPr>
          <p:cNvSpPr txBox="1"/>
          <p:nvPr/>
        </p:nvSpPr>
        <p:spPr>
          <a:xfrm>
            <a:off x="12403015" y="7137832"/>
            <a:ext cx="7556556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62A47-F67B-7094-10C7-70C561BFC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0111250D-FB7F-8208-3E45-BE439DF3D93B}"/>
              </a:ext>
            </a:extLst>
          </p:cNvPr>
          <p:cNvSpPr/>
          <p:nvPr/>
        </p:nvSpPr>
        <p:spPr>
          <a:xfrm>
            <a:off x="15853078" y="3451984"/>
            <a:ext cx="7262446" cy="5046784"/>
          </a:xfrm>
          <a:prstGeom prst="roundRect">
            <a:avLst>
              <a:gd name="adj" fmla="val 6562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75" name="Shape 6">
            <a:extLst>
              <a:ext uri="{FF2B5EF4-FFF2-40B4-BE49-F238E27FC236}">
                <a16:creationId xmlns:a16="http://schemas.microsoft.com/office/drawing/2014/main" id="{B77C7E12-2175-7B0E-0CA8-893E59671354}"/>
              </a:ext>
            </a:extLst>
          </p:cNvPr>
          <p:cNvSpPr/>
          <p:nvPr/>
        </p:nvSpPr>
        <p:spPr>
          <a:xfrm>
            <a:off x="16307348" y="3944466"/>
            <a:ext cx="1723291" cy="1729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531DC43E-8492-2DFE-E987-E6DD7DAAF58B}"/>
              </a:ext>
            </a:extLst>
          </p:cNvPr>
          <p:cNvSpPr/>
          <p:nvPr/>
        </p:nvSpPr>
        <p:spPr>
          <a:xfrm>
            <a:off x="8215494" y="3451984"/>
            <a:ext cx="7262446" cy="5046784"/>
          </a:xfrm>
          <a:prstGeom prst="roundRect">
            <a:avLst>
              <a:gd name="adj" fmla="val 6562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73" name="Shape 6">
            <a:extLst>
              <a:ext uri="{FF2B5EF4-FFF2-40B4-BE49-F238E27FC236}">
                <a16:creationId xmlns:a16="http://schemas.microsoft.com/office/drawing/2014/main" id="{CAEDE540-8C29-61CF-766F-A402DE08DD2A}"/>
              </a:ext>
            </a:extLst>
          </p:cNvPr>
          <p:cNvSpPr/>
          <p:nvPr/>
        </p:nvSpPr>
        <p:spPr>
          <a:xfrm>
            <a:off x="8649249" y="3933164"/>
            <a:ext cx="1723291" cy="1729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Slide Title">
            <a:extLst>
              <a:ext uri="{FF2B5EF4-FFF2-40B4-BE49-F238E27FC236}">
                <a16:creationId xmlns:a16="http://schemas.microsoft.com/office/drawing/2014/main" id="{6A595322-B438-48B3-4FDE-E62FF958C9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Background: Internet of Things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0A2763-76DF-8C65-E9EC-E3418504DEC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2E4BFD2D-8FDC-9382-4511-B33A5767CB4C}"/>
              </a:ext>
            </a:extLst>
          </p:cNvPr>
          <p:cNvSpPr/>
          <p:nvPr/>
        </p:nvSpPr>
        <p:spPr>
          <a:xfrm>
            <a:off x="577910" y="3507669"/>
            <a:ext cx="7262446" cy="5046784"/>
          </a:xfrm>
          <a:prstGeom prst="roundRect">
            <a:avLst>
              <a:gd name="adj" fmla="val 6911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61" name="Shape 6">
            <a:extLst>
              <a:ext uri="{FF2B5EF4-FFF2-40B4-BE49-F238E27FC236}">
                <a16:creationId xmlns:a16="http://schemas.microsoft.com/office/drawing/2014/main" id="{A6A57185-C214-1D50-7C28-826B107F8B85}"/>
              </a:ext>
            </a:extLst>
          </p:cNvPr>
          <p:cNvSpPr/>
          <p:nvPr/>
        </p:nvSpPr>
        <p:spPr>
          <a:xfrm>
            <a:off x="1052695" y="3944466"/>
            <a:ext cx="1723291" cy="1729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Image 0" descr="icons/activity_FFFFFF.png">
            <a:extLst>
              <a:ext uri="{FF2B5EF4-FFF2-40B4-BE49-F238E27FC236}">
                <a16:creationId xmlns:a16="http://schemas.microsoft.com/office/drawing/2014/main" id="{ED9A04BB-D3FD-D18A-DC87-70904139C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368" y="4241260"/>
            <a:ext cx="1112849" cy="1112849"/>
          </a:xfrm>
          <a:prstGeom prst="rect">
            <a:avLst/>
          </a:prstGeom>
        </p:spPr>
      </p:pic>
      <p:pic>
        <p:nvPicPr>
          <p:cNvPr id="167" name="Image 1" descr="icons/wifi_FFFFFF.png">
            <a:extLst>
              <a:ext uri="{FF2B5EF4-FFF2-40B4-BE49-F238E27FC236}">
                <a16:creationId xmlns:a16="http://schemas.microsoft.com/office/drawing/2014/main" id="{46040710-ABFD-CED4-F906-744DED5F8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2" y="4241260"/>
            <a:ext cx="1049971" cy="1049971"/>
          </a:xfrm>
          <a:prstGeom prst="rect">
            <a:avLst/>
          </a:prstGeom>
        </p:spPr>
      </p:pic>
      <p:pic>
        <p:nvPicPr>
          <p:cNvPr id="171" name="Image 2" descr="icons/chip_FFFFFF.png">
            <a:extLst>
              <a:ext uri="{FF2B5EF4-FFF2-40B4-BE49-F238E27FC236}">
                <a16:creationId xmlns:a16="http://schemas.microsoft.com/office/drawing/2014/main" id="{F63C33C5-E7F5-D44A-CF16-DC7E5DD96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08037" y="4148030"/>
            <a:ext cx="1321911" cy="1321911"/>
          </a:xfrm>
          <a:prstGeom prst="rect">
            <a:avLst/>
          </a:prstGeom>
        </p:spPr>
      </p:pic>
      <p:sp>
        <p:nvSpPr>
          <p:cNvPr id="177" name="Text 7">
            <a:extLst>
              <a:ext uri="{FF2B5EF4-FFF2-40B4-BE49-F238E27FC236}">
                <a16:creationId xmlns:a16="http://schemas.microsoft.com/office/drawing/2014/main" id="{DC282101-F175-CFB8-D53C-362254704AC6}"/>
              </a:ext>
            </a:extLst>
          </p:cNvPr>
          <p:cNvSpPr/>
          <p:nvPr/>
        </p:nvSpPr>
        <p:spPr>
          <a:xfrm>
            <a:off x="2915831" y="4409098"/>
            <a:ext cx="4924526" cy="799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Sensor Technology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 11">
            <a:extLst>
              <a:ext uri="{FF2B5EF4-FFF2-40B4-BE49-F238E27FC236}">
                <a16:creationId xmlns:a16="http://schemas.microsoft.com/office/drawing/2014/main" id="{AC96B631-359D-0BEC-F0A0-51D4F9B383C9}"/>
              </a:ext>
            </a:extLst>
          </p:cNvPr>
          <p:cNvSpPr/>
          <p:nvPr/>
        </p:nvSpPr>
        <p:spPr>
          <a:xfrm>
            <a:off x="10500163" y="4409098"/>
            <a:ext cx="5271199" cy="799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RFID Technology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Text 15">
            <a:extLst>
              <a:ext uri="{FF2B5EF4-FFF2-40B4-BE49-F238E27FC236}">
                <a16:creationId xmlns:a16="http://schemas.microsoft.com/office/drawing/2014/main" id="{00AA8C8C-4069-1194-23BF-150A2856BA37}"/>
              </a:ext>
            </a:extLst>
          </p:cNvPr>
          <p:cNvSpPr/>
          <p:nvPr/>
        </p:nvSpPr>
        <p:spPr>
          <a:xfrm>
            <a:off x="18178433" y="4366358"/>
            <a:ext cx="5271199" cy="7997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Embedded Systems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8" name="Text 8">
            <a:extLst>
              <a:ext uri="{FF2B5EF4-FFF2-40B4-BE49-F238E27FC236}">
                <a16:creationId xmlns:a16="http://schemas.microsoft.com/office/drawing/2014/main" id="{9847B35C-6DF1-5BF8-70B3-599EC6CD3BAD}"/>
              </a:ext>
            </a:extLst>
          </p:cNvPr>
          <p:cNvSpPr/>
          <p:nvPr/>
        </p:nvSpPr>
        <p:spPr>
          <a:xfrm>
            <a:off x="912018" y="6031061"/>
            <a:ext cx="6718157" cy="21864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Acquires information from the physical world and converts it into output signals — the “senses” of IoT (eyes, nose, skin).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 12">
            <a:extLst>
              <a:ext uri="{FF2B5EF4-FFF2-40B4-BE49-F238E27FC236}">
                <a16:creationId xmlns:a16="http://schemas.microsoft.com/office/drawing/2014/main" id="{DD749408-D7B3-3DED-D805-DD07081719CA}"/>
              </a:ext>
            </a:extLst>
          </p:cNvPr>
          <p:cNvSpPr/>
          <p:nvPr/>
        </p:nvSpPr>
        <p:spPr>
          <a:xfrm>
            <a:off x="8551202" y="5977888"/>
            <a:ext cx="6586440" cy="2210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Radio-frequency + embedded tech to automatically identify objects and read data — no human intervention, even in harsh settings.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 16">
            <a:extLst>
              <a:ext uri="{FF2B5EF4-FFF2-40B4-BE49-F238E27FC236}">
                <a16:creationId xmlns:a16="http://schemas.microsoft.com/office/drawing/2014/main" id="{B94D89D2-687C-BB4D-3004-BABFDA4C5F60}"/>
              </a:ext>
            </a:extLst>
          </p:cNvPr>
          <p:cNvSpPr/>
          <p:nvPr/>
        </p:nvSpPr>
        <p:spPr>
          <a:xfrm>
            <a:off x="16038971" y="6080506"/>
            <a:ext cx="7076553" cy="2696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Hardware + software + circuits in one — from smartwatches to satellites. The “brain” that classifies and processes information.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" name="Shape 17">
            <a:extLst>
              <a:ext uri="{FF2B5EF4-FFF2-40B4-BE49-F238E27FC236}">
                <a16:creationId xmlns:a16="http://schemas.microsoft.com/office/drawing/2014/main" id="{A562167C-F925-3343-5D4C-3CBA124D4795}"/>
              </a:ext>
            </a:extLst>
          </p:cNvPr>
          <p:cNvSpPr/>
          <p:nvPr/>
        </p:nvSpPr>
        <p:spPr>
          <a:xfrm>
            <a:off x="739901" y="9400197"/>
            <a:ext cx="22449265" cy="1970724"/>
          </a:xfrm>
          <a:prstGeom prst="roundRect">
            <a:avLst>
              <a:gd name="adj" fmla="val 5926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6" name="Shape 18">
            <a:extLst>
              <a:ext uri="{FF2B5EF4-FFF2-40B4-BE49-F238E27FC236}">
                <a16:creationId xmlns:a16="http://schemas.microsoft.com/office/drawing/2014/main" id="{E4516E7D-935C-E207-82BE-5C3CE2E242A4}"/>
              </a:ext>
            </a:extLst>
          </p:cNvPr>
          <p:cNvSpPr/>
          <p:nvPr/>
        </p:nvSpPr>
        <p:spPr>
          <a:xfrm>
            <a:off x="894858" y="9740168"/>
            <a:ext cx="1311587" cy="1296646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8" name="Image 3" descr="icons/brain_44546A.png">
            <a:extLst>
              <a:ext uri="{FF2B5EF4-FFF2-40B4-BE49-F238E27FC236}">
                <a16:creationId xmlns:a16="http://schemas.microsoft.com/office/drawing/2014/main" id="{6144FB58-8B71-6235-2BB9-BC884082C0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127" y="9864832"/>
            <a:ext cx="1125048" cy="940123"/>
          </a:xfrm>
          <a:prstGeom prst="rect">
            <a:avLst/>
          </a:prstGeom>
        </p:spPr>
      </p:pic>
      <p:sp>
        <p:nvSpPr>
          <p:cNvPr id="200" name="Text 19">
            <a:extLst>
              <a:ext uri="{FF2B5EF4-FFF2-40B4-BE49-F238E27FC236}">
                <a16:creationId xmlns:a16="http://schemas.microsoft.com/office/drawing/2014/main" id="{B11F819D-D613-A5A1-9C13-2336BC97F8A1}"/>
              </a:ext>
            </a:extLst>
          </p:cNvPr>
          <p:cNvSpPr/>
          <p:nvPr/>
        </p:nvSpPr>
        <p:spPr>
          <a:xfrm>
            <a:off x="2775986" y="9468826"/>
            <a:ext cx="19666298" cy="18323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Sensors are the senses, the network is the nervous system, and the embedded system is the brain that processes what comes in.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E1700A2F-5189-ADEC-B481-452822E35005}"/>
              </a:ext>
            </a:extLst>
          </p:cNvPr>
          <p:cNvSpPr txBox="1"/>
          <p:nvPr/>
        </p:nvSpPr>
        <p:spPr>
          <a:xfrm>
            <a:off x="577910" y="1415081"/>
            <a:ext cx="21023991" cy="15670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IoT connects physical objects to the Internet — enabling identification, positioning, tracking, monitoring and management without human intervention.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9354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8FC12-2701-A796-3262-1574A7EE8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296BC064-349D-53F6-F066-C996150F91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Background: Internet of Things to Internet of Everything (IoE)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C280AB-66C5-FAE9-D432-69E2AA9E884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2" name="Shape 5">
            <a:extLst>
              <a:ext uri="{FF2B5EF4-FFF2-40B4-BE49-F238E27FC236}">
                <a16:creationId xmlns:a16="http://schemas.microsoft.com/office/drawing/2014/main" id="{AB821CDA-5A7B-CF26-BA6B-6B5BF685C75D}"/>
              </a:ext>
            </a:extLst>
          </p:cNvPr>
          <p:cNvSpPr/>
          <p:nvPr/>
        </p:nvSpPr>
        <p:spPr>
          <a:xfrm>
            <a:off x="736171" y="3842238"/>
            <a:ext cx="10160392" cy="6031524"/>
          </a:xfrm>
          <a:prstGeom prst="roundRect">
            <a:avLst>
              <a:gd name="adj" fmla="val 1839"/>
            </a:avLst>
          </a:prstGeom>
          <a:solidFill>
            <a:srgbClr val="F2F4F7"/>
          </a:solidFill>
          <a:ln w="1270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46" name="Image 2" descr="icons/arrowRight_EAA51B.png">
            <a:extLst>
              <a:ext uri="{FF2B5EF4-FFF2-40B4-BE49-F238E27FC236}">
                <a16:creationId xmlns:a16="http://schemas.microsoft.com/office/drawing/2014/main" id="{E70A2C5F-85EF-6F51-D615-E59B26D93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560" y="6110654"/>
            <a:ext cx="1494692" cy="1494692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0C375AA-ACE7-E268-5989-233F69F5DFE3}"/>
              </a:ext>
            </a:extLst>
          </p:cNvPr>
          <p:cNvSpPr txBox="1"/>
          <p:nvPr/>
        </p:nvSpPr>
        <p:spPr>
          <a:xfrm>
            <a:off x="5537898" y="3469366"/>
            <a:ext cx="1794885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IoT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6CA986B-61B6-106E-956B-A15B66B2C442}"/>
              </a:ext>
            </a:extLst>
          </p:cNvPr>
          <p:cNvCxnSpPr/>
          <p:nvPr/>
        </p:nvCxnSpPr>
        <p:spPr>
          <a:xfrm>
            <a:off x="736171" y="5020407"/>
            <a:ext cx="10160392" cy="0"/>
          </a:xfrm>
          <a:prstGeom prst="line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9" name="Text 11">
            <a:extLst>
              <a:ext uri="{FF2B5EF4-FFF2-40B4-BE49-F238E27FC236}">
                <a16:creationId xmlns:a16="http://schemas.microsoft.com/office/drawing/2014/main" id="{80E108EC-FCCB-D5F2-CC42-09DAE75C6368}"/>
              </a:ext>
            </a:extLst>
          </p:cNvPr>
          <p:cNvSpPr/>
          <p:nvPr/>
        </p:nvSpPr>
        <p:spPr>
          <a:xfrm>
            <a:off x="975577" y="8224105"/>
            <a:ext cx="8146365" cy="9565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SzPct val="10000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Objects exchange information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10">
            <a:extLst>
              <a:ext uri="{FF2B5EF4-FFF2-40B4-BE49-F238E27FC236}">
                <a16:creationId xmlns:a16="http://schemas.microsoft.com/office/drawing/2014/main" id="{3F1FB2EC-1F48-B17F-EABA-06CE50B145B1}"/>
              </a:ext>
            </a:extLst>
          </p:cNvPr>
          <p:cNvSpPr/>
          <p:nvPr/>
        </p:nvSpPr>
        <p:spPr>
          <a:xfrm>
            <a:off x="975577" y="6647547"/>
            <a:ext cx="9407769" cy="12906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SzPct val="10000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 on identification &amp; data collection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A860D8F2-0A7E-93B2-5E80-2D9892DF35DA}"/>
              </a:ext>
            </a:extLst>
          </p:cNvPr>
          <p:cNvSpPr txBox="1"/>
          <p:nvPr/>
        </p:nvSpPr>
        <p:spPr>
          <a:xfrm>
            <a:off x="975577" y="5163868"/>
            <a:ext cx="8058296" cy="1197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Connects physical objects to the Internet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5">
            <a:extLst>
              <a:ext uri="{FF2B5EF4-FFF2-40B4-BE49-F238E27FC236}">
                <a16:creationId xmlns:a16="http://schemas.microsoft.com/office/drawing/2014/main" id="{A5DD54BE-BA7A-422C-0D4C-D15F2370E10D}"/>
              </a:ext>
            </a:extLst>
          </p:cNvPr>
          <p:cNvSpPr/>
          <p:nvPr/>
        </p:nvSpPr>
        <p:spPr>
          <a:xfrm>
            <a:off x="12391255" y="3842238"/>
            <a:ext cx="10160392" cy="6031524"/>
          </a:xfrm>
          <a:prstGeom prst="roundRect">
            <a:avLst>
              <a:gd name="adj" fmla="val 1839"/>
            </a:avLst>
          </a:prstGeom>
          <a:solidFill>
            <a:srgbClr val="F2F4F7"/>
          </a:solidFill>
          <a:ln w="12700">
            <a:solidFill>
              <a:srgbClr val="D8DEE9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5D83F90E-6999-C214-D0ED-28CAEE1B020F}"/>
              </a:ext>
            </a:extLst>
          </p:cNvPr>
          <p:cNvSpPr txBox="1"/>
          <p:nvPr/>
        </p:nvSpPr>
        <p:spPr>
          <a:xfrm>
            <a:off x="16875369" y="3469366"/>
            <a:ext cx="1794885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IoE</a:t>
            </a:r>
          </a:p>
        </p:txBody>
      </p: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29D205F0-F4C5-F611-38E4-C6FB6D692294}"/>
              </a:ext>
            </a:extLst>
          </p:cNvPr>
          <p:cNvCxnSpPr/>
          <p:nvPr/>
        </p:nvCxnSpPr>
        <p:spPr>
          <a:xfrm>
            <a:off x="12391255" y="5020407"/>
            <a:ext cx="10160392" cy="0"/>
          </a:xfrm>
          <a:prstGeom prst="line">
            <a:avLst/>
          </a:prstGeom>
          <a:noFill/>
          <a:ln w="25400" cap="flat">
            <a:solidFill>
              <a:schemeClr val="accent1">
                <a:satOff val="-9155"/>
                <a:lumOff val="-32673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7" name="Text 11">
            <a:extLst>
              <a:ext uri="{FF2B5EF4-FFF2-40B4-BE49-F238E27FC236}">
                <a16:creationId xmlns:a16="http://schemas.microsoft.com/office/drawing/2014/main" id="{D383F01D-09D2-2217-A0B0-606AB1973CF7}"/>
              </a:ext>
            </a:extLst>
          </p:cNvPr>
          <p:cNvSpPr/>
          <p:nvPr/>
        </p:nvSpPr>
        <p:spPr>
          <a:xfrm>
            <a:off x="12630660" y="7639430"/>
            <a:ext cx="8146365" cy="9565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SzPct val="10000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Billions–trillions of connected nodes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 10">
            <a:extLst>
              <a:ext uri="{FF2B5EF4-FFF2-40B4-BE49-F238E27FC236}">
                <a16:creationId xmlns:a16="http://schemas.microsoft.com/office/drawing/2014/main" id="{04E41F23-2E5A-AD5B-B10E-F0D3411AAE76}"/>
              </a:ext>
            </a:extLst>
          </p:cNvPr>
          <p:cNvSpPr/>
          <p:nvPr/>
        </p:nvSpPr>
        <p:spPr>
          <a:xfrm>
            <a:off x="12630661" y="6491238"/>
            <a:ext cx="9789723" cy="12906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SzPct val="10000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Every “thing” gains context awareness &amp; sensing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01A8C5EF-F640-0D21-B5E6-B442D65E62E4}"/>
              </a:ext>
            </a:extLst>
          </p:cNvPr>
          <p:cNvSpPr txBox="1"/>
          <p:nvPr/>
        </p:nvSpPr>
        <p:spPr>
          <a:xfrm>
            <a:off x="12630661" y="5163868"/>
            <a:ext cx="9920985" cy="11977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Distributed architecture: apps, computing &amp; storage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6BA8D1C5-24F4-520D-8DB6-49BAD5223B8C}"/>
              </a:ext>
            </a:extLst>
          </p:cNvPr>
          <p:cNvSpPr txBox="1"/>
          <p:nvPr/>
        </p:nvSpPr>
        <p:spPr>
          <a:xfrm>
            <a:off x="8387530" y="3898054"/>
            <a:ext cx="4924061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Things-to-thing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C1FE83EE-FF09-B36D-F425-E0AF3583BCC0}"/>
              </a:ext>
            </a:extLst>
          </p:cNvPr>
          <p:cNvSpPr txBox="1"/>
          <p:nvPr/>
        </p:nvSpPr>
        <p:spPr>
          <a:xfrm>
            <a:off x="18314995" y="3898054"/>
            <a:ext cx="4924061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800" b="0" i="1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Human-to-thing + context</a:t>
            </a:r>
          </a:p>
        </p:txBody>
      </p:sp>
      <p:sp>
        <p:nvSpPr>
          <p:cNvPr id="153" name="Text 11">
            <a:extLst>
              <a:ext uri="{FF2B5EF4-FFF2-40B4-BE49-F238E27FC236}">
                <a16:creationId xmlns:a16="http://schemas.microsoft.com/office/drawing/2014/main" id="{E3C4A716-CBD8-C71A-E6AB-6AD7D1EC943A}"/>
              </a:ext>
            </a:extLst>
          </p:cNvPr>
          <p:cNvSpPr/>
          <p:nvPr/>
        </p:nvSpPr>
        <p:spPr>
          <a:xfrm>
            <a:off x="12630659" y="8579066"/>
            <a:ext cx="8146365" cy="9565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571500" indent="-571500">
              <a:buSzPct val="100000"/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Driven by IP, higher bandwidth &amp; IPv6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B0BB8DDE-905A-3C72-5D4B-B97C4AFCFC16}"/>
              </a:ext>
            </a:extLst>
          </p:cNvPr>
          <p:cNvSpPr txBox="1"/>
          <p:nvPr/>
        </p:nvSpPr>
        <p:spPr>
          <a:xfrm>
            <a:off x="736171" y="1668108"/>
            <a:ext cx="15653324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Cisco introduced the IoE concept in December 2012 — the evolution of IoT for future connectivity.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21217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C0940-BEF2-1EE1-D3E6-893A8AA2C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96578D1-6C93-AC0A-4800-D4F3CF75A9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Background: Data Never Sleeps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068170-A6C8-C0AE-836A-EB10DCC69B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4D79D618-CF1C-7EE4-EDEC-4DD8825FE618}"/>
              </a:ext>
            </a:extLst>
          </p:cNvPr>
          <p:cNvSpPr txBox="1"/>
          <p:nvPr/>
        </p:nvSpPr>
        <p:spPr>
          <a:xfrm>
            <a:off x="577910" y="1351433"/>
            <a:ext cx="15653324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IoE applications demand short response times and generate enormous, privacy-sensitive data.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 single forward facing radar operating at 2800 MBits / s generates more than 1.26 TB of data per hour, and a typical data collection car generates in excess of 30TB a day.…">
            <a:extLst>
              <a:ext uri="{FF2B5EF4-FFF2-40B4-BE49-F238E27FC236}">
                <a16:creationId xmlns:a16="http://schemas.microsoft.com/office/drawing/2014/main" id="{89CC34E9-1D8F-8F93-718F-34F16B18BF09}"/>
              </a:ext>
            </a:extLst>
          </p:cNvPr>
          <p:cNvSpPr txBox="1">
            <a:spLocks noGrp="1"/>
          </p:cNvSpPr>
          <p:nvPr/>
        </p:nvSpPr>
        <p:spPr bwMode="auto">
          <a:xfrm>
            <a:off x="11266548" y="7267416"/>
            <a:ext cx="11291887" cy="521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7432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32004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6576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4114800" marR="0" indent="-457200" algn="l" defTabSz="355600" rtl="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marL="379475" indent="-379475" defTabSz="295147" eaLnBrk="1" fontAlgn="auto" hangingPunct="1">
              <a:spcBef>
                <a:spcPts val="3900"/>
              </a:spcBef>
              <a:spcAft>
                <a:spcPts val="0"/>
              </a:spcAft>
              <a:defRPr sz="3320"/>
            </a:pP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single forward facing </a:t>
            </a: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radar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operating at 2800 </a:t>
            </a:r>
            <a:r>
              <a:rPr sz="3200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MBits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s generates more than </a:t>
            </a: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1.26 TB of data per hour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 typical data collection </a:t>
            </a: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car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generates in excess of </a:t>
            </a: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30TB a day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79475" indent="-379475" defTabSz="295147" eaLnBrk="1" fontAlgn="auto" hangingPunct="1">
              <a:spcBef>
                <a:spcPts val="3900"/>
              </a:spcBef>
              <a:spcAft>
                <a:spcPts val="0"/>
              </a:spcAft>
              <a:defRPr sz="3320"/>
            </a:pP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two megapixel camera (24 bits per pixel) operating at 30 frames per second generates 1440 </a:t>
            </a:r>
            <a:r>
              <a:rPr sz="3200" dirty="0" err="1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Mbits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data every second, so a </a:t>
            </a: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five camera setup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generate in excess of </a:t>
            </a:r>
            <a:r>
              <a:rPr sz="32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24 TB per day</a:t>
            </a:r>
            <a:r>
              <a:rPr sz="3200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" name="Group">
            <a:extLst>
              <a:ext uri="{FF2B5EF4-FFF2-40B4-BE49-F238E27FC236}">
                <a16:creationId xmlns:a16="http://schemas.microsoft.com/office/drawing/2014/main" id="{E8BFEB6E-7889-B9DA-B3C0-5D0F95098A95}"/>
              </a:ext>
            </a:extLst>
          </p:cNvPr>
          <p:cNvGrpSpPr>
            <a:grpSpLocks/>
          </p:cNvGrpSpPr>
          <p:nvPr/>
        </p:nvGrpSpPr>
        <p:grpSpPr bwMode="auto">
          <a:xfrm>
            <a:off x="577910" y="2985928"/>
            <a:ext cx="9925051" cy="9883776"/>
            <a:chOff x="0" y="0"/>
            <a:chExt cx="9924654" cy="9884569"/>
          </a:xfrm>
        </p:grpSpPr>
        <p:pic>
          <p:nvPicPr>
            <p:cNvPr id="6" name="pasted-movie.png">
              <a:extLst>
                <a:ext uri="{FF2B5EF4-FFF2-40B4-BE49-F238E27FC236}">
                  <a16:creationId xmlns:a16="http://schemas.microsoft.com/office/drawing/2014/main" id="{5BB224F8-DFFE-D5AD-2B94-003A582E8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847" b="22528"/>
            <a:stretch>
              <a:fillRect/>
            </a:stretch>
          </p:blipFill>
          <p:spPr bwMode="auto">
            <a:xfrm>
              <a:off x="0" y="0"/>
              <a:ext cx="9924572" cy="9262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sp>
          <p:nvSpPr>
            <p:cNvPr id="7" name="Caption">
              <a:extLst>
                <a:ext uri="{FF2B5EF4-FFF2-40B4-BE49-F238E27FC236}">
                  <a16:creationId xmlns:a16="http://schemas.microsoft.com/office/drawing/2014/main" id="{66165BF0-933B-6A65-446E-C5D3541F17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363868"/>
              <a:ext cx="9924654" cy="520701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50800" tIns="50800" rIns="50800" bIns="50800" anchor="ctr"/>
            <a:lstStyle>
              <a:defPPr>
                <a:defRPr lang="en-US"/>
              </a:defPPr>
              <a:lvl1pPr algn="l" defTabSz="825500" rtl="0" eaLnBrk="0" fontAlgn="base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1pPr>
              <a:lvl2pPr indent="457200" algn="l" defTabSz="825500" rtl="0" eaLnBrk="0" fontAlgn="base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2pPr>
              <a:lvl3pPr indent="914400" algn="l" defTabSz="825500" rtl="0" eaLnBrk="0" fontAlgn="base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3pPr>
              <a:lvl4pPr indent="1371600" algn="l" defTabSz="825500" rtl="0" eaLnBrk="0" fontAlgn="base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4pPr>
              <a:lvl5pPr indent="1828800" algn="l" defTabSz="825500" rtl="0" eaLnBrk="0" fontAlgn="base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5pPr>
              <a:lvl6pPr marL="457200" indent="1828800" algn="l" defTabSz="825500" rtl="0" eaLnBrk="0" fontAlgn="base" latinLnBrk="0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6pPr>
              <a:lvl7pPr marL="914400" indent="1828800" algn="l" defTabSz="825500" rtl="0" eaLnBrk="0" fontAlgn="base" latinLnBrk="0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7pPr>
              <a:lvl8pPr marL="1371600" indent="1828800" algn="l" defTabSz="825500" rtl="0" eaLnBrk="0" fontAlgn="base" latinLnBrk="0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8pPr>
              <a:lvl9pPr marL="1828800" indent="1828800" algn="l" defTabSz="825500" rtl="0" eaLnBrk="0" fontAlgn="base" latinLnBrk="0" hangingPunct="0">
                <a:spcBef>
                  <a:spcPts val="4700"/>
                </a:spcBef>
                <a:spcAft>
                  <a:spcPct val="0"/>
                </a:spcAft>
                <a:defRPr sz="4000" kern="1200">
                  <a:solidFill>
                    <a:srgbClr val="535860"/>
                  </a:solidFill>
                  <a:latin typeface="Graphik-Light"/>
                  <a:ea typeface="Graphik-Light"/>
                  <a:cs typeface="Graphik-Light"/>
                  <a:sym typeface="Graphik Light"/>
                </a:defRPr>
              </a:lvl9pPr>
            </a:lstStyle>
            <a:p>
              <a:pPr algn="ctr" eaLnBrk="1">
                <a:spcBef>
                  <a:spcPct val="0"/>
                </a:spcBef>
              </a:pPr>
              <a:r>
                <a:rPr lang="en-US" altLang="en-US" sz="2400" u="sng">
                  <a:latin typeface="Graphik"/>
                  <a:ea typeface="Graphik"/>
                  <a:cs typeface="Graphik"/>
                  <a:sym typeface="Graphik"/>
                  <a:hlinkClick r:id="rId4"/>
                </a:rPr>
                <a:t>https://www.domo.com/learn/infographic/data-never-sleeps-11</a:t>
              </a:r>
              <a:r>
                <a:rPr lang="en-US" altLang="en-US" sz="2400">
                  <a:latin typeface="Graphik"/>
                  <a:ea typeface="Graphik"/>
                  <a:cs typeface="Graphik"/>
                  <a:sym typeface="Graphik"/>
                </a:rPr>
                <a:t> </a:t>
              </a:r>
            </a:p>
          </p:txBody>
        </p:sp>
      </p:grpSp>
      <p:pic>
        <p:nvPicPr>
          <p:cNvPr id="5" name="pasted-movie.png">
            <a:extLst>
              <a:ext uri="{FF2B5EF4-FFF2-40B4-BE49-F238E27FC236}">
                <a16:creationId xmlns:a16="http://schemas.microsoft.com/office/drawing/2014/main" id="{572355DA-E0A7-C6EB-16EF-D4D0B87B8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3535" y="2730341"/>
            <a:ext cx="6157913" cy="447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3575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32AF-526F-A03A-4D44-D11D6E7F0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207249E-F628-6E63-68EA-5DA5655D23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Background: Data Explodes in Three Dimensions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022BE3-7EB7-65C4-A2BF-C0D432E8DC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EF47FA7-33A2-8B41-3F44-2C8D5CCF3CD9}"/>
              </a:ext>
            </a:extLst>
          </p:cNvPr>
          <p:cNvSpPr txBox="1"/>
          <p:nvPr/>
        </p:nvSpPr>
        <p:spPr>
          <a:xfrm>
            <a:off x="577910" y="1579584"/>
            <a:ext cx="20667517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Velocity, Variety, Volume — the cloud paradigm works when data is confined in speed, size and format. IoE removes those limits.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77B36506-5317-D8C8-168B-B01F5BB0697C}"/>
              </a:ext>
            </a:extLst>
          </p:cNvPr>
          <p:cNvSpPr/>
          <p:nvPr/>
        </p:nvSpPr>
        <p:spPr>
          <a:xfrm>
            <a:off x="577910" y="3558216"/>
            <a:ext cx="10972800" cy="256032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6BDDCB4E-7ED6-44E5-2AD6-7EFCE213A523}"/>
              </a:ext>
            </a:extLst>
          </p:cNvPr>
          <p:cNvSpPr/>
          <p:nvPr/>
        </p:nvSpPr>
        <p:spPr>
          <a:xfrm>
            <a:off x="1126550" y="4106856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icons/zap_FFFFFF.png">
            <a:extLst>
              <a:ext uri="{FF2B5EF4-FFF2-40B4-BE49-F238E27FC236}">
                <a16:creationId xmlns:a16="http://schemas.microsoft.com/office/drawing/2014/main" id="{1BB0F42E-305B-B3D7-DAE1-49E08E06E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680" y="4457986"/>
            <a:ext cx="760781" cy="760781"/>
          </a:xfrm>
          <a:prstGeom prst="rect">
            <a:avLst/>
          </a:prstGeom>
        </p:spPr>
      </p:pic>
      <p:sp>
        <p:nvSpPr>
          <p:cNvPr id="10" name="Text 7">
            <a:extLst>
              <a:ext uri="{FF2B5EF4-FFF2-40B4-BE49-F238E27FC236}">
                <a16:creationId xmlns:a16="http://schemas.microsoft.com/office/drawing/2014/main" id="{0A623384-2FFE-F59C-819A-98CAC301FF18}"/>
              </a:ext>
            </a:extLst>
          </p:cNvPr>
          <p:cNvSpPr/>
          <p:nvPr/>
        </p:nvSpPr>
        <p:spPr>
          <a:xfrm>
            <a:off x="2955350" y="396055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Velocity</a:t>
            </a:r>
            <a:endParaRPr lang="en-US" sz="3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D9A2835E-2A89-F3D5-691B-BB2A3CF08AFB}"/>
              </a:ext>
            </a:extLst>
          </p:cNvPr>
          <p:cNvSpPr/>
          <p:nvPr/>
        </p:nvSpPr>
        <p:spPr>
          <a:xfrm>
            <a:off x="2955350" y="4801800"/>
            <a:ext cx="8321040" cy="1133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fast data arrives — real-time · periodic · batch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10950894-9A43-5CEA-FB48-54AB8844DE22}"/>
              </a:ext>
            </a:extLst>
          </p:cNvPr>
          <p:cNvSpPr/>
          <p:nvPr/>
        </p:nvSpPr>
        <p:spPr>
          <a:xfrm>
            <a:off x="577910" y="6337992"/>
            <a:ext cx="10972800" cy="256032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21F85BA0-030E-3420-C801-34F354F5B571}"/>
              </a:ext>
            </a:extLst>
          </p:cNvPr>
          <p:cNvSpPr/>
          <p:nvPr/>
        </p:nvSpPr>
        <p:spPr>
          <a:xfrm>
            <a:off x="1126550" y="6886632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1" descr="icons/grid_FFFFFF.png">
            <a:extLst>
              <a:ext uri="{FF2B5EF4-FFF2-40B4-BE49-F238E27FC236}">
                <a16:creationId xmlns:a16="http://schemas.microsoft.com/office/drawing/2014/main" id="{A27FABCB-4923-3173-0383-81B1E4B28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680" y="7237762"/>
            <a:ext cx="760781" cy="760781"/>
          </a:xfrm>
          <a:prstGeom prst="rect">
            <a:avLst/>
          </a:prstGeom>
        </p:spPr>
      </p:pic>
      <p:sp>
        <p:nvSpPr>
          <p:cNvPr id="20" name="Text 11">
            <a:extLst>
              <a:ext uri="{FF2B5EF4-FFF2-40B4-BE49-F238E27FC236}">
                <a16:creationId xmlns:a16="http://schemas.microsoft.com/office/drawing/2014/main" id="{4FFACAB0-A3F7-5965-BB47-E77940449CD9}"/>
              </a:ext>
            </a:extLst>
          </p:cNvPr>
          <p:cNvSpPr/>
          <p:nvPr/>
        </p:nvSpPr>
        <p:spPr>
          <a:xfrm>
            <a:off x="2955350" y="6740328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Variety</a:t>
            </a:r>
            <a:endParaRPr lang="en-US" sz="320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75DDCC32-7164-FF53-86D1-CC0F3593CC85}"/>
              </a:ext>
            </a:extLst>
          </p:cNvPr>
          <p:cNvSpPr/>
          <p:nvPr/>
        </p:nvSpPr>
        <p:spPr>
          <a:xfrm>
            <a:off x="2955350" y="7581576"/>
            <a:ext cx="8321040" cy="1133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many forms it takes — text · audio · photo · video · social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18EB5B08-64DC-5E4E-D8C4-E15D1801229B}"/>
              </a:ext>
            </a:extLst>
          </p:cNvPr>
          <p:cNvSpPr/>
          <p:nvPr/>
        </p:nvSpPr>
        <p:spPr>
          <a:xfrm>
            <a:off x="577910" y="9117768"/>
            <a:ext cx="10972800" cy="2560320"/>
          </a:xfrm>
          <a:prstGeom prst="roundRect">
            <a:avLst>
              <a:gd name="adj" fmla="val 5714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9926D43B-F12F-FBDB-8FC4-CBBBAAE6F415}"/>
              </a:ext>
            </a:extLst>
          </p:cNvPr>
          <p:cNvSpPr/>
          <p:nvPr/>
        </p:nvSpPr>
        <p:spPr>
          <a:xfrm>
            <a:off x="1126550" y="9666408"/>
            <a:ext cx="1463040" cy="14630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2" descr="icons/database_FFFFFF.png">
            <a:extLst>
              <a:ext uri="{FF2B5EF4-FFF2-40B4-BE49-F238E27FC236}">
                <a16:creationId xmlns:a16="http://schemas.microsoft.com/office/drawing/2014/main" id="{E6CCC19D-D315-3DD8-2784-09D27C17D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680" y="10017538"/>
            <a:ext cx="760781" cy="760781"/>
          </a:xfrm>
          <a:prstGeom prst="rect">
            <a:avLst/>
          </a:prstGeom>
        </p:spPr>
      </p:pic>
      <p:sp>
        <p:nvSpPr>
          <p:cNvPr id="30" name="Text 15">
            <a:extLst>
              <a:ext uri="{FF2B5EF4-FFF2-40B4-BE49-F238E27FC236}">
                <a16:creationId xmlns:a16="http://schemas.microsoft.com/office/drawing/2014/main" id="{0E3FECEB-6C11-3739-4B3E-A5EF108FF66F}"/>
              </a:ext>
            </a:extLst>
          </p:cNvPr>
          <p:cNvSpPr/>
          <p:nvPr/>
        </p:nvSpPr>
        <p:spPr>
          <a:xfrm>
            <a:off x="2955350" y="9520104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Volume</a:t>
            </a:r>
            <a:endParaRPr lang="en-US" sz="3200" dirty="0"/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EA054B36-BFA5-F202-E35D-943A6582CB83}"/>
              </a:ext>
            </a:extLst>
          </p:cNvPr>
          <p:cNvSpPr/>
          <p:nvPr/>
        </p:nvSpPr>
        <p:spPr>
          <a:xfrm>
            <a:off x="2955350" y="10361352"/>
            <a:ext cx="8321040" cy="1133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much is produced — MB &amp; TB are now the everyday units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7">
            <a:extLst>
              <a:ext uri="{FF2B5EF4-FFF2-40B4-BE49-F238E27FC236}">
                <a16:creationId xmlns:a16="http://schemas.microsoft.com/office/drawing/2014/main" id="{1989A8DB-26ED-E9C9-4B37-596F7B9B1E7A}"/>
              </a:ext>
            </a:extLst>
          </p:cNvPr>
          <p:cNvSpPr/>
          <p:nvPr/>
        </p:nvSpPr>
        <p:spPr>
          <a:xfrm>
            <a:off x="12007910" y="3558216"/>
            <a:ext cx="10698480" cy="7955280"/>
          </a:xfrm>
          <a:prstGeom prst="roundRect">
            <a:avLst>
              <a:gd name="adj" fmla="val 1839"/>
            </a:avLst>
          </a:prstGeom>
          <a:solidFill>
            <a:srgbClr val="FFFFFF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8" name="Text 18">
            <a:extLst>
              <a:ext uri="{FF2B5EF4-FFF2-40B4-BE49-F238E27FC236}">
                <a16:creationId xmlns:a16="http://schemas.microsoft.com/office/drawing/2014/main" id="{F4AC20CE-6634-B3F4-858D-929CA74F14AB}"/>
              </a:ext>
            </a:extLst>
          </p:cNvPr>
          <p:cNvSpPr/>
          <p:nvPr/>
        </p:nvSpPr>
        <p:spPr>
          <a:xfrm>
            <a:off x="12556550" y="10069905"/>
            <a:ext cx="10149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increase of data pushes the evolution of edge computing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D5BCAE-8EC5-7BAB-401C-CCA8B3029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342" y="3735544"/>
            <a:ext cx="8929615" cy="658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2459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F99B7-E96A-EB85-8533-5CFD7C668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567F4D0-23DC-1AEF-6229-9392BA0BB6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Background: Three Drivers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BAE664-0033-F698-5442-7A44BE66E5C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C9A7DE5-48E7-BFC1-5E93-A34B89248FA5}"/>
              </a:ext>
            </a:extLst>
          </p:cNvPr>
          <p:cNvSpPr txBox="1"/>
          <p:nvPr/>
        </p:nvSpPr>
        <p:spPr>
          <a:xfrm>
            <a:off x="796832" y="1452505"/>
            <a:ext cx="12638075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computing’s distinct advantages over cloud for mobile &amp; IoT applications.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CA40EBD-5C65-1C73-0878-4EA0C466CFA5}"/>
              </a:ext>
            </a:extLst>
          </p:cNvPr>
          <p:cNvSpPr/>
          <p:nvPr/>
        </p:nvSpPr>
        <p:spPr>
          <a:xfrm>
            <a:off x="796832" y="3508506"/>
            <a:ext cx="22128480" cy="2743200"/>
          </a:xfrm>
          <a:prstGeom prst="roundRect">
            <a:avLst>
              <a:gd name="adj" fmla="val 5333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42C7DE81-4799-07EB-6882-4DE27E39EC5F}"/>
              </a:ext>
            </a:extLst>
          </p:cNvPr>
          <p:cNvSpPr/>
          <p:nvPr/>
        </p:nvSpPr>
        <p:spPr>
          <a:xfrm>
            <a:off x="1436912" y="4093722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icons/refresh_FFFFFF.png">
            <a:extLst>
              <a:ext uri="{FF2B5EF4-FFF2-40B4-BE49-F238E27FC236}">
                <a16:creationId xmlns:a16="http://schemas.microsoft.com/office/drawing/2014/main" id="{0BFCE74A-8658-DD85-D13B-C25797267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987" y="4466797"/>
            <a:ext cx="808330" cy="808330"/>
          </a:xfrm>
          <a:prstGeom prst="rect">
            <a:avLst/>
          </a:prstGeom>
        </p:spPr>
      </p:pic>
      <p:sp>
        <p:nvSpPr>
          <p:cNvPr id="19" name="Text 7">
            <a:extLst>
              <a:ext uri="{FF2B5EF4-FFF2-40B4-BE49-F238E27FC236}">
                <a16:creationId xmlns:a16="http://schemas.microsoft.com/office/drawing/2014/main" id="{4323E0F8-B53C-FD94-1AAC-2807DE968A2C}"/>
              </a:ext>
            </a:extLst>
          </p:cNvPr>
          <p:cNvSpPr/>
          <p:nvPr/>
        </p:nvSpPr>
        <p:spPr>
          <a:xfrm>
            <a:off x="3540032" y="3910842"/>
            <a:ext cx="1901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Alleviates Bandwidth &amp; Data-Center Pressure</a:t>
            </a:r>
            <a:endParaRPr lang="en-US" sz="3200" dirty="0"/>
          </a:p>
        </p:txBody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D7375EB1-FD52-3F3F-86E9-339FB32E555E}"/>
              </a:ext>
            </a:extLst>
          </p:cNvPr>
          <p:cNvSpPr/>
          <p:nvPr/>
        </p:nvSpPr>
        <p:spPr>
          <a:xfrm>
            <a:off x="3540032" y="4715514"/>
            <a:ext cx="190195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Most IoE data is temporary and never needs long-term storage — devices generate ~2 orders of magnitude more data than is stored. Process it at distributed edges instead of shipping it all upstream.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FB22DBDB-2984-683D-8BE6-8132DCC71D69}"/>
              </a:ext>
            </a:extLst>
          </p:cNvPr>
          <p:cNvSpPr/>
          <p:nvPr/>
        </p:nvSpPr>
        <p:spPr>
          <a:xfrm>
            <a:off x="796832" y="6434586"/>
            <a:ext cx="22128480" cy="2743200"/>
          </a:xfrm>
          <a:prstGeom prst="roundRect">
            <a:avLst>
              <a:gd name="adj" fmla="val 5333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86B803E5-3624-8108-C1A5-F0E6850D94D6}"/>
              </a:ext>
            </a:extLst>
          </p:cNvPr>
          <p:cNvSpPr/>
          <p:nvPr/>
        </p:nvSpPr>
        <p:spPr>
          <a:xfrm>
            <a:off x="1436912" y="7019802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1" descr="icons/zap_FFFFFF.png">
            <a:extLst>
              <a:ext uri="{FF2B5EF4-FFF2-40B4-BE49-F238E27FC236}">
                <a16:creationId xmlns:a16="http://schemas.microsoft.com/office/drawing/2014/main" id="{80D0BCE8-0A6B-5C1A-9515-EC910578C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987" y="7392877"/>
            <a:ext cx="808330" cy="808330"/>
          </a:xfrm>
          <a:prstGeom prst="rect">
            <a:avLst/>
          </a:prstGeom>
        </p:spPr>
      </p:pic>
      <p:sp>
        <p:nvSpPr>
          <p:cNvPr id="37" name="Text 11">
            <a:extLst>
              <a:ext uri="{FF2B5EF4-FFF2-40B4-BE49-F238E27FC236}">
                <a16:creationId xmlns:a16="http://schemas.microsoft.com/office/drawing/2014/main" id="{851788E7-DD8C-596B-8CD4-27A8B9E9C7B3}"/>
              </a:ext>
            </a:extLst>
          </p:cNvPr>
          <p:cNvSpPr/>
          <p:nvPr/>
        </p:nvSpPr>
        <p:spPr>
          <a:xfrm>
            <a:off x="3540032" y="6836922"/>
            <a:ext cx="1901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Enhances Service Responsiveness</a:t>
            </a:r>
            <a:endParaRPr lang="en-US" sz="3200" dirty="0"/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39FE1402-4CDB-98F0-995F-3E5CA6394A15}"/>
              </a:ext>
            </a:extLst>
          </p:cNvPr>
          <p:cNvSpPr/>
          <p:nvPr/>
        </p:nvSpPr>
        <p:spPr>
          <a:xfrm>
            <a:off x="3540032" y="7641594"/>
            <a:ext cx="190195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Serving computation near the user means low latency through proximity and less jitter via simpler routing. Edge and 5G/6G reinforce each other on throughput, latency and reliability.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3">
            <a:extLst>
              <a:ext uri="{FF2B5EF4-FFF2-40B4-BE49-F238E27FC236}">
                <a16:creationId xmlns:a16="http://schemas.microsoft.com/office/drawing/2014/main" id="{3D0A9324-44BA-0D84-EFD7-5C63E50C8BF3}"/>
              </a:ext>
            </a:extLst>
          </p:cNvPr>
          <p:cNvSpPr/>
          <p:nvPr/>
        </p:nvSpPr>
        <p:spPr>
          <a:xfrm>
            <a:off x="796832" y="9360666"/>
            <a:ext cx="22128480" cy="2743200"/>
          </a:xfrm>
          <a:prstGeom prst="roundRect">
            <a:avLst>
              <a:gd name="adj" fmla="val 5333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14">
            <a:extLst>
              <a:ext uri="{FF2B5EF4-FFF2-40B4-BE49-F238E27FC236}">
                <a16:creationId xmlns:a16="http://schemas.microsoft.com/office/drawing/2014/main" id="{6F44F9AF-2352-9455-8CA5-8CFF0CDFF6CF}"/>
              </a:ext>
            </a:extLst>
          </p:cNvPr>
          <p:cNvSpPr/>
          <p:nvPr/>
        </p:nvSpPr>
        <p:spPr>
          <a:xfrm>
            <a:off x="1436912" y="9945882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6" name="Image 2" descr="icons/shield_FFFFFF.png">
            <a:extLst>
              <a:ext uri="{FF2B5EF4-FFF2-40B4-BE49-F238E27FC236}">
                <a16:creationId xmlns:a16="http://schemas.microsoft.com/office/drawing/2014/main" id="{A5DFD90E-6605-F00F-0296-15A1378883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9987" y="10318957"/>
            <a:ext cx="808330" cy="808330"/>
          </a:xfrm>
          <a:prstGeom prst="rect">
            <a:avLst/>
          </a:prstGeom>
        </p:spPr>
      </p:pic>
      <p:sp>
        <p:nvSpPr>
          <p:cNvPr id="48" name="Text 15">
            <a:extLst>
              <a:ext uri="{FF2B5EF4-FFF2-40B4-BE49-F238E27FC236}">
                <a16:creationId xmlns:a16="http://schemas.microsoft.com/office/drawing/2014/main" id="{90639147-9F9A-3906-A289-383A3C77340D}"/>
              </a:ext>
            </a:extLst>
          </p:cNvPr>
          <p:cNvSpPr/>
          <p:nvPr/>
        </p:nvSpPr>
        <p:spPr>
          <a:xfrm>
            <a:off x="3540032" y="9763002"/>
            <a:ext cx="1901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Protects Privacy &amp; Enhances Security</a:t>
            </a:r>
            <a:endParaRPr lang="en-US" sz="3200" dirty="0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4BBE017A-CF71-6373-4D7D-79E500B854C0}"/>
              </a:ext>
            </a:extLst>
          </p:cNvPr>
          <p:cNvSpPr/>
          <p:nvPr/>
        </p:nvSpPr>
        <p:spPr>
          <a:xfrm>
            <a:off x="3540032" y="10567674"/>
            <a:ext cx="1901952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~86% of the U.S. public is concerned about data privacy. Keeping sensitive data on edge devices behind local firewalls gives fine-grained control the cloud model can’t.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05999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82302-6323-0AA6-886B-5BF918CB7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5497EC5-B0EB-1142-CE35-D23C33A1C7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Evolutionary History: Three Stages of Development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4149F7-64AF-2A56-27A6-22FF3C246E4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5F71758-D543-EECE-4683-3AEBDC41A5B5}"/>
              </a:ext>
            </a:extLst>
          </p:cNvPr>
          <p:cNvSpPr txBox="1"/>
          <p:nvPr/>
        </p:nvSpPr>
        <p:spPr>
          <a:xfrm>
            <a:off x="796832" y="1401115"/>
            <a:ext cx="15061816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Using “edge computing” as a Google Scholar keyword, publications reveal three clear phases.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872D228E-5558-377E-8C0E-44DFE6CBBEC0}"/>
              </a:ext>
            </a:extLst>
          </p:cNvPr>
          <p:cNvSpPr/>
          <p:nvPr/>
        </p:nvSpPr>
        <p:spPr>
          <a:xfrm>
            <a:off x="796832" y="4066161"/>
            <a:ext cx="13350240" cy="6206247"/>
          </a:xfrm>
          <a:prstGeom prst="roundRect">
            <a:avLst>
              <a:gd name="adj" fmla="val 1798"/>
            </a:avLst>
          </a:prstGeom>
          <a:solidFill>
            <a:srgbClr val="FFFFFF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4B43765-E3D6-2125-944B-4E1600BBDE77}"/>
              </a:ext>
            </a:extLst>
          </p:cNvPr>
          <p:cNvSpPr/>
          <p:nvPr/>
        </p:nvSpPr>
        <p:spPr>
          <a:xfrm>
            <a:off x="1376447" y="9141439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Publications for “edge computing” and “edge intelligence.”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6D746F98-D73E-F9CF-FECB-252FA8D98452}"/>
              </a:ext>
            </a:extLst>
          </p:cNvPr>
          <p:cNvSpPr/>
          <p:nvPr/>
        </p:nvSpPr>
        <p:spPr>
          <a:xfrm>
            <a:off x="14512832" y="3398057"/>
            <a:ext cx="8595360" cy="2468880"/>
          </a:xfrm>
          <a:prstGeom prst="roundRect">
            <a:avLst>
              <a:gd name="adj" fmla="val 4444"/>
            </a:avLst>
          </a:prstGeom>
          <a:noFill/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273401E8-72C1-71EE-800A-958B79C77B0D}"/>
              </a:ext>
            </a:extLst>
          </p:cNvPr>
          <p:cNvSpPr/>
          <p:nvPr/>
        </p:nvSpPr>
        <p:spPr>
          <a:xfrm>
            <a:off x="14970032" y="3654089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Preparation   </a:t>
            </a:r>
            <a:r>
              <a:rPr lang="en-US" sz="2300" b="1" i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2015</a:t>
            </a:r>
            <a:endParaRPr lang="en-US" sz="3000" dirty="0"/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75E32C02-8F0D-6BEC-193F-2E85D0A4BAD9}"/>
              </a:ext>
            </a:extLst>
          </p:cNvPr>
          <p:cNvSpPr/>
          <p:nvPr/>
        </p:nvSpPr>
        <p:spPr>
          <a:xfrm>
            <a:off x="14970032" y="4440473"/>
            <a:ext cx="7863840" cy="1316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Dormancy → presentation → definition. Data-oriented models mature.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94831863-2FD1-733F-E1E1-05A6729E88C5}"/>
              </a:ext>
            </a:extLst>
          </p:cNvPr>
          <p:cNvSpPr/>
          <p:nvPr/>
        </p:nvSpPr>
        <p:spPr>
          <a:xfrm>
            <a:off x="14512832" y="6141257"/>
            <a:ext cx="8595360" cy="2468880"/>
          </a:xfrm>
          <a:prstGeom prst="roundRect">
            <a:avLst>
              <a:gd name="adj" fmla="val 4444"/>
            </a:avLst>
          </a:prstGeom>
          <a:noFill/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5EEE654C-2752-01C8-B70B-B62F9B6C81CC}"/>
              </a:ext>
            </a:extLst>
          </p:cNvPr>
          <p:cNvSpPr/>
          <p:nvPr/>
        </p:nvSpPr>
        <p:spPr>
          <a:xfrm>
            <a:off x="14970032" y="6397289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Growth   </a:t>
            </a:r>
            <a:r>
              <a:rPr lang="en-US" sz="2300" b="1" i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2015</a:t>
            </a:r>
            <a:endParaRPr lang="en-US" sz="3000" dirty="0"/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D0040E2A-900C-F50E-D2B8-983F2DFB407E}"/>
              </a:ext>
            </a:extLst>
          </p:cNvPr>
          <p:cNvSpPr/>
          <p:nvPr/>
        </p:nvSpPr>
        <p:spPr>
          <a:xfrm>
            <a:off x="14970032" y="7399193"/>
            <a:ext cx="8321040" cy="1316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Papers grow 10×. Government, academia &amp; industry pile in.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3">
            <a:extLst>
              <a:ext uri="{FF2B5EF4-FFF2-40B4-BE49-F238E27FC236}">
                <a16:creationId xmlns:a16="http://schemas.microsoft.com/office/drawing/2014/main" id="{72D8B387-9D5A-F302-B896-4427D0713187}"/>
              </a:ext>
            </a:extLst>
          </p:cNvPr>
          <p:cNvSpPr/>
          <p:nvPr/>
        </p:nvSpPr>
        <p:spPr>
          <a:xfrm>
            <a:off x="14512832" y="8884457"/>
            <a:ext cx="8595360" cy="2468880"/>
          </a:xfrm>
          <a:prstGeom prst="roundRect">
            <a:avLst>
              <a:gd name="adj" fmla="val 4444"/>
            </a:avLst>
          </a:prstGeom>
          <a:noFill/>
          <a:ln w="12700">
            <a:solidFill>
              <a:schemeClr val="accent4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251B2526-C8C3-3A7F-0E3E-750B875D00C8}"/>
              </a:ext>
            </a:extLst>
          </p:cNvPr>
          <p:cNvSpPr/>
          <p:nvPr/>
        </p:nvSpPr>
        <p:spPr>
          <a:xfrm>
            <a:off x="14970032" y="9140489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Intelligence Integration   </a:t>
            </a:r>
            <a:r>
              <a:rPr lang="en-US" sz="2300" b="1" i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2020</a:t>
            </a:r>
            <a:endParaRPr lang="en-US" sz="3000" dirty="0"/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F076A773-4685-3AB0-DCED-B961F50D8D54}"/>
              </a:ext>
            </a:extLst>
          </p:cNvPr>
          <p:cNvSpPr/>
          <p:nvPr/>
        </p:nvSpPr>
        <p:spPr>
          <a:xfrm>
            <a:off x="14970032" y="9926873"/>
            <a:ext cx="7863840" cy="1316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Academia + industry converge; edge meets AI/ML.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0C5A7CB-2BA9-323C-56E0-FE27605997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592" y="4733635"/>
            <a:ext cx="12680669" cy="467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9759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053EA-AFB0-13DD-590C-30FCA445D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CAF8E4D-5287-E9AF-2CB5-DFCA99BA23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Evolutionary History: Road to the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7223DA-A68A-F74D-C9E5-BFA6E0F4A7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8821C749-01CA-FEEC-9A22-0CF5F62C54AB}"/>
              </a:ext>
            </a:extLst>
          </p:cNvPr>
          <p:cNvSpPr/>
          <p:nvPr/>
        </p:nvSpPr>
        <p:spPr>
          <a:xfrm>
            <a:off x="577910" y="2249741"/>
            <a:ext cx="22917853" cy="8138160"/>
          </a:xfrm>
          <a:prstGeom prst="roundRect">
            <a:avLst>
              <a:gd name="adj" fmla="val 1798"/>
            </a:avLst>
          </a:prstGeom>
          <a:solidFill>
            <a:srgbClr val="FFFFFF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D590A8A-AC6B-762D-6E50-C901275FFFD6}"/>
              </a:ext>
            </a:extLst>
          </p:cNvPr>
          <p:cNvSpPr/>
          <p:nvPr/>
        </p:nvSpPr>
        <p:spPr>
          <a:xfrm>
            <a:off x="4254272" y="9169627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evolution of edge computing and key milestones.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E5F815-6DED-33BF-BAB4-22AE4EE1C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87" y="2764695"/>
            <a:ext cx="22443470" cy="6404932"/>
          </a:xfrm>
          <a:prstGeom prst="rect">
            <a:avLst/>
          </a:prstGeom>
        </p:spPr>
      </p:pic>
      <p:sp>
        <p:nvSpPr>
          <p:cNvPr id="7" name="Shape 7">
            <a:extLst>
              <a:ext uri="{FF2B5EF4-FFF2-40B4-BE49-F238E27FC236}">
                <a16:creationId xmlns:a16="http://schemas.microsoft.com/office/drawing/2014/main" id="{C213B00A-315C-34CD-27A4-C0FDBD83822B}"/>
              </a:ext>
            </a:extLst>
          </p:cNvPr>
          <p:cNvSpPr/>
          <p:nvPr/>
        </p:nvSpPr>
        <p:spPr>
          <a:xfrm>
            <a:off x="577909" y="10951305"/>
            <a:ext cx="22917853" cy="1316736"/>
          </a:xfrm>
          <a:prstGeom prst="roundRect">
            <a:avLst>
              <a:gd name="adj" fmla="val 8333"/>
            </a:avLst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DBE1403-7F8A-FB77-3902-ECA010E9CD62}"/>
              </a:ext>
            </a:extLst>
          </p:cNvPr>
          <p:cNvSpPr/>
          <p:nvPr/>
        </p:nvSpPr>
        <p:spPr>
          <a:xfrm>
            <a:off x="1019974" y="10951305"/>
            <a:ext cx="22475788" cy="13167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Distributed DBs → P2P → CDN → cache/cloudlet → MEC → fog → Cloud-Sea, each shifting computation toward the network edge.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829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6E1B8-2753-FA7C-32B2-5A64BF1C3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CBB2046-732F-27ED-9DBD-A649431299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Evolutionary History: Distributed Databases &amp; P2P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B7D452-E0C4-D908-9AC6-9784723A45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770A22F-F9CD-54E5-EA1B-470907760362}"/>
              </a:ext>
            </a:extLst>
          </p:cNvPr>
          <p:cNvSpPr/>
          <p:nvPr/>
        </p:nvSpPr>
        <p:spPr>
          <a:xfrm>
            <a:off x="778303" y="2456684"/>
            <a:ext cx="10881360" cy="9235440"/>
          </a:xfrm>
          <a:prstGeom prst="roundRect">
            <a:avLst>
              <a:gd name="adj" fmla="val 1584"/>
            </a:avLst>
          </a:prstGeom>
          <a:noFill/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7FFD48FF-220A-3E6F-C066-9078142D8C09}"/>
              </a:ext>
            </a:extLst>
          </p:cNvPr>
          <p:cNvSpPr/>
          <p:nvPr/>
        </p:nvSpPr>
        <p:spPr>
          <a:xfrm>
            <a:off x="1326943" y="3005324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icons/database_FFFFFF.png">
            <a:extLst>
              <a:ext uri="{FF2B5EF4-FFF2-40B4-BE49-F238E27FC236}">
                <a16:creationId xmlns:a16="http://schemas.microsoft.com/office/drawing/2014/main" id="{69F79CED-6236-29A7-7356-786BBA5BB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018" y="3378399"/>
            <a:ext cx="808330" cy="808330"/>
          </a:xfrm>
          <a:prstGeom prst="rect">
            <a:avLst/>
          </a:prstGeom>
        </p:spPr>
      </p:pic>
      <p:sp>
        <p:nvSpPr>
          <p:cNvPr id="15" name="Text 6">
            <a:extLst>
              <a:ext uri="{FF2B5EF4-FFF2-40B4-BE49-F238E27FC236}">
                <a16:creationId xmlns:a16="http://schemas.microsoft.com/office/drawing/2014/main" id="{7E643707-985E-1694-F4C1-EDC68485F1A2}"/>
              </a:ext>
            </a:extLst>
          </p:cNvPr>
          <p:cNvSpPr/>
          <p:nvPr/>
        </p:nvSpPr>
        <p:spPr>
          <a:xfrm>
            <a:off x="3155743" y="3096764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Distributed Database Models</a:t>
            </a:r>
            <a:endParaRPr lang="en-US" sz="3200" dirty="0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1ADB9285-C4BB-030E-EFDA-DF0D54143BD0}"/>
              </a:ext>
            </a:extLst>
          </p:cNvPr>
          <p:cNvSpPr/>
          <p:nvPr/>
        </p:nvSpPr>
        <p:spPr>
          <a:xfrm>
            <a:off x="1509823" y="474268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Database tech + network tech; data spread across many machines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C0F616E2-3370-0EBD-3AEC-96160CD13ABF}"/>
              </a:ext>
            </a:extLst>
          </p:cNvPr>
          <p:cNvSpPr/>
          <p:nvPr/>
        </p:nvSpPr>
        <p:spPr>
          <a:xfrm>
            <a:off x="1509823" y="638860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Homogeneous vs heterogeneous; SQL, NoSQL, XML, NewSQL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C2D736C5-B194-813A-FA53-6C6DC69E58F6}"/>
              </a:ext>
            </a:extLst>
          </p:cNvPr>
          <p:cNvSpPr/>
          <p:nvPr/>
        </p:nvSpPr>
        <p:spPr>
          <a:xfrm>
            <a:off x="1509823" y="803452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NoSQL &amp; NewSQL most widely used (Spanner, VoltDB…)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3ED512B8-7249-DB87-B317-C5DD62B9294A}"/>
              </a:ext>
            </a:extLst>
          </p:cNvPr>
          <p:cNvSpPr/>
          <p:nvPr/>
        </p:nvSpPr>
        <p:spPr>
          <a:xfrm>
            <a:off x="1509823" y="968044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vs edge: less attention to heterogeneous compute; needs lots of space; weaker privacy; consistency is hard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A82A6544-8188-9CFA-9AD8-664C9E1D9B0C}"/>
              </a:ext>
            </a:extLst>
          </p:cNvPr>
          <p:cNvSpPr/>
          <p:nvPr/>
        </p:nvSpPr>
        <p:spPr>
          <a:xfrm>
            <a:off x="12025423" y="2456684"/>
            <a:ext cx="10881360" cy="9235440"/>
          </a:xfrm>
          <a:prstGeom prst="roundRect">
            <a:avLst>
              <a:gd name="adj" fmla="val 1584"/>
            </a:avLst>
          </a:prstGeom>
          <a:solidFill>
            <a:schemeClr val="bg1"/>
          </a:solidFill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12">
            <a:extLst>
              <a:ext uri="{FF2B5EF4-FFF2-40B4-BE49-F238E27FC236}">
                <a16:creationId xmlns:a16="http://schemas.microsoft.com/office/drawing/2014/main" id="{E1AB892D-DC00-23B5-EF81-0815FCDAB97D}"/>
              </a:ext>
            </a:extLst>
          </p:cNvPr>
          <p:cNvSpPr/>
          <p:nvPr/>
        </p:nvSpPr>
        <p:spPr>
          <a:xfrm>
            <a:off x="12574063" y="3005324"/>
            <a:ext cx="1554480" cy="1554480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1" descr="icons/share_44546A.png">
            <a:extLst>
              <a:ext uri="{FF2B5EF4-FFF2-40B4-BE49-F238E27FC236}">
                <a16:creationId xmlns:a16="http://schemas.microsoft.com/office/drawing/2014/main" id="{78826C16-09B6-2182-4AEF-CEE3103C0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7138" y="3378399"/>
            <a:ext cx="808330" cy="808330"/>
          </a:xfrm>
          <a:prstGeom prst="rect">
            <a:avLst/>
          </a:prstGeom>
        </p:spPr>
      </p:pic>
      <p:sp>
        <p:nvSpPr>
          <p:cNvPr id="31" name="Text 13">
            <a:extLst>
              <a:ext uri="{FF2B5EF4-FFF2-40B4-BE49-F238E27FC236}">
                <a16:creationId xmlns:a16="http://schemas.microsoft.com/office/drawing/2014/main" id="{D161A282-49E5-DE47-5F39-938D855D7E3B}"/>
              </a:ext>
            </a:extLst>
          </p:cNvPr>
          <p:cNvSpPr/>
          <p:nvPr/>
        </p:nvSpPr>
        <p:spPr>
          <a:xfrm>
            <a:off x="14402863" y="3096764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Peer-to-Peer (P2P) Models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DA7304A2-5204-7222-05E1-FB95D2637404}"/>
              </a:ext>
            </a:extLst>
          </p:cNvPr>
          <p:cNvSpPr/>
          <p:nvPr/>
        </p:nvSpPr>
        <p:spPr>
          <a:xfrm>
            <a:off x="12756943" y="474268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Term coined in 2000 for file-sharing — early “compute at the edge”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152C1AC7-823B-7C77-8DFF-44B205B75D94}"/>
              </a:ext>
            </a:extLst>
          </p:cNvPr>
          <p:cNvSpPr/>
          <p:nvPr/>
        </p:nvSpPr>
        <p:spPr>
          <a:xfrm>
            <a:off x="12756943" y="638860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Key ideas: decentralization, scalability, churn tolerance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CE6810BE-F50A-8D39-199F-6B72E177180E}"/>
              </a:ext>
            </a:extLst>
          </p:cNvPr>
          <p:cNvSpPr/>
          <p:nvPr/>
        </p:nvSpPr>
        <p:spPr>
          <a:xfrm>
            <a:off x="12756943" y="803452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Gave us DHTs, gossip protocols, multimedia streaming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D49CB606-D9E4-4366-7ABD-B7FBFCE0AF1A}"/>
              </a:ext>
            </a:extLst>
          </p:cNvPr>
          <p:cNvSpPr/>
          <p:nvPr/>
        </p:nvSpPr>
        <p:spPr>
          <a:xfrm>
            <a:off x="12756943" y="9680444"/>
            <a:ext cx="97840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3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extends P2P concepts to network-edge devices — a fusion of P2P and cloud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7241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E23FC-3626-79B5-9CA7-55C5FB4BC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F267674-FEF4-F4E0-2397-933D2E1393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Evolutionary History: CDNs, Function Cache &amp; Cloudlet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287F79-2473-E360-A834-05ABE9B406D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7404395C-7F2E-C667-CD69-726B6B2A6C73}"/>
              </a:ext>
            </a:extLst>
          </p:cNvPr>
          <p:cNvSpPr/>
          <p:nvPr/>
        </p:nvSpPr>
        <p:spPr>
          <a:xfrm>
            <a:off x="757039" y="2834640"/>
            <a:ext cx="7223760" cy="8046720"/>
          </a:xfrm>
          <a:prstGeom prst="roundRect">
            <a:avLst>
              <a:gd name="adj" fmla="val 2025"/>
            </a:avLst>
          </a:prstGeom>
          <a:solidFill>
            <a:schemeClr val="bg1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43179C84-D431-E647-ED83-029142A3A7B5}"/>
              </a:ext>
            </a:extLst>
          </p:cNvPr>
          <p:cNvSpPr/>
          <p:nvPr/>
        </p:nvSpPr>
        <p:spPr>
          <a:xfrm>
            <a:off x="1342255" y="3383280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icons/globe_FFFFFF.png">
            <a:extLst>
              <a:ext uri="{FF2B5EF4-FFF2-40B4-BE49-F238E27FC236}">
                <a16:creationId xmlns:a16="http://schemas.microsoft.com/office/drawing/2014/main" id="{7CEFDD12-009D-2408-1122-B263A89E2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276" y="3778301"/>
            <a:ext cx="855878" cy="855878"/>
          </a:xfrm>
          <a:prstGeom prst="rect">
            <a:avLst/>
          </a:prstGeom>
        </p:spPr>
      </p:pic>
      <p:sp>
        <p:nvSpPr>
          <p:cNvPr id="12" name="Text 7">
            <a:extLst>
              <a:ext uri="{FF2B5EF4-FFF2-40B4-BE49-F238E27FC236}">
                <a16:creationId xmlns:a16="http://schemas.microsoft.com/office/drawing/2014/main" id="{03980A78-4663-94D8-F2CE-631EDEF66A47}"/>
              </a:ext>
            </a:extLst>
          </p:cNvPr>
          <p:cNvSpPr/>
          <p:nvPr/>
        </p:nvSpPr>
        <p:spPr>
          <a:xfrm>
            <a:off x="1442202" y="5212080"/>
            <a:ext cx="6217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CDN (Akamai, 1998)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4C29B37D-CEBF-CB44-A86F-C5DEC6B5A55E}"/>
              </a:ext>
            </a:extLst>
          </p:cNvPr>
          <p:cNvSpPr/>
          <p:nvPr/>
        </p:nvSpPr>
        <p:spPr>
          <a:xfrm>
            <a:off x="1305679" y="6675120"/>
            <a:ext cx="621792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Internet-based caching network. Routes users to the nearest cache server via load balancing — cutting congestion, boosting response speed. The early “edge” = CDN cache servers.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9">
            <a:extLst>
              <a:ext uri="{FF2B5EF4-FFF2-40B4-BE49-F238E27FC236}">
                <a16:creationId xmlns:a16="http://schemas.microsoft.com/office/drawing/2014/main" id="{8CD76450-D2DC-66D3-BEB0-13DB0B5FE01E}"/>
              </a:ext>
            </a:extLst>
          </p:cNvPr>
          <p:cNvSpPr/>
          <p:nvPr/>
        </p:nvSpPr>
        <p:spPr>
          <a:xfrm>
            <a:off x="8255119" y="2834640"/>
            <a:ext cx="7223760" cy="8046720"/>
          </a:xfrm>
          <a:prstGeom prst="roundRect">
            <a:avLst>
              <a:gd name="adj" fmla="val 2025"/>
            </a:avLst>
          </a:prstGeom>
          <a:solidFill>
            <a:schemeClr val="bg1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1839F12C-567B-DB58-19EC-B17E66694CC5}"/>
              </a:ext>
            </a:extLst>
          </p:cNvPr>
          <p:cNvSpPr/>
          <p:nvPr/>
        </p:nvSpPr>
        <p:spPr>
          <a:xfrm>
            <a:off x="8840335" y="3383280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1" descr="icons/refresh_FFFFFF.png">
            <a:extLst>
              <a:ext uri="{FF2B5EF4-FFF2-40B4-BE49-F238E27FC236}">
                <a16:creationId xmlns:a16="http://schemas.microsoft.com/office/drawing/2014/main" id="{BCCC3EA3-63E0-27EC-7DBA-E00CD5688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356" y="3778301"/>
            <a:ext cx="855878" cy="855878"/>
          </a:xfrm>
          <a:prstGeom prst="rect">
            <a:avLst/>
          </a:prstGeom>
        </p:spPr>
      </p:pic>
      <p:sp>
        <p:nvSpPr>
          <p:cNvPr id="32" name="Text 11">
            <a:extLst>
              <a:ext uri="{FF2B5EF4-FFF2-40B4-BE49-F238E27FC236}">
                <a16:creationId xmlns:a16="http://schemas.microsoft.com/office/drawing/2014/main" id="{1F587CA2-C378-51A8-7048-8D412FCCF004}"/>
              </a:ext>
            </a:extLst>
          </p:cNvPr>
          <p:cNvSpPr/>
          <p:nvPr/>
        </p:nvSpPr>
        <p:spPr>
          <a:xfrm>
            <a:off x="8803759" y="5303520"/>
            <a:ext cx="6217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 CDN (ACDN)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CBDDECF6-DE61-0132-C0B9-AADE467FB2A0}"/>
              </a:ext>
            </a:extLst>
          </p:cNvPr>
          <p:cNvSpPr/>
          <p:nvPr/>
        </p:nvSpPr>
        <p:spPr>
          <a:xfrm>
            <a:off x="8803759" y="6675120"/>
            <a:ext cx="621792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Improves on CDN: apps deploy on any server, with algorithms to replicate &amp; migrate them as needed — no need to predict resource locations in advance.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3">
            <a:extLst>
              <a:ext uri="{FF2B5EF4-FFF2-40B4-BE49-F238E27FC236}">
                <a16:creationId xmlns:a16="http://schemas.microsoft.com/office/drawing/2014/main" id="{577CE78D-7847-27A7-B130-515CB47DED44}"/>
              </a:ext>
            </a:extLst>
          </p:cNvPr>
          <p:cNvSpPr/>
          <p:nvPr/>
        </p:nvSpPr>
        <p:spPr>
          <a:xfrm>
            <a:off x="15753199" y="2834640"/>
            <a:ext cx="7223760" cy="8046720"/>
          </a:xfrm>
          <a:prstGeom prst="roundRect">
            <a:avLst>
              <a:gd name="adj" fmla="val 2025"/>
            </a:avLst>
          </a:prstGeom>
          <a:solidFill>
            <a:schemeClr val="bg1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14">
            <a:extLst>
              <a:ext uri="{FF2B5EF4-FFF2-40B4-BE49-F238E27FC236}">
                <a16:creationId xmlns:a16="http://schemas.microsoft.com/office/drawing/2014/main" id="{A6659AF4-FE7C-FA69-4E8B-CB254FA0C7BA}"/>
              </a:ext>
            </a:extLst>
          </p:cNvPr>
          <p:cNvSpPr/>
          <p:nvPr/>
        </p:nvSpPr>
        <p:spPr>
          <a:xfrm>
            <a:off x="16338415" y="3383280"/>
            <a:ext cx="1645920" cy="16459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4" name="Image 2" descr="icons/hardDrive_FFFFFF.png">
            <a:extLst>
              <a:ext uri="{FF2B5EF4-FFF2-40B4-BE49-F238E27FC236}">
                <a16:creationId xmlns:a16="http://schemas.microsoft.com/office/drawing/2014/main" id="{4A36AB82-024E-EB84-62F7-685B47BEF1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33436" y="3778301"/>
            <a:ext cx="855878" cy="855878"/>
          </a:xfrm>
          <a:prstGeom prst="rect">
            <a:avLst/>
          </a:prstGeom>
        </p:spPr>
      </p:pic>
      <p:sp>
        <p:nvSpPr>
          <p:cNvPr id="46" name="Text 15">
            <a:extLst>
              <a:ext uri="{FF2B5EF4-FFF2-40B4-BE49-F238E27FC236}">
                <a16:creationId xmlns:a16="http://schemas.microsoft.com/office/drawing/2014/main" id="{BFD577F6-B932-A7DA-D249-8BA03B565C44}"/>
              </a:ext>
            </a:extLst>
          </p:cNvPr>
          <p:cNvSpPr/>
          <p:nvPr/>
        </p:nvSpPr>
        <p:spPr>
          <a:xfrm>
            <a:off x="16301839" y="5303520"/>
            <a:ext cx="6217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 Cache &amp; Cloudlet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8" name="Text 16">
            <a:extLst>
              <a:ext uri="{FF2B5EF4-FFF2-40B4-BE49-F238E27FC236}">
                <a16:creationId xmlns:a16="http://schemas.microsoft.com/office/drawing/2014/main" id="{4719F46F-8772-ECB2-8135-9A165361E3F3}"/>
              </a:ext>
            </a:extLst>
          </p:cNvPr>
          <p:cNvSpPr/>
          <p:nvPr/>
        </p:nvSpPr>
        <p:spPr>
          <a:xfrm>
            <a:off x="16301839" y="6675120"/>
            <a:ext cx="621792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 cache (Ravi et al., 2005) caches computation, not just data. Cloudlet (Satyanarayanan et al.) = a trusted, resource-rich “small cloud” at the edge for mobile devices.</a:t>
            </a:r>
            <a:endParaRPr lang="en-US" sz="2800" dirty="0"/>
          </a:p>
        </p:txBody>
      </p:sp>
      <p:sp>
        <p:nvSpPr>
          <p:cNvPr id="50" name="Text 17">
            <a:extLst>
              <a:ext uri="{FF2B5EF4-FFF2-40B4-BE49-F238E27FC236}">
                <a16:creationId xmlns:a16="http://schemas.microsoft.com/office/drawing/2014/main" id="{C9ED5D5C-1E03-8382-7EE7-527C156BB67E}"/>
              </a:ext>
            </a:extLst>
          </p:cNvPr>
          <p:cNvSpPr/>
          <p:nvPr/>
        </p:nvSpPr>
        <p:spPr>
          <a:xfrm>
            <a:off x="848479" y="11612880"/>
            <a:ext cx="22128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Today’s “edge” goes far beyond CDN cache servers — it is any compute/storage/network resource from data source to cloud.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4323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632D2-CAC1-BBD0-A397-4C9209B66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7FB4302-B327-3D68-16A6-98D2A0D938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Evolutionary History: Mobile Edge Computing (MEC) &amp; Fog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D1BDCE-6ACA-A27B-7ED9-C3306CB3C8F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06B575EF-1AE5-92DA-64E2-4CE0AFF65C0D}"/>
              </a:ext>
            </a:extLst>
          </p:cNvPr>
          <p:cNvSpPr/>
          <p:nvPr/>
        </p:nvSpPr>
        <p:spPr>
          <a:xfrm>
            <a:off x="757038" y="2135018"/>
            <a:ext cx="10881360" cy="4297680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A9AA61C3-E476-3E99-D1F5-056522F93086}"/>
              </a:ext>
            </a:extLst>
          </p:cNvPr>
          <p:cNvSpPr/>
          <p:nvPr/>
        </p:nvSpPr>
        <p:spPr>
          <a:xfrm>
            <a:off x="1305678" y="2537354"/>
            <a:ext cx="1426464" cy="142646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icons/smartphone_FFFFFF.png">
            <a:extLst>
              <a:ext uri="{FF2B5EF4-FFF2-40B4-BE49-F238E27FC236}">
                <a16:creationId xmlns:a16="http://schemas.microsoft.com/office/drawing/2014/main" id="{A469567C-8F60-E647-5DE7-4B8A60DA2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8029" y="2879705"/>
            <a:ext cx="741761" cy="741761"/>
          </a:xfrm>
          <a:prstGeom prst="rect">
            <a:avLst/>
          </a:prstGeom>
        </p:spPr>
      </p:pic>
      <p:sp>
        <p:nvSpPr>
          <p:cNvPr id="14" name="Text 6">
            <a:extLst>
              <a:ext uri="{FF2B5EF4-FFF2-40B4-BE49-F238E27FC236}">
                <a16:creationId xmlns:a16="http://schemas.microsoft.com/office/drawing/2014/main" id="{D3B52B83-BE65-27C4-EF77-2B2DCC1E84EF}"/>
              </a:ext>
            </a:extLst>
          </p:cNvPr>
          <p:cNvSpPr/>
          <p:nvPr/>
        </p:nvSpPr>
        <p:spPr>
          <a:xfrm>
            <a:off x="2951598" y="2537354"/>
            <a:ext cx="8412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 — standardized by ETSI (2014)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B913387C-07FF-0FCB-3F5E-74AA0CC619EB}"/>
              </a:ext>
            </a:extLst>
          </p:cNvPr>
          <p:cNvSpPr/>
          <p:nvPr/>
        </p:nvSpPr>
        <p:spPr>
          <a:xfrm>
            <a:off x="1579998" y="4064402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IT services + cloud capability inside the wireless access network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1E855B31-9DF0-467A-0311-B748D24A9ADB}"/>
              </a:ext>
            </a:extLst>
          </p:cNvPr>
          <p:cNvSpPr/>
          <p:nvPr/>
        </p:nvSpPr>
        <p:spPr>
          <a:xfrm>
            <a:off x="1579998" y="5198258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Offload intensive mobile tasks to nearby edge servers → lower latency, higher bandwidth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1">
            <a:extLst>
              <a:ext uri="{FF2B5EF4-FFF2-40B4-BE49-F238E27FC236}">
                <a16:creationId xmlns:a16="http://schemas.microsoft.com/office/drawing/2014/main" id="{D27F4F37-831B-1667-66FD-396E844C071F}"/>
              </a:ext>
            </a:extLst>
          </p:cNvPr>
          <p:cNvSpPr/>
          <p:nvPr/>
        </p:nvSpPr>
        <p:spPr>
          <a:xfrm>
            <a:off x="12004158" y="2135018"/>
            <a:ext cx="10881360" cy="4297680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>
            <a:solidFill>
              <a:srgbClr val="E3D9C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CF7BD4D9-E485-08A8-FFE7-601DD49673B2}"/>
              </a:ext>
            </a:extLst>
          </p:cNvPr>
          <p:cNvSpPr/>
          <p:nvPr/>
        </p:nvSpPr>
        <p:spPr>
          <a:xfrm>
            <a:off x="12552798" y="2537354"/>
            <a:ext cx="1426464" cy="1426464"/>
          </a:xfrm>
          <a:prstGeom prst="ellipse">
            <a:avLst/>
          </a:prstGeom>
          <a:solidFill>
            <a:srgbClr val="F0BE5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3" name="Image 1" descr="icons/layers_44546A.png">
            <a:extLst>
              <a:ext uri="{FF2B5EF4-FFF2-40B4-BE49-F238E27FC236}">
                <a16:creationId xmlns:a16="http://schemas.microsoft.com/office/drawing/2014/main" id="{23DE8611-AAF9-012C-FF05-41B8A0CF9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5149" y="2879705"/>
            <a:ext cx="741761" cy="741761"/>
          </a:xfrm>
          <a:prstGeom prst="rect">
            <a:avLst/>
          </a:prstGeom>
        </p:spPr>
      </p:pic>
      <p:sp>
        <p:nvSpPr>
          <p:cNvPr id="35" name="Text 13">
            <a:extLst>
              <a:ext uri="{FF2B5EF4-FFF2-40B4-BE49-F238E27FC236}">
                <a16:creationId xmlns:a16="http://schemas.microsoft.com/office/drawing/2014/main" id="{023E807C-422B-4478-4C61-327D7FA857A0}"/>
              </a:ext>
            </a:extLst>
          </p:cNvPr>
          <p:cNvSpPr/>
          <p:nvPr/>
        </p:nvSpPr>
        <p:spPr>
          <a:xfrm>
            <a:off x="14198718" y="2537354"/>
            <a:ext cx="85039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Fog — introduced by Cisco (2012)</a:t>
            </a:r>
            <a:endParaRPr lang="en-US" sz="32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8" name="Text 14">
            <a:extLst>
              <a:ext uri="{FF2B5EF4-FFF2-40B4-BE49-F238E27FC236}">
                <a16:creationId xmlns:a16="http://schemas.microsoft.com/office/drawing/2014/main" id="{33FFD343-C022-DE39-7D01-80B66319D232}"/>
              </a:ext>
            </a:extLst>
          </p:cNvPr>
          <p:cNvSpPr/>
          <p:nvPr/>
        </p:nvSpPr>
        <p:spPr>
          <a:xfrm>
            <a:off x="12735678" y="3963818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virtualized platform migrating cloud tasks to edge devices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3E435102-F48D-2ED8-823D-2B47B4F558AD}"/>
              </a:ext>
            </a:extLst>
          </p:cNvPr>
          <p:cNvSpPr/>
          <p:nvPr/>
        </p:nvSpPr>
        <p:spPr>
          <a:xfrm>
            <a:off x="12735678" y="5097674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0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Adds an intermediate “fog layer” of servers between cloud &amp; devices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EFE475F-B825-97B6-8ADA-A3ACFE6D9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781" y="6679586"/>
            <a:ext cx="15302753" cy="5750717"/>
          </a:xfrm>
          <a:prstGeom prst="rect">
            <a:avLst/>
          </a:prstGeom>
        </p:spPr>
      </p:pic>
      <p:sp>
        <p:nvSpPr>
          <p:cNvPr id="54" name="Text 6">
            <a:extLst>
              <a:ext uri="{FF2B5EF4-FFF2-40B4-BE49-F238E27FC236}">
                <a16:creationId xmlns:a16="http://schemas.microsoft.com/office/drawing/2014/main" id="{F22EC936-DC24-BC5C-F0C4-E315F81E54FD}"/>
              </a:ext>
            </a:extLst>
          </p:cNvPr>
          <p:cNvSpPr/>
          <p:nvPr/>
        </p:nvSpPr>
        <p:spPr>
          <a:xfrm>
            <a:off x="6426318" y="12178287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evolution of edge computing and key milestones.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35701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579AA-AB66-6052-8881-FC1604FB9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3D63949-CACE-4474-8AA8-A8B3133B62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Evolutionary History: Cloud-Sea Computing &amp; Rapid-Growth Surge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553762-359E-BCA9-60F8-18C570D229C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9E32D85B-17F6-1F07-9C24-37F2E0A1EAB9}"/>
              </a:ext>
            </a:extLst>
          </p:cNvPr>
          <p:cNvSpPr/>
          <p:nvPr/>
        </p:nvSpPr>
        <p:spPr>
          <a:xfrm>
            <a:off x="711318" y="2358865"/>
            <a:ext cx="10881360" cy="5317842"/>
          </a:xfrm>
          <a:prstGeom prst="roundRect">
            <a:avLst>
              <a:gd name="adj" fmla="val 2254"/>
            </a:avLst>
          </a:prstGeom>
          <a:solidFill>
            <a:schemeClr val="bg1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52F076E-2B02-E6F4-D954-ECF4CE74CF77}"/>
              </a:ext>
            </a:extLst>
          </p:cNvPr>
          <p:cNvSpPr/>
          <p:nvPr/>
        </p:nvSpPr>
        <p:spPr>
          <a:xfrm>
            <a:off x="1305678" y="2537354"/>
            <a:ext cx="1426464" cy="1426464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E499DAAD-9F8B-4DB3-6EF3-0E6EBDBA53C8}"/>
              </a:ext>
            </a:extLst>
          </p:cNvPr>
          <p:cNvSpPr/>
          <p:nvPr/>
        </p:nvSpPr>
        <p:spPr>
          <a:xfrm>
            <a:off x="2951598" y="2537354"/>
            <a:ext cx="8412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Cloud-Sea Computing</a:t>
            </a:r>
            <a:endParaRPr lang="en-US" sz="3200" dirty="0"/>
          </a:p>
        </p:txBody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0E22CFD4-5CBD-5010-0B38-42C5E6697653}"/>
              </a:ext>
            </a:extLst>
          </p:cNvPr>
          <p:cNvSpPr/>
          <p:nvPr/>
        </p:nvSpPr>
        <p:spPr>
          <a:xfrm>
            <a:off x="1534278" y="4288249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“Sea” = augmented client-side of human- &amp; world-facing devices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A85C0DA2-2236-EE54-58BC-51CCE55270DE}"/>
              </a:ext>
            </a:extLst>
          </p:cNvPr>
          <p:cNvSpPr/>
          <p:nvPr/>
        </p:nvSpPr>
        <p:spPr>
          <a:xfrm>
            <a:off x="1534278" y="5422105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Integrates the cloud system with the sea system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32B47CE7-07AA-DB28-720D-56C543473E5F}"/>
              </a:ext>
            </a:extLst>
          </p:cNvPr>
          <p:cNvSpPr/>
          <p:nvPr/>
        </p:nvSpPr>
        <p:spPr>
          <a:xfrm>
            <a:off x="1602309" y="6386053"/>
            <a:ext cx="9784080" cy="10607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Focuses on the two ends; edge focuses on the path between them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0" descr="icons/waves_44546A.png">
            <a:extLst>
              <a:ext uri="{FF2B5EF4-FFF2-40B4-BE49-F238E27FC236}">
                <a16:creationId xmlns:a16="http://schemas.microsoft.com/office/drawing/2014/main" id="{68C6D738-0F59-9764-84B4-DB9DF29A9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606" y="2832156"/>
            <a:ext cx="836859" cy="836859"/>
          </a:xfrm>
          <a:prstGeom prst="rect">
            <a:avLst/>
          </a:prstGeom>
        </p:spPr>
      </p:pic>
      <p:sp>
        <p:nvSpPr>
          <p:cNvPr id="10" name="Text 12">
            <a:extLst>
              <a:ext uri="{FF2B5EF4-FFF2-40B4-BE49-F238E27FC236}">
                <a16:creationId xmlns:a16="http://schemas.microsoft.com/office/drawing/2014/main" id="{98BF24A0-D4D5-08A9-CA71-12AAA945F178}"/>
              </a:ext>
            </a:extLst>
          </p:cNvPr>
          <p:cNvSpPr/>
          <p:nvPr/>
        </p:nvSpPr>
        <p:spPr>
          <a:xfrm>
            <a:off x="11916606" y="2090924"/>
            <a:ext cx="11513053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Growth — Key Milestones (2015→2019)</a:t>
            </a:r>
            <a:endParaRPr lang="en-US" sz="31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815BB411-DADA-0AD8-9562-65765D2106C2}"/>
              </a:ext>
            </a:extLst>
          </p:cNvPr>
          <p:cNvSpPr/>
          <p:nvPr/>
        </p:nvSpPr>
        <p:spPr>
          <a:xfrm>
            <a:off x="11916606" y="3096764"/>
            <a:ext cx="11589807" cy="1517904"/>
          </a:xfrm>
          <a:prstGeom prst="roundRect">
            <a:avLst>
              <a:gd name="adj" fmla="val 6024"/>
            </a:avLst>
          </a:prstGeom>
          <a:solidFill>
            <a:srgbClr val="F2F4F7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73FF8E6-E472-303D-F59B-F353F822F3D6}"/>
              </a:ext>
            </a:extLst>
          </p:cNvPr>
          <p:cNvSpPr/>
          <p:nvPr/>
        </p:nvSpPr>
        <p:spPr>
          <a:xfrm>
            <a:off x="11916606" y="3096764"/>
            <a:ext cx="1765335" cy="1517904"/>
          </a:xfrm>
          <a:prstGeom prst="roundRect">
            <a:avLst>
              <a:gd name="adj" fmla="val 6024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5FB32B2C-AF28-4F55-DD67-25DAE9B0B8AD}"/>
              </a:ext>
            </a:extLst>
          </p:cNvPr>
          <p:cNvSpPr/>
          <p:nvPr/>
        </p:nvSpPr>
        <p:spPr>
          <a:xfrm>
            <a:off x="11916606" y="3096764"/>
            <a:ext cx="1765335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</a:t>
            </a:r>
            <a:endParaRPr lang="en-US" sz="3200" dirty="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CF829C3C-B7A9-E0FF-D4E4-93700CAA2683}"/>
              </a:ext>
            </a:extLst>
          </p:cNvPr>
          <p:cNvSpPr/>
          <p:nvPr/>
        </p:nvSpPr>
        <p:spPr>
          <a:xfrm>
            <a:off x="14385486" y="3096764"/>
            <a:ext cx="9287196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ETSI MEC white paper; OpenFog Consortium founded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4817032C-BB63-E1A4-BD49-EF98D72C20D3}"/>
              </a:ext>
            </a:extLst>
          </p:cNvPr>
          <p:cNvSpPr/>
          <p:nvPr/>
        </p:nvSpPr>
        <p:spPr>
          <a:xfrm>
            <a:off x="11916606" y="4742684"/>
            <a:ext cx="11589807" cy="1517904"/>
          </a:xfrm>
          <a:prstGeom prst="roundRect">
            <a:avLst>
              <a:gd name="adj" fmla="val 6024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5B31F978-7B6F-5590-0A8E-EA00AFF827E5}"/>
              </a:ext>
            </a:extLst>
          </p:cNvPr>
          <p:cNvSpPr/>
          <p:nvPr/>
        </p:nvSpPr>
        <p:spPr>
          <a:xfrm>
            <a:off x="11916606" y="4742684"/>
            <a:ext cx="1765335" cy="1517904"/>
          </a:xfrm>
          <a:prstGeom prst="roundRect">
            <a:avLst>
              <a:gd name="adj" fmla="val 6024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19">
            <a:extLst>
              <a:ext uri="{FF2B5EF4-FFF2-40B4-BE49-F238E27FC236}">
                <a16:creationId xmlns:a16="http://schemas.microsoft.com/office/drawing/2014/main" id="{C343BBF5-CD7D-B3DD-7848-222C8CF26250}"/>
              </a:ext>
            </a:extLst>
          </p:cNvPr>
          <p:cNvSpPr/>
          <p:nvPr/>
        </p:nvSpPr>
        <p:spPr>
          <a:xfrm>
            <a:off x="11916606" y="4742684"/>
            <a:ext cx="1765335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</a:t>
            </a:r>
            <a:endParaRPr lang="en-US" sz="3200" dirty="0"/>
          </a:p>
        </p:txBody>
      </p:sp>
      <p:sp>
        <p:nvSpPr>
          <p:cNvPr id="32" name="Text 20">
            <a:extLst>
              <a:ext uri="{FF2B5EF4-FFF2-40B4-BE49-F238E27FC236}">
                <a16:creationId xmlns:a16="http://schemas.microsoft.com/office/drawing/2014/main" id="{3BBB008F-4833-010D-C4D7-12FD4EEC9F30}"/>
              </a:ext>
            </a:extLst>
          </p:cNvPr>
          <p:cNvSpPr/>
          <p:nvPr/>
        </p:nvSpPr>
        <p:spPr>
          <a:xfrm>
            <a:off x="14385486" y="4742684"/>
            <a:ext cx="9287196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NSF names edge a highlighted area; 1st ACM/IEEE SEC; ECC founded in Beijing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21">
            <a:extLst>
              <a:ext uri="{FF2B5EF4-FFF2-40B4-BE49-F238E27FC236}">
                <a16:creationId xmlns:a16="http://schemas.microsoft.com/office/drawing/2014/main" id="{28D08BF1-368D-A405-FDA4-53B84C4B97CC}"/>
              </a:ext>
            </a:extLst>
          </p:cNvPr>
          <p:cNvSpPr/>
          <p:nvPr/>
        </p:nvSpPr>
        <p:spPr>
          <a:xfrm>
            <a:off x="11916606" y="6388604"/>
            <a:ext cx="11589807" cy="1517904"/>
          </a:xfrm>
          <a:prstGeom prst="roundRect">
            <a:avLst>
              <a:gd name="adj" fmla="val 6024"/>
            </a:avLst>
          </a:prstGeom>
          <a:solidFill>
            <a:srgbClr val="F2F4F7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22">
            <a:extLst>
              <a:ext uri="{FF2B5EF4-FFF2-40B4-BE49-F238E27FC236}">
                <a16:creationId xmlns:a16="http://schemas.microsoft.com/office/drawing/2014/main" id="{77AFDE8C-DB2F-D4A9-1CFB-0934C259A793}"/>
              </a:ext>
            </a:extLst>
          </p:cNvPr>
          <p:cNvSpPr/>
          <p:nvPr/>
        </p:nvSpPr>
        <p:spPr>
          <a:xfrm>
            <a:off x="11916606" y="6388604"/>
            <a:ext cx="1765335" cy="1517904"/>
          </a:xfrm>
          <a:prstGeom prst="roundRect">
            <a:avLst>
              <a:gd name="adj" fmla="val 6024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23">
            <a:extLst>
              <a:ext uri="{FF2B5EF4-FFF2-40B4-BE49-F238E27FC236}">
                <a16:creationId xmlns:a16="http://schemas.microsoft.com/office/drawing/2014/main" id="{99DD18A6-3B44-B9E9-C69E-F2AFAFEA4970}"/>
              </a:ext>
            </a:extLst>
          </p:cNvPr>
          <p:cNvSpPr/>
          <p:nvPr/>
        </p:nvSpPr>
        <p:spPr>
          <a:xfrm>
            <a:off x="11916606" y="6388604"/>
            <a:ext cx="1765335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</a:t>
            </a:r>
            <a:endParaRPr lang="en-US" sz="3200" dirty="0"/>
          </a:p>
        </p:txBody>
      </p:sp>
      <p:sp>
        <p:nvSpPr>
          <p:cNvPr id="44" name="Text 24">
            <a:extLst>
              <a:ext uri="{FF2B5EF4-FFF2-40B4-BE49-F238E27FC236}">
                <a16:creationId xmlns:a16="http://schemas.microsoft.com/office/drawing/2014/main" id="{71FEB427-5808-A3C9-C497-4652901AA1AA}"/>
              </a:ext>
            </a:extLst>
          </p:cNvPr>
          <p:cNvSpPr/>
          <p:nvPr/>
        </p:nvSpPr>
        <p:spPr>
          <a:xfrm>
            <a:off x="14385486" y="6388604"/>
            <a:ext cx="9287196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ETSI</a:t>
            </a:r>
            <a:r>
              <a:rPr lang="en-US" sz="2400" dirty="0">
                <a:solidFill>
                  <a:srgbClr val="2E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“multi-access edge computing”; Linux EdgeX Foundry launched</a:t>
            </a:r>
            <a:endParaRPr lang="en-US" sz="2400" dirty="0"/>
          </a:p>
        </p:txBody>
      </p:sp>
      <p:sp>
        <p:nvSpPr>
          <p:cNvPr id="46" name="Shape 25">
            <a:extLst>
              <a:ext uri="{FF2B5EF4-FFF2-40B4-BE49-F238E27FC236}">
                <a16:creationId xmlns:a16="http://schemas.microsoft.com/office/drawing/2014/main" id="{20D616BB-3ADB-A590-A6D7-A037B76942CB}"/>
              </a:ext>
            </a:extLst>
          </p:cNvPr>
          <p:cNvSpPr/>
          <p:nvPr/>
        </p:nvSpPr>
        <p:spPr>
          <a:xfrm>
            <a:off x="11916606" y="8034524"/>
            <a:ext cx="11589807" cy="1517904"/>
          </a:xfrm>
          <a:prstGeom prst="roundRect">
            <a:avLst>
              <a:gd name="adj" fmla="val 6024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26">
            <a:extLst>
              <a:ext uri="{FF2B5EF4-FFF2-40B4-BE49-F238E27FC236}">
                <a16:creationId xmlns:a16="http://schemas.microsoft.com/office/drawing/2014/main" id="{6225F5D4-F9D3-A9FC-2E6D-006EA3B4893B}"/>
              </a:ext>
            </a:extLst>
          </p:cNvPr>
          <p:cNvSpPr/>
          <p:nvPr/>
        </p:nvSpPr>
        <p:spPr>
          <a:xfrm>
            <a:off x="11916606" y="8034524"/>
            <a:ext cx="1765335" cy="1517904"/>
          </a:xfrm>
          <a:prstGeom prst="roundRect">
            <a:avLst>
              <a:gd name="adj" fmla="val 6024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27">
            <a:extLst>
              <a:ext uri="{FF2B5EF4-FFF2-40B4-BE49-F238E27FC236}">
                <a16:creationId xmlns:a16="http://schemas.microsoft.com/office/drawing/2014/main" id="{1089B259-9B09-F7D2-932D-63D0684D2892}"/>
              </a:ext>
            </a:extLst>
          </p:cNvPr>
          <p:cNvSpPr/>
          <p:nvPr/>
        </p:nvSpPr>
        <p:spPr>
          <a:xfrm>
            <a:off x="11916606" y="8034524"/>
            <a:ext cx="1765335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</a:t>
            </a:r>
            <a:endParaRPr lang="en-US" sz="3200" dirty="0"/>
          </a:p>
        </p:txBody>
      </p:sp>
      <p:sp>
        <p:nvSpPr>
          <p:cNvPr id="53" name="Text 28">
            <a:extLst>
              <a:ext uri="{FF2B5EF4-FFF2-40B4-BE49-F238E27FC236}">
                <a16:creationId xmlns:a16="http://schemas.microsoft.com/office/drawing/2014/main" id="{AA850ED9-AC52-2C30-DE81-2D61F845A046}"/>
              </a:ext>
            </a:extLst>
          </p:cNvPr>
          <p:cNvSpPr/>
          <p:nvPr/>
        </p:nvSpPr>
        <p:spPr>
          <a:xfrm>
            <a:off x="14385486" y="8034524"/>
            <a:ext cx="9287196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Automotive ECC formed; Kubernetes enters the edge (→ KubeEdge)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29">
            <a:extLst>
              <a:ext uri="{FF2B5EF4-FFF2-40B4-BE49-F238E27FC236}">
                <a16:creationId xmlns:a16="http://schemas.microsoft.com/office/drawing/2014/main" id="{48555738-FF8C-9B62-9CAC-3B0220B82759}"/>
              </a:ext>
            </a:extLst>
          </p:cNvPr>
          <p:cNvSpPr/>
          <p:nvPr/>
        </p:nvSpPr>
        <p:spPr>
          <a:xfrm>
            <a:off x="11916606" y="9680444"/>
            <a:ext cx="11589807" cy="1517904"/>
          </a:xfrm>
          <a:prstGeom prst="roundRect">
            <a:avLst>
              <a:gd name="adj" fmla="val 6024"/>
            </a:avLst>
          </a:prstGeom>
          <a:solidFill>
            <a:srgbClr val="F2F4F7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30">
            <a:extLst>
              <a:ext uri="{FF2B5EF4-FFF2-40B4-BE49-F238E27FC236}">
                <a16:creationId xmlns:a16="http://schemas.microsoft.com/office/drawing/2014/main" id="{8840671C-058E-7881-E752-630688C85255}"/>
              </a:ext>
            </a:extLst>
          </p:cNvPr>
          <p:cNvSpPr/>
          <p:nvPr/>
        </p:nvSpPr>
        <p:spPr>
          <a:xfrm>
            <a:off x="11916606" y="9680444"/>
            <a:ext cx="1765335" cy="1517904"/>
          </a:xfrm>
          <a:prstGeom prst="roundRect">
            <a:avLst>
              <a:gd name="adj" fmla="val 6024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31">
            <a:extLst>
              <a:ext uri="{FF2B5EF4-FFF2-40B4-BE49-F238E27FC236}">
                <a16:creationId xmlns:a16="http://schemas.microsoft.com/office/drawing/2014/main" id="{03AD1C2B-883B-131B-71AB-7D43E8DDF6E8}"/>
              </a:ext>
            </a:extLst>
          </p:cNvPr>
          <p:cNvSpPr/>
          <p:nvPr/>
        </p:nvSpPr>
        <p:spPr>
          <a:xfrm>
            <a:off x="11916606" y="9680444"/>
            <a:ext cx="1765335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</a:t>
            </a:r>
            <a:endParaRPr lang="en-US" sz="3200" dirty="0"/>
          </a:p>
        </p:txBody>
      </p:sp>
      <p:sp>
        <p:nvSpPr>
          <p:cNvPr id="62" name="Text 32">
            <a:extLst>
              <a:ext uri="{FF2B5EF4-FFF2-40B4-BE49-F238E27FC236}">
                <a16:creationId xmlns:a16="http://schemas.microsoft.com/office/drawing/2014/main" id="{28CD9FE3-F397-7B01-923A-9CEB8C7541FB}"/>
              </a:ext>
            </a:extLst>
          </p:cNvPr>
          <p:cNvSpPr/>
          <p:nvPr/>
        </p:nvSpPr>
        <p:spPr>
          <a:xfrm>
            <a:off x="14385486" y="9680444"/>
            <a:ext cx="9287196" cy="151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Bio-IT World adds an edge track — edge reaches healthcare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42236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DD2D7-785D-6589-C0EE-6BA7C61E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4AFB07D-A321-E272-823B-16D2EBD0A6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Edge Computing: No Single Definition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120730-C0C6-2B25-14E5-6070F06341A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464A7BF1-8BA0-1C12-4F6F-78AAA41ECCDD}"/>
              </a:ext>
            </a:extLst>
          </p:cNvPr>
          <p:cNvSpPr/>
          <p:nvPr/>
        </p:nvSpPr>
        <p:spPr>
          <a:xfrm>
            <a:off x="735773" y="2456684"/>
            <a:ext cx="10881360" cy="3084576"/>
          </a:xfrm>
          <a:prstGeom prst="roundRect">
            <a:avLst>
              <a:gd name="adj" fmla="val 3636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0C3D4581-4AA6-607D-3D5A-4323D05C020A}"/>
              </a:ext>
            </a:extLst>
          </p:cNvPr>
          <p:cNvSpPr/>
          <p:nvPr/>
        </p:nvSpPr>
        <p:spPr>
          <a:xfrm>
            <a:off x="735773" y="2456684"/>
            <a:ext cx="10881360" cy="1097280"/>
          </a:xfrm>
          <a:prstGeom prst="roundRect">
            <a:avLst>
              <a:gd name="adj" fmla="val 13333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7C3BD0D1-FCCB-9822-3CB9-D1646817D684}"/>
              </a:ext>
            </a:extLst>
          </p:cNvPr>
          <p:cNvSpPr/>
          <p:nvPr/>
        </p:nvSpPr>
        <p:spPr>
          <a:xfrm>
            <a:off x="1284413" y="2456684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IBM</a:t>
            </a:r>
            <a:endParaRPr lang="en-US" sz="320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E6B6F5FE-BD5C-0FF0-7F67-676A75F65E30}"/>
              </a:ext>
            </a:extLst>
          </p:cNvPr>
          <p:cNvSpPr/>
          <p:nvPr/>
        </p:nvSpPr>
        <p:spPr>
          <a:xfrm>
            <a:off x="1284413" y="3773420"/>
            <a:ext cx="98755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distributed computing framework that brings enterprise applications closer to data sources — IoT devices or local edge servers.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9">
            <a:extLst>
              <a:ext uri="{FF2B5EF4-FFF2-40B4-BE49-F238E27FC236}">
                <a16:creationId xmlns:a16="http://schemas.microsoft.com/office/drawing/2014/main" id="{AE40632A-D293-B621-1316-F70C1301ADF1}"/>
              </a:ext>
            </a:extLst>
          </p:cNvPr>
          <p:cNvSpPr/>
          <p:nvPr/>
        </p:nvSpPr>
        <p:spPr>
          <a:xfrm>
            <a:off x="11982893" y="2456684"/>
            <a:ext cx="10881360" cy="3084576"/>
          </a:xfrm>
          <a:prstGeom prst="roundRect">
            <a:avLst>
              <a:gd name="adj" fmla="val 3636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CE9F6DE8-571A-8F6E-9328-D3310DB5D35A}"/>
              </a:ext>
            </a:extLst>
          </p:cNvPr>
          <p:cNvSpPr/>
          <p:nvPr/>
        </p:nvSpPr>
        <p:spPr>
          <a:xfrm>
            <a:off x="11982893" y="2456684"/>
            <a:ext cx="10881360" cy="1097280"/>
          </a:xfrm>
          <a:prstGeom prst="roundRect">
            <a:avLst>
              <a:gd name="adj" fmla="val 13333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7900450A-08B6-29FD-FC65-53E6A09750CD}"/>
              </a:ext>
            </a:extLst>
          </p:cNvPr>
          <p:cNvSpPr/>
          <p:nvPr/>
        </p:nvSpPr>
        <p:spPr>
          <a:xfrm>
            <a:off x="12531533" y="2456684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Cisco</a:t>
            </a:r>
            <a:endParaRPr lang="en-US" sz="3200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EE8015B6-1BEC-D68E-5F1B-9829DC8EF745}"/>
              </a:ext>
            </a:extLst>
          </p:cNvPr>
          <p:cNvSpPr/>
          <p:nvPr/>
        </p:nvSpPr>
        <p:spPr>
          <a:xfrm>
            <a:off x="12531533" y="3773420"/>
            <a:ext cx="98755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model that shifts computing resources from central data centers or public clouds closer to devices — embedded at the edge of provider networks.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3">
            <a:extLst>
              <a:ext uri="{FF2B5EF4-FFF2-40B4-BE49-F238E27FC236}">
                <a16:creationId xmlns:a16="http://schemas.microsoft.com/office/drawing/2014/main" id="{9F107E33-0CD2-F9D5-39BE-0A8E72759B7A}"/>
              </a:ext>
            </a:extLst>
          </p:cNvPr>
          <p:cNvSpPr/>
          <p:nvPr/>
        </p:nvSpPr>
        <p:spPr>
          <a:xfrm>
            <a:off x="735773" y="6193532"/>
            <a:ext cx="10881360" cy="3233861"/>
          </a:xfrm>
          <a:prstGeom prst="roundRect">
            <a:avLst>
              <a:gd name="adj" fmla="val 3636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561325F2-B432-FFE3-5BD5-E159C392C7D8}"/>
              </a:ext>
            </a:extLst>
          </p:cNvPr>
          <p:cNvSpPr/>
          <p:nvPr/>
        </p:nvSpPr>
        <p:spPr>
          <a:xfrm>
            <a:off x="735773" y="6193532"/>
            <a:ext cx="10881360" cy="1097280"/>
          </a:xfrm>
          <a:prstGeom prst="roundRect">
            <a:avLst>
              <a:gd name="adj" fmla="val 13333"/>
            </a:avLst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15">
            <a:extLst>
              <a:ext uri="{FF2B5EF4-FFF2-40B4-BE49-F238E27FC236}">
                <a16:creationId xmlns:a16="http://schemas.microsoft.com/office/drawing/2014/main" id="{9BA97180-777A-936D-9774-48DE27930253}"/>
              </a:ext>
            </a:extLst>
          </p:cNvPr>
          <p:cNvSpPr/>
          <p:nvPr/>
        </p:nvSpPr>
        <p:spPr>
          <a:xfrm>
            <a:off x="1284413" y="6193532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Satyanarayanan</a:t>
            </a:r>
            <a:endParaRPr lang="en-US" sz="3200" dirty="0"/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CA3350C4-097F-CB30-4B2F-B1DA8AAB2364}"/>
              </a:ext>
            </a:extLst>
          </p:cNvPr>
          <p:cNvSpPr/>
          <p:nvPr/>
        </p:nvSpPr>
        <p:spPr>
          <a:xfrm>
            <a:off x="1284413" y="7510268"/>
            <a:ext cx="98755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paradigm where substantial compute &amp; storage — cloudlets, micro data centers, fog nodes — sit at the Internet’s edge near devices/sensors.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17">
            <a:extLst>
              <a:ext uri="{FF2B5EF4-FFF2-40B4-BE49-F238E27FC236}">
                <a16:creationId xmlns:a16="http://schemas.microsoft.com/office/drawing/2014/main" id="{1BCA0865-3079-DA18-149D-949E1BFD8F99}"/>
              </a:ext>
            </a:extLst>
          </p:cNvPr>
          <p:cNvSpPr/>
          <p:nvPr/>
        </p:nvSpPr>
        <p:spPr>
          <a:xfrm>
            <a:off x="11982893" y="6193532"/>
            <a:ext cx="10881360" cy="3084576"/>
          </a:xfrm>
          <a:prstGeom prst="roundRect">
            <a:avLst>
              <a:gd name="adj" fmla="val 3636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18">
            <a:extLst>
              <a:ext uri="{FF2B5EF4-FFF2-40B4-BE49-F238E27FC236}">
                <a16:creationId xmlns:a16="http://schemas.microsoft.com/office/drawing/2014/main" id="{78EA8C7A-C1E9-E86F-DD64-1F518890C38D}"/>
              </a:ext>
            </a:extLst>
          </p:cNvPr>
          <p:cNvSpPr/>
          <p:nvPr/>
        </p:nvSpPr>
        <p:spPr>
          <a:xfrm>
            <a:off x="11982893" y="6193532"/>
            <a:ext cx="10881360" cy="1097280"/>
          </a:xfrm>
          <a:prstGeom prst="roundRect">
            <a:avLst>
              <a:gd name="adj" fmla="val 13333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19">
            <a:extLst>
              <a:ext uri="{FF2B5EF4-FFF2-40B4-BE49-F238E27FC236}">
                <a16:creationId xmlns:a16="http://schemas.microsoft.com/office/drawing/2014/main" id="{6004B83E-2553-1489-EC79-791E319D09A0}"/>
              </a:ext>
            </a:extLst>
          </p:cNvPr>
          <p:cNvSpPr/>
          <p:nvPr/>
        </p:nvSpPr>
        <p:spPr>
          <a:xfrm>
            <a:off x="12531533" y="6193532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Yousefpour et al.</a:t>
            </a:r>
            <a:endParaRPr lang="en-US" sz="3200" dirty="0"/>
          </a:p>
        </p:txBody>
      </p:sp>
      <p:sp>
        <p:nvSpPr>
          <p:cNvPr id="63" name="Text 20">
            <a:extLst>
              <a:ext uri="{FF2B5EF4-FFF2-40B4-BE49-F238E27FC236}">
                <a16:creationId xmlns:a16="http://schemas.microsoft.com/office/drawing/2014/main" id="{2BA30BD9-5C97-09C8-C665-A0AE14D2C98E}"/>
              </a:ext>
            </a:extLst>
          </p:cNvPr>
          <p:cNvSpPr/>
          <p:nvPr/>
        </p:nvSpPr>
        <p:spPr>
          <a:xfrm>
            <a:off x="12531533" y="7510268"/>
            <a:ext cx="98755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Located at the network edge near IoT devices; the edge can be more than one hop away within the local IoT network.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5">
            <a:extLst>
              <a:ext uri="{FF2B5EF4-FFF2-40B4-BE49-F238E27FC236}">
                <a16:creationId xmlns:a16="http://schemas.microsoft.com/office/drawing/2014/main" id="{86A18ED8-ADA7-29EA-5D31-60210B74F124}"/>
              </a:ext>
            </a:extLst>
          </p:cNvPr>
          <p:cNvSpPr/>
          <p:nvPr/>
        </p:nvSpPr>
        <p:spPr>
          <a:xfrm>
            <a:off x="2888512" y="9930380"/>
            <a:ext cx="19782229" cy="2194561"/>
          </a:xfrm>
          <a:prstGeom prst="roundRect">
            <a:avLst>
              <a:gd name="adj" fmla="val 5556"/>
            </a:avLst>
          </a:prstGeom>
          <a:solidFill>
            <a:srgbClr val="44546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1" name="Text 6">
            <a:extLst>
              <a:ext uri="{FF2B5EF4-FFF2-40B4-BE49-F238E27FC236}">
                <a16:creationId xmlns:a16="http://schemas.microsoft.com/office/drawing/2014/main" id="{3D9BBF49-8260-1D80-8292-47D9FF5D5A62}"/>
              </a:ext>
            </a:extLst>
          </p:cNvPr>
          <p:cNvSpPr/>
          <p:nvPr/>
        </p:nvSpPr>
        <p:spPr>
          <a:xfrm>
            <a:off x="3464908" y="9991340"/>
            <a:ext cx="18474313" cy="19507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“Edge computing refers to the enabling technologies allowing computation to be performed at the edge of the network — on downstream data on behalf of cloud services, and upstream data on behalf of IoT services.”</a:t>
            </a:r>
            <a:endParaRPr lang="en-US" sz="28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613D387C-9ABB-4BC5-F441-218A8B66D890}"/>
              </a:ext>
            </a:extLst>
          </p:cNvPr>
          <p:cNvSpPr txBox="1"/>
          <p:nvPr/>
        </p:nvSpPr>
        <p:spPr>
          <a:xfrm>
            <a:off x="2997076" y="9962126"/>
            <a:ext cx="12238074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Shi et al., “Edge Computing: Vision and Challenges,” 2016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C77F77-8A76-941D-49C5-E43A11C44143}"/>
              </a:ext>
            </a:extLst>
          </p:cNvPr>
          <p:cNvSpPr txBox="1"/>
          <p:nvPr/>
        </p:nvSpPr>
        <p:spPr>
          <a:xfrm>
            <a:off x="3464908" y="11874862"/>
            <a:ext cx="15659736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Shi, W., Cao, J., Zhang, Q., Li, Y., &amp; Xu, L. (2016). Edge computing: Vision and challenges. IEEE internet of things journal, 3(5), 637-646.</a:t>
            </a:r>
          </a:p>
        </p:txBody>
      </p:sp>
    </p:spTree>
    <p:extLst>
      <p:ext uri="{BB962C8B-B14F-4D97-AF65-F5344CB8AC3E}">
        <p14:creationId xmlns:p14="http://schemas.microsoft.com/office/powerpoint/2010/main" val="306892550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F494-D7B2-0A11-D7FD-5DDF6CA0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0B8E702-57C7-9889-46C5-61A1B90F1F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Edge Computing: Along the Path from the Data Source to the Cloud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7D27C8-B857-92D1-2AE1-434C663D27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9" name="Oval">
            <a:extLst>
              <a:ext uri="{FF2B5EF4-FFF2-40B4-BE49-F238E27FC236}">
                <a16:creationId xmlns:a16="http://schemas.microsoft.com/office/drawing/2014/main" id="{629FE73F-AFAF-0324-C053-6E8423E86319}"/>
              </a:ext>
            </a:extLst>
          </p:cNvPr>
          <p:cNvSpPr/>
          <p:nvPr/>
        </p:nvSpPr>
        <p:spPr>
          <a:xfrm>
            <a:off x="826110" y="1768316"/>
            <a:ext cx="22888575" cy="10709275"/>
          </a:xfrm>
          <a:prstGeom prst="ellipse">
            <a:avLst/>
          </a:prstGeom>
          <a:solidFill>
            <a:schemeClr val="accent1">
              <a:hueOff val="-181383"/>
              <a:satOff val="15108"/>
              <a:lumOff val="14987"/>
              <a:alpha val="73396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defTabSz="825500" eaLnBrk="1" fontAlgn="auto">
              <a:spcBef>
                <a:spcPts val="0"/>
              </a:spcBef>
              <a:spcAft>
                <a:spcPts val="0"/>
              </a:spcAft>
              <a:defRPr sz="3200"/>
            </a:pPr>
            <a:endParaRPr sz="3200"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50" name="Oval">
            <a:extLst>
              <a:ext uri="{FF2B5EF4-FFF2-40B4-BE49-F238E27FC236}">
                <a16:creationId xmlns:a16="http://schemas.microsoft.com/office/drawing/2014/main" id="{9ED05A49-5E5E-B46B-256A-74B0E9206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697" y="3065304"/>
            <a:ext cx="17433925" cy="8113712"/>
          </a:xfrm>
          <a:prstGeom prst="ellipse">
            <a:avLst/>
          </a:prstGeom>
          <a:noFill/>
          <a:ln w="508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endParaRPr lang="en-US" altLang="en-US" sz="3200">
              <a:solidFill>
                <a:srgbClr val="FFFFFF"/>
              </a:solidFill>
            </a:endParaRPr>
          </a:p>
        </p:txBody>
      </p:sp>
      <p:pic>
        <p:nvPicPr>
          <p:cNvPr id="52" name="pasted-movie.png">
            <a:extLst>
              <a:ext uri="{FF2B5EF4-FFF2-40B4-BE49-F238E27FC236}">
                <a16:creationId xmlns:a16="http://schemas.microsoft.com/office/drawing/2014/main" id="{577D8EF7-E314-C9E5-130B-657FF9FBC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572" y="6941979"/>
            <a:ext cx="1795463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3" name="Smart Manufacturing">
            <a:extLst>
              <a:ext uri="{FF2B5EF4-FFF2-40B4-BE49-F238E27FC236}">
                <a16:creationId xmlns:a16="http://schemas.microsoft.com/office/drawing/2014/main" id="{5EADA984-1B38-B083-4025-AE0D2317F0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710" y="8240554"/>
            <a:ext cx="36576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Smart Manufacturing</a:t>
            </a:r>
          </a:p>
        </p:txBody>
      </p:sp>
      <p:pic>
        <p:nvPicPr>
          <p:cNvPr id="54" name="pasted-movie.png">
            <a:extLst>
              <a:ext uri="{FF2B5EF4-FFF2-40B4-BE49-F238E27FC236}">
                <a16:creationId xmlns:a16="http://schemas.microsoft.com/office/drawing/2014/main" id="{80D93A9F-05BB-43A8-5150-A7FEF12D6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497" y="9996329"/>
            <a:ext cx="23812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6" name="Disaster Relief">
            <a:extLst>
              <a:ext uri="{FF2B5EF4-FFF2-40B4-BE49-F238E27FC236}">
                <a16:creationId xmlns:a16="http://schemas.microsoft.com/office/drawing/2014/main" id="{BF29B99D-E3EC-159F-884B-CFB7E4396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3322" y="11294904"/>
            <a:ext cx="36576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Disaster Relief</a:t>
            </a:r>
          </a:p>
        </p:txBody>
      </p:sp>
      <p:pic>
        <p:nvPicPr>
          <p:cNvPr id="57" name="pasted-movie.png">
            <a:extLst>
              <a:ext uri="{FF2B5EF4-FFF2-40B4-BE49-F238E27FC236}">
                <a16:creationId xmlns:a16="http://schemas.microsoft.com/office/drawing/2014/main" id="{D71574CB-B331-EF2E-F791-5CD9A1B60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247" y="3506629"/>
            <a:ext cx="1947863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8" name="Connected Health">
            <a:extLst>
              <a:ext uri="{FF2B5EF4-FFF2-40B4-BE49-F238E27FC236}">
                <a16:creationId xmlns:a16="http://schemas.microsoft.com/office/drawing/2014/main" id="{6A9647C4-9924-16E3-F109-BD67693154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4172" y="4806791"/>
            <a:ext cx="36576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Connected Health</a:t>
            </a:r>
          </a:p>
        </p:txBody>
      </p:sp>
      <p:pic>
        <p:nvPicPr>
          <p:cNvPr id="60" name="pasted-movie.png">
            <a:extLst>
              <a:ext uri="{FF2B5EF4-FFF2-40B4-BE49-F238E27FC236}">
                <a16:creationId xmlns:a16="http://schemas.microsoft.com/office/drawing/2014/main" id="{98582BB9-95D0-B027-A4D4-EB524B5DB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5035" y="2806541"/>
            <a:ext cx="17970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1" name="Autonomous Driving">
            <a:extLst>
              <a:ext uri="{FF2B5EF4-FFF2-40B4-BE49-F238E27FC236}">
                <a16:creationId xmlns:a16="http://schemas.microsoft.com/office/drawing/2014/main" id="{43F82552-AF81-2F6D-986B-3CFFD4274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54760" y="4105116"/>
            <a:ext cx="36576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Autonomous Driving</a:t>
            </a:r>
          </a:p>
        </p:txBody>
      </p:sp>
      <p:pic>
        <p:nvPicPr>
          <p:cNvPr id="62" name="pasted-movie.png">
            <a:extLst>
              <a:ext uri="{FF2B5EF4-FFF2-40B4-BE49-F238E27FC236}">
                <a16:creationId xmlns:a16="http://schemas.microsoft.com/office/drawing/2014/main" id="{4D1F6E6F-E730-5030-5AF4-909282F7D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4635" y="6275229"/>
            <a:ext cx="18224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28" name="Smart Home">
            <a:extLst>
              <a:ext uri="{FF2B5EF4-FFF2-40B4-BE49-F238E27FC236}">
                <a16:creationId xmlns:a16="http://schemas.microsoft.com/office/drawing/2014/main" id="{41FD15BC-2F8A-C1A5-2393-3EDCCE5F2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7060" y="7573804"/>
            <a:ext cx="36576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Smart Home</a:t>
            </a:r>
          </a:p>
        </p:txBody>
      </p:sp>
      <p:pic>
        <p:nvPicPr>
          <p:cNvPr id="130" name="pasted-movie.png">
            <a:extLst>
              <a:ext uri="{FF2B5EF4-FFF2-40B4-BE49-F238E27FC236}">
                <a16:creationId xmlns:a16="http://schemas.microsoft.com/office/drawing/2014/main" id="{ECA21F3F-FE7B-5F18-29ED-629403EC9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9672" y="9783604"/>
            <a:ext cx="21288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2" name="Smart City">
            <a:extLst>
              <a:ext uri="{FF2B5EF4-FFF2-40B4-BE49-F238E27FC236}">
                <a16:creationId xmlns:a16="http://schemas.microsoft.com/office/drawing/2014/main" id="{4550B334-F0C7-3F80-858E-8925FB137A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64497" y="11082179"/>
            <a:ext cx="3657600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Smart City</a:t>
            </a:r>
          </a:p>
        </p:txBody>
      </p:sp>
      <p:pic>
        <p:nvPicPr>
          <p:cNvPr id="134" name="pasted-movie.png">
            <a:extLst>
              <a:ext uri="{FF2B5EF4-FFF2-40B4-BE49-F238E27FC236}">
                <a16:creationId xmlns:a16="http://schemas.microsoft.com/office/drawing/2014/main" id="{1621618F-21FA-9FA0-97B2-EAA18148E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647" y="5749766"/>
            <a:ext cx="4303713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35" name="Cloud / Datacenter">
            <a:extLst>
              <a:ext uri="{FF2B5EF4-FFF2-40B4-BE49-F238E27FC236}">
                <a16:creationId xmlns:a16="http://schemas.microsoft.com/office/drawing/2014/main" id="{131DF45D-0F99-75B9-12DB-0F05ED81A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60647" y="8542179"/>
            <a:ext cx="4303713" cy="520700"/>
          </a:xfrm>
          <a:prstGeom prst="roundRect">
            <a:avLst>
              <a:gd name="adj" fmla="val 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50800" tIns="50800" rIns="50800" bIns="50800" anchor="ctr"/>
          <a:lstStyle>
            <a:defPPr>
              <a:defRPr lang="en-US"/>
            </a:defPPr>
            <a:lvl1pPr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825500" rtl="0" eaLnBrk="0" fontAlgn="base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4572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9144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13716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1828800" indent="1828800" algn="l" defTabSz="825500" rtl="0" eaLnBrk="0" fontAlgn="base" latinLnBrk="0" hangingPunct="0">
              <a:spcBef>
                <a:spcPts val="470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algn="ctr" eaLnBrk="1">
              <a:spcBef>
                <a:spcPct val="0"/>
              </a:spcBef>
            </a:pPr>
            <a:r>
              <a:rPr lang="en-US" altLang="en-US" sz="2400">
                <a:latin typeface="Graphik"/>
                <a:ea typeface="Graphik"/>
                <a:cs typeface="Graphik"/>
                <a:sym typeface="Graphik"/>
              </a:rPr>
              <a:t>Cloud / Datacenter</a:t>
            </a:r>
          </a:p>
        </p:txBody>
      </p:sp>
      <p:sp>
        <p:nvSpPr>
          <p:cNvPr id="136" name="Line">
            <a:extLst>
              <a:ext uri="{FF2B5EF4-FFF2-40B4-BE49-F238E27FC236}">
                <a16:creationId xmlns:a16="http://schemas.microsoft.com/office/drawing/2014/main" id="{BC63F287-D89C-4B9F-9106-8F96407593D9}"/>
              </a:ext>
            </a:extLst>
          </p:cNvPr>
          <p:cNvSpPr/>
          <p:nvPr/>
        </p:nvSpPr>
        <p:spPr>
          <a:xfrm>
            <a:off x="14989785" y="7095966"/>
            <a:ext cx="4303712" cy="0"/>
          </a:xfrm>
          <a:prstGeom prst="line">
            <a:avLst/>
          </a:prstGeom>
          <a:ln w="101600">
            <a:solidFill>
              <a:schemeClr val="accent4">
                <a:hueOff val="31372"/>
                <a:lumOff val="-14375"/>
              </a:schemeClr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Bef>
                <a:spcPts val="4700"/>
              </a:spcBef>
              <a:spcAft>
                <a:spcPts val="0"/>
              </a:spcAft>
              <a:defRPr/>
            </a:pPr>
            <a:endParaRPr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137" name="Line">
            <a:extLst>
              <a:ext uri="{FF2B5EF4-FFF2-40B4-BE49-F238E27FC236}">
                <a16:creationId xmlns:a16="http://schemas.microsoft.com/office/drawing/2014/main" id="{F4B7173F-B8AA-168C-B8E4-5BE05ABEC723}"/>
              </a:ext>
            </a:extLst>
          </p:cNvPr>
          <p:cNvSpPr/>
          <p:nvPr/>
        </p:nvSpPr>
        <p:spPr>
          <a:xfrm>
            <a:off x="5593372" y="7095966"/>
            <a:ext cx="4303713" cy="0"/>
          </a:xfrm>
          <a:prstGeom prst="line">
            <a:avLst/>
          </a:prstGeom>
          <a:ln w="101600">
            <a:solidFill>
              <a:schemeClr val="accent4">
                <a:hueOff val="31372"/>
                <a:lumOff val="-14375"/>
              </a:schemeClr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Bef>
                <a:spcPts val="4700"/>
              </a:spcBef>
              <a:spcAft>
                <a:spcPts val="0"/>
              </a:spcAft>
              <a:defRPr/>
            </a:pPr>
            <a:endParaRPr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138" name="Line">
            <a:extLst>
              <a:ext uri="{FF2B5EF4-FFF2-40B4-BE49-F238E27FC236}">
                <a16:creationId xmlns:a16="http://schemas.microsoft.com/office/drawing/2014/main" id="{03538F84-79E0-70CA-1C89-EF2E98452AFD}"/>
              </a:ext>
            </a:extLst>
          </p:cNvPr>
          <p:cNvSpPr/>
          <p:nvPr/>
        </p:nvSpPr>
        <p:spPr>
          <a:xfrm>
            <a:off x="9397022" y="3971766"/>
            <a:ext cx="2279650" cy="1468438"/>
          </a:xfrm>
          <a:prstGeom prst="line">
            <a:avLst/>
          </a:prstGeom>
          <a:ln w="101600">
            <a:solidFill>
              <a:schemeClr val="accent4">
                <a:hueOff val="31372"/>
                <a:lumOff val="-14375"/>
              </a:schemeClr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Bef>
                <a:spcPts val="4700"/>
              </a:spcBef>
              <a:spcAft>
                <a:spcPts val="0"/>
              </a:spcAft>
              <a:defRPr/>
            </a:pPr>
            <a:endParaRPr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139" name="Line">
            <a:extLst>
              <a:ext uri="{FF2B5EF4-FFF2-40B4-BE49-F238E27FC236}">
                <a16:creationId xmlns:a16="http://schemas.microsoft.com/office/drawing/2014/main" id="{27ED6ABC-23A4-25BD-1138-78D81B8DD688}"/>
              </a:ext>
            </a:extLst>
          </p:cNvPr>
          <p:cNvSpPr/>
          <p:nvPr/>
        </p:nvSpPr>
        <p:spPr>
          <a:xfrm flipV="1">
            <a:off x="8741385" y="9085104"/>
            <a:ext cx="3136900" cy="822325"/>
          </a:xfrm>
          <a:prstGeom prst="line">
            <a:avLst/>
          </a:prstGeom>
          <a:ln w="101600">
            <a:solidFill>
              <a:schemeClr val="accent4">
                <a:hueOff val="31372"/>
                <a:lumOff val="-14375"/>
              </a:schemeClr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Bef>
                <a:spcPts val="4700"/>
              </a:spcBef>
              <a:spcAft>
                <a:spcPts val="0"/>
              </a:spcAft>
              <a:defRPr/>
            </a:pPr>
            <a:endParaRPr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140" name="Line">
            <a:extLst>
              <a:ext uri="{FF2B5EF4-FFF2-40B4-BE49-F238E27FC236}">
                <a16:creationId xmlns:a16="http://schemas.microsoft.com/office/drawing/2014/main" id="{A63310C1-FFE5-3FB2-6304-355F2DDF2713}"/>
              </a:ext>
            </a:extLst>
          </p:cNvPr>
          <p:cNvSpPr/>
          <p:nvPr/>
        </p:nvSpPr>
        <p:spPr>
          <a:xfrm flipV="1">
            <a:off x="13111772" y="3927316"/>
            <a:ext cx="1555750" cy="1557338"/>
          </a:xfrm>
          <a:prstGeom prst="line">
            <a:avLst/>
          </a:prstGeom>
          <a:ln w="101600">
            <a:solidFill>
              <a:schemeClr val="accent4">
                <a:hueOff val="31372"/>
                <a:lumOff val="-14375"/>
              </a:schemeClr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Bef>
                <a:spcPts val="4700"/>
              </a:spcBef>
              <a:spcAft>
                <a:spcPts val="0"/>
              </a:spcAft>
              <a:defRPr/>
            </a:pPr>
            <a:endParaRPr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sp>
        <p:nvSpPr>
          <p:cNvPr id="141" name="Line">
            <a:extLst>
              <a:ext uri="{FF2B5EF4-FFF2-40B4-BE49-F238E27FC236}">
                <a16:creationId xmlns:a16="http://schemas.microsoft.com/office/drawing/2014/main" id="{BCBAFE2E-703D-10A7-06A2-1B796DD49BFE}"/>
              </a:ext>
            </a:extLst>
          </p:cNvPr>
          <p:cNvSpPr/>
          <p:nvPr/>
        </p:nvSpPr>
        <p:spPr>
          <a:xfrm>
            <a:off x="12930797" y="9085104"/>
            <a:ext cx="3286125" cy="822325"/>
          </a:xfrm>
          <a:prstGeom prst="line">
            <a:avLst/>
          </a:prstGeom>
          <a:ln w="101600">
            <a:solidFill>
              <a:schemeClr val="accent4">
                <a:hueOff val="31372"/>
                <a:lumOff val="-14375"/>
              </a:schemeClr>
            </a:solidFill>
            <a:miter lim="400000"/>
            <a:headEnd type="triangle"/>
            <a:tailEnd type="triangle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Bef>
                <a:spcPts val="4700"/>
              </a:spcBef>
              <a:spcAft>
                <a:spcPts val="0"/>
              </a:spcAft>
              <a:defRPr/>
            </a:pPr>
            <a:endParaRPr kern="0">
              <a:solidFill>
                <a:schemeClr val="accent1">
                  <a:satOff val="-9155"/>
                  <a:lumOff val="-32673"/>
                </a:schemeClr>
              </a:solidFill>
            </a:endParaRPr>
          </a:p>
        </p:txBody>
      </p:sp>
      <p:pic>
        <p:nvPicPr>
          <p:cNvPr id="142" name="pasted-movie.png">
            <a:extLst>
              <a:ext uri="{FF2B5EF4-FFF2-40B4-BE49-F238E27FC236}">
                <a16:creationId xmlns:a16="http://schemas.microsoft.com/office/drawing/2014/main" id="{D7D2DDA5-3A6A-7AA1-DB0E-76567D55A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147" y="6052979"/>
            <a:ext cx="1617663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43" name="pasted-movie.png">
            <a:extLst>
              <a:ext uri="{FF2B5EF4-FFF2-40B4-BE49-F238E27FC236}">
                <a16:creationId xmlns:a16="http://schemas.microsoft.com/office/drawing/2014/main" id="{6E590AE0-9AFF-ED08-64CF-EDF96B40A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485" y="2462054"/>
            <a:ext cx="1619250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44" name="pasted-movie.png">
            <a:extLst>
              <a:ext uri="{FF2B5EF4-FFF2-40B4-BE49-F238E27FC236}">
                <a16:creationId xmlns:a16="http://schemas.microsoft.com/office/drawing/2014/main" id="{1ECE4C1C-15A8-7BD8-1D37-91FD5AE08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872" y="9151779"/>
            <a:ext cx="161766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45" name="pasted-movie.png">
            <a:extLst>
              <a:ext uri="{FF2B5EF4-FFF2-40B4-BE49-F238E27FC236}">
                <a16:creationId xmlns:a16="http://schemas.microsoft.com/office/drawing/2014/main" id="{B163DDBD-AD83-3F10-8163-1548DF85F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8897" y="8726329"/>
            <a:ext cx="1617663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146" name="pasted-movie.png">
            <a:extLst>
              <a:ext uri="{FF2B5EF4-FFF2-40B4-BE49-F238E27FC236}">
                <a16:creationId xmlns:a16="http://schemas.microsoft.com/office/drawing/2014/main" id="{A86422CE-6DF0-2031-85C9-7402CB2C9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7035" y="5625941"/>
            <a:ext cx="1617662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47" name="Edge Computing is a Continuum">
            <a:extLst>
              <a:ext uri="{FF2B5EF4-FFF2-40B4-BE49-F238E27FC236}">
                <a16:creationId xmlns:a16="http://schemas.microsoft.com/office/drawing/2014/main" id="{8B5476EB-A7AB-CA49-DA47-1113A4DDF3F5}"/>
              </a:ext>
            </a:extLst>
          </p:cNvPr>
          <p:cNvSpPr/>
          <p:nvPr/>
        </p:nvSpPr>
        <p:spPr>
          <a:xfrm>
            <a:off x="7334860" y="6487954"/>
            <a:ext cx="10555287" cy="1270000"/>
          </a:xfrm>
          <a:prstGeom prst="roundRect">
            <a:avLst>
              <a:gd name="adj" fmla="val 15000"/>
            </a:avLst>
          </a:prstGeom>
          <a:solidFill>
            <a:schemeClr val="accent4"/>
          </a:solidFill>
          <a:ln w="508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>
            <a:defPPr>
              <a:defRPr lang="en-US"/>
            </a:defPPr>
            <a:lvl1pPr algn="ctr" defTabSz="825500" rtl="0" eaLnBrk="0" fontAlgn="base" hangingPunct="0">
              <a:spcBef>
                <a:spcPts val="0"/>
              </a:spcBef>
              <a:spcAft>
                <a:spcPct val="0"/>
              </a:spcAft>
              <a:defRPr sz="4000" b="1" kern="1200">
                <a:solidFill>
                  <a:srgbClr val="535860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 fontAlgn="auto">
              <a:spcAft>
                <a:spcPts val="0"/>
              </a:spcAft>
              <a:defRPr/>
            </a:pPr>
            <a:r>
              <a:rPr kern="0">
                <a:solidFill>
                  <a:schemeClr val="accent1">
                    <a:satOff val="-9155"/>
                    <a:lumOff val="-32673"/>
                  </a:schemeClr>
                </a:solidFill>
              </a:rPr>
              <a:t>Edge Computing is a Continuum</a:t>
            </a:r>
          </a:p>
        </p:txBody>
      </p:sp>
      <p:pic>
        <p:nvPicPr>
          <p:cNvPr id="148" name="pasted-movie.png">
            <a:extLst>
              <a:ext uri="{FF2B5EF4-FFF2-40B4-BE49-F238E27FC236}">
                <a16:creationId xmlns:a16="http://schemas.microsoft.com/office/drawing/2014/main" id="{9AA6EFFB-2A06-FB33-B4AE-B41CAD618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4235" y="2392204"/>
            <a:ext cx="1617662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00708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0138B-013E-6FA1-3791-CF0618EBF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0E7B6F2-7F33-80E1-01B6-8D2F1D05BF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Edge Computing: What the Edge Actually Does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024D8D-E9D4-3947-B4B5-BF524BECCDA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hings are not only data consumers but also data producers.…">
            <a:extLst>
              <a:ext uri="{FF2B5EF4-FFF2-40B4-BE49-F238E27FC236}">
                <a16:creationId xmlns:a16="http://schemas.microsoft.com/office/drawing/2014/main" id="{B10D7373-6010-8907-E327-13BECA77B52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956706" y="3765271"/>
            <a:ext cx="8695100" cy="441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Things are not only </a:t>
            </a: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data consumers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but also </a:t>
            </a: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data producers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Computation can be performed at the edge of the network.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downstream data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on behalf of cloud service &amp; </a:t>
            </a:r>
            <a:r>
              <a:rPr lang="en-US" altLang="en-US" sz="2800" b="1" dirty="0">
                <a:latin typeface="Arial" panose="020B0604020202020204" pitchFamily="34" charset="0"/>
                <a:ea typeface="Avenir Next Regular"/>
                <a:cs typeface="Arial" panose="020B0604020202020204" pitchFamily="34" charset="0"/>
                <a:sym typeface="Avenir Next Regular"/>
              </a:rPr>
              <a:t>upstream data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on behalf of IoT services.</a:t>
            </a:r>
          </a:p>
        </p:txBody>
      </p:sp>
      <p:pic>
        <p:nvPicPr>
          <p:cNvPr id="5" name="cover.png">
            <a:extLst>
              <a:ext uri="{FF2B5EF4-FFF2-40B4-BE49-F238E27FC236}">
                <a16:creationId xmlns:a16="http://schemas.microsoft.com/office/drawing/2014/main" id="{5ADE0DAC-09F9-2DA4-5ABF-CA4A3E262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8"/>
          <a:stretch>
            <a:fillRect/>
          </a:stretch>
        </p:blipFill>
        <p:spPr bwMode="auto">
          <a:xfrm>
            <a:off x="11832432" y="1700088"/>
            <a:ext cx="11018838" cy="10315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6" name="Shi, W., Cao, J., Zhang, Q., Li, Y., &amp; Xu, L. (2016). Edge computing: Vision and challenges. IEEE internet of things journal, 3(5), 637-646.">
            <a:extLst>
              <a:ext uri="{FF2B5EF4-FFF2-40B4-BE49-F238E27FC236}">
                <a16:creationId xmlns:a16="http://schemas.microsoft.com/office/drawing/2014/main" id="{BBE35AED-99AE-A39D-DAD9-50B99DE49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809" y="12477591"/>
            <a:ext cx="15603246" cy="410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defPPr>
              <a:defRPr lang="en-US"/>
            </a:defPPr>
            <a:lvl1pPr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1pPr>
            <a:lvl2pPr indent="4572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2pPr>
            <a:lvl3pPr indent="9144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3pPr>
            <a:lvl4pPr indent="13716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4pPr>
            <a:lvl5pPr indent="1828800" algn="l" defTabSz="355600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5pPr>
            <a:lvl6pPr marL="22860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6pPr>
            <a:lvl7pPr marL="27432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7pPr>
            <a:lvl8pPr marL="32004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8pPr>
            <a:lvl9pPr marL="3657600" algn="l" defTabSz="914400" rtl="0" eaLnBrk="1" latinLnBrk="0" hangingPunct="1">
              <a:defRPr sz="4000" kern="1200">
                <a:solidFill>
                  <a:srgbClr val="535860"/>
                </a:solidFill>
                <a:latin typeface="Graphik-Light"/>
                <a:ea typeface="Graphik-Light"/>
                <a:cs typeface="Graphik-Light"/>
                <a:sym typeface="Graphik Light"/>
              </a:defRPr>
            </a:lvl9pPr>
          </a:lstStyle>
          <a:p>
            <a:pPr eaLnBrk="1">
              <a:spcBef>
                <a:spcPts val="4700"/>
              </a:spcBef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Shi, W., Cao, J., Zhang, Q., Li, Y., &amp; Xu, L. (2016). Edge computing: Vision and challenges. IEEE internet of things journal, 3(5), 637-646.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33DCF-CB33-4C4E-2C63-861324F77027}"/>
              </a:ext>
            </a:extLst>
          </p:cNvPr>
          <p:cNvSpPr txBox="1"/>
          <p:nvPr/>
        </p:nvSpPr>
        <p:spPr>
          <a:xfrm>
            <a:off x="16380197" y="11288181"/>
            <a:ext cx="4111703" cy="1105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Paradigm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FC3B957-6CB5-6437-E5C3-3DDB36D9AE11}"/>
              </a:ext>
            </a:extLst>
          </p:cNvPr>
          <p:cNvSpPr/>
          <p:nvPr/>
        </p:nvSpPr>
        <p:spPr>
          <a:xfrm>
            <a:off x="796832" y="3534004"/>
            <a:ext cx="9015277" cy="4559199"/>
          </a:xfrm>
          <a:prstGeom prst="roundRect">
            <a:avLst>
              <a:gd name="adj" fmla="val 5999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5A558F-0D61-86C6-05EC-A201788AB1B5}"/>
              </a:ext>
            </a:extLst>
          </p:cNvPr>
          <p:cNvSpPr txBox="1"/>
          <p:nvPr/>
        </p:nvSpPr>
        <p:spPr>
          <a:xfrm>
            <a:off x="796832" y="1401115"/>
            <a:ext cx="4680769" cy="11362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Two-way computing streams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851222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71F8E-74B5-8EE6-F15B-19270E0D4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A05063A-7228-9800-E92D-666C5E5879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Edge Computing: Edge-Intelligence Link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A72479-86E0-A894-229D-FCF9DFB195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4A856263-BB97-C3D6-BEA5-1114CB9249D6}"/>
              </a:ext>
            </a:extLst>
          </p:cNvPr>
          <p:cNvSpPr/>
          <p:nvPr/>
        </p:nvSpPr>
        <p:spPr>
          <a:xfrm>
            <a:off x="677863" y="3130294"/>
            <a:ext cx="6858000" cy="4572000"/>
          </a:xfrm>
          <a:prstGeom prst="roundRect">
            <a:avLst>
              <a:gd name="adj" fmla="val 400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EC307B3B-E20E-0AFE-CEBF-59F151D31440}"/>
              </a:ext>
            </a:extLst>
          </p:cNvPr>
          <p:cNvSpPr/>
          <p:nvPr/>
        </p:nvSpPr>
        <p:spPr>
          <a:xfrm>
            <a:off x="3091879" y="3678934"/>
            <a:ext cx="2011680" cy="2011680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icons/cpu_EAA51B.png">
            <a:extLst>
              <a:ext uri="{FF2B5EF4-FFF2-40B4-BE49-F238E27FC236}">
                <a16:creationId xmlns:a16="http://schemas.microsoft.com/office/drawing/2014/main" id="{10A208A1-712D-B003-5935-372A36CBA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682" y="4161737"/>
            <a:ext cx="1046074" cy="1046074"/>
          </a:xfrm>
          <a:prstGeom prst="rect">
            <a:avLst/>
          </a:prstGeom>
        </p:spPr>
      </p:pic>
      <p:sp>
        <p:nvSpPr>
          <p:cNvPr id="15" name="Text 7">
            <a:extLst>
              <a:ext uri="{FF2B5EF4-FFF2-40B4-BE49-F238E27FC236}">
                <a16:creationId xmlns:a16="http://schemas.microsoft.com/office/drawing/2014/main" id="{F7549F21-5600-D3AF-D611-8D7401F53532}"/>
              </a:ext>
            </a:extLst>
          </p:cNvPr>
          <p:cNvSpPr/>
          <p:nvPr/>
        </p:nvSpPr>
        <p:spPr>
          <a:xfrm>
            <a:off x="952183" y="5873494"/>
            <a:ext cx="6309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35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Computing</a:t>
            </a:r>
            <a:endParaRPr lang="en-US" sz="3200" dirty="0">
              <a:solidFill>
                <a:srgbClr val="535860"/>
              </a:solidFill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BEA48E24-013B-95D5-5EB2-A0A54F82FB93}"/>
              </a:ext>
            </a:extLst>
          </p:cNvPr>
          <p:cNvSpPr/>
          <p:nvPr/>
        </p:nvSpPr>
        <p:spPr>
          <a:xfrm>
            <a:off x="1043623" y="6751318"/>
            <a:ext cx="61264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358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On-demand compute at the data source</a:t>
            </a:r>
            <a:endParaRPr lang="en-US" sz="2400" dirty="0">
              <a:solidFill>
                <a:srgbClr val="53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 1" descr="icons/arrowRight_44546A.png">
            <a:extLst>
              <a:ext uri="{FF2B5EF4-FFF2-40B4-BE49-F238E27FC236}">
                <a16:creationId xmlns:a16="http://schemas.microsoft.com/office/drawing/2014/main" id="{C66B2C1E-84A6-004D-A5D3-A9E676CAD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879" y="4867654"/>
            <a:ext cx="1005840" cy="1005840"/>
          </a:xfrm>
          <a:prstGeom prst="rect">
            <a:avLst/>
          </a:prstGeom>
        </p:spPr>
      </p:pic>
      <p:sp>
        <p:nvSpPr>
          <p:cNvPr id="21" name="Shape 9">
            <a:extLst>
              <a:ext uri="{FF2B5EF4-FFF2-40B4-BE49-F238E27FC236}">
                <a16:creationId xmlns:a16="http://schemas.microsoft.com/office/drawing/2014/main" id="{E14DD9D5-E492-C03A-D816-7C752D65DBF4}"/>
              </a:ext>
            </a:extLst>
          </p:cNvPr>
          <p:cNvSpPr/>
          <p:nvPr/>
        </p:nvSpPr>
        <p:spPr>
          <a:xfrm>
            <a:off x="8633143" y="3130294"/>
            <a:ext cx="6858000" cy="4572000"/>
          </a:xfrm>
          <a:prstGeom prst="roundRect">
            <a:avLst>
              <a:gd name="adj" fmla="val 400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A6B959E8-CFEF-4FAC-D42B-05A4E4F0646D}"/>
              </a:ext>
            </a:extLst>
          </p:cNvPr>
          <p:cNvSpPr/>
          <p:nvPr/>
        </p:nvSpPr>
        <p:spPr>
          <a:xfrm>
            <a:off x="11047159" y="3678934"/>
            <a:ext cx="2011680" cy="2011680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28B958A8-856C-0069-F3B8-7F311193F8A6}"/>
              </a:ext>
            </a:extLst>
          </p:cNvPr>
          <p:cNvSpPr/>
          <p:nvPr/>
        </p:nvSpPr>
        <p:spPr>
          <a:xfrm>
            <a:off x="8907463" y="5873494"/>
            <a:ext cx="6309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35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AI / ML at the Edge</a:t>
            </a:r>
            <a:endParaRPr lang="en-US" sz="3200" dirty="0">
              <a:solidFill>
                <a:srgbClr val="535860"/>
              </a:solidFill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C2D54094-13CB-853E-CBC4-25075D41439C}"/>
              </a:ext>
            </a:extLst>
          </p:cNvPr>
          <p:cNvSpPr/>
          <p:nvPr/>
        </p:nvSpPr>
        <p:spPr>
          <a:xfrm>
            <a:off x="8998903" y="6751318"/>
            <a:ext cx="61264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358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Analyze &amp; decide locally, autonomously</a:t>
            </a:r>
            <a:endParaRPr lang="en-US" sz="2400" dirty="0">
              <a:solidFill>
                <a:srgbClr val="53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3" descr="icons/arrowRight_44546A.png">
            <a:extLst>
              <a:ext uri="{FF2B5EF4-FFF2-40B4-BE49-F238E27FC236}">
                <a16:creationId xmlns:a16="http://schemas.microsoft.com/office/drawing/2014/main" id="{BE96FA18-A76E-5786-DA54-21AEDA8DD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9159" y="4867654"/>
            <a:ext cx="1005840" cy="1005840"/>
          </a:xfrm>
          <a:prstGeom prst="rect">
            <a:avLst/>
          </a:prstGeom>
        </p:spPr>
      </p:pic>
      <p:sp>
        <p:nvSpPr>
          <p:cNvPr id="33" name="Shape 13">
            <a:extLst>
              <a:ext uri="{FF2B5EF4-FFF2-40B4-BE49-F238E27FC236}">
                <a16:creationId xmlns:a16="http://schemas.microsoft.com/office/drawing/2014/main" id="{F79975BB-4A20-522A-08C5-5357E3AFA771}"/>
              </a:ext>
            </a:extLst>
          </p:cNvPr>
          <p:cNvSpPr/>
          <p:nvPr/>
        </p:nvSpPr>
        <p:spPr>
          <a:xfrm>
            <a:off x="16588423" y="3130294"/>
            <a:ext cx="6858000" cy="4572000"/>
          </a:xfrm>
          <a:prstGeom prst="roundRect">
            <a:avLst>
              <a:gd name="adj" fmla="val 4000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6B3CC058-4D7F-DAF9-F5F0-423EE0ED7C52}"/>
              </a:ext>
            </a:extLst>
          </p:cNvPr>
          <p:cNvSpPr/>
          <p:nvPr/>
        </p:nvSpPr>
        <p:spPr>
          <a:xfrm>
            <a:off x="19002439" y="3678934"/>
            <a:ext cx="2011680" cy="2011680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7" name="Image 4" descr="icons/zap_B07D1A.png">
            <a:extLst>
              <a:ext uri="{FF2B5EF4-FFF2-40B4-BE49-F238E27FC236}">
                <a16:creationId xmlns:a16="http://schemas.microsoft.com/office/drawing/2014/main" id="{67964DC8-5E56-F2C9-9710-7981528DB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85242" y="4161737"/>
            <a:ext cx="1046074" cy="1046074"/>
          </a:xfrm>
          <a:prstGeom prst="rect">
            <a:avLst/>
          </a:prstGeom>
        </p:spPr>
      </p:pic>
      <p:sp>
        <p:nvSpPr>
          <p:cNvPr id="39" name="Text 15">
            <a:extLst>
              <a:ext uri="{FF2B5EF4-FFF2-40B4-BE49-F238E27FC236}">
                <a16:creationId xmlns:a16="http://schemas.microsoft.com/office/drawing/2014/main" id="{C2835569-70F6-F51C-DC71-1876B1BED40F}"/>
              </a:ext>
            </a:extLst>
          </p:cNvPr>
          <p:cNvSpPr/>
          <p:nvPr/>
        </p:nvSpPr>
        <p:spPr>
          <a:xfrm>
            <a:off x="16862743" y="5873494"/>
            <a:ext cx="6309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35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Edge Intelligence</a:t>
            </a:r>
            <a:endParaRPr lang="en-US" sz="3200" dirty="0">
              <a:solidFill>
                <a:srgbClr val="535860"/>
              </a:solidFill>
            </a:endParaRPr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3A85F44F-5DEC-CB06-AD22-97A6C0ECBDDA}"/>
              </a:ext>
            </a:extLst>
          </p:cNvPr>
          <p:cNvSpPr/>
          <p:nvPr/>
        </p:nvSpPr>
        <p:spPr>
          <a:xfrm>
            <a:off x="16954183" y="6751318"/>
            <a:ext cx="61264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2400" dirty="0">
                <a:solidFill>
                  <a:srgbClr val="53586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Smarter, faster, more efficient systems</a:t>
            </a:r>
            <a:endParaRPr lang="en-US" sz="2400" dirty="0">
              <a:solidFill>
                <a:srgbClr val="535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9F98E9CC-F7AE-A528-B51D-E930E06EF0FA}"/>
              </a:ext>
            </a:extLst>
          </p:cNvPr>
          <p:cNvSpPr/>
          <p:nvPr/>
        </p:nvSpPr>
        <p:spPr>
          <a:xfrm>
            <a:off x="677863" y="8655874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Optimization techniques</a:t>
            </a:r>
            <a:endParaRPr lang="en-US" sz="2800" dirty="0"/>
          </a:p>
        </p:txBody>
      </p:sp>
      <p:sp>
        <p:nvSpPr>
          <p:cNvPr id="45" name="Text 18">
            <a:extLst>
              <a:ext uri="{FF2B5EF4-FFF2-40B4-BE49-F238E27FC236}">
                <a16:creationId xmlns:a16="http://schemas.microsoft.com/office/drawing/2014/main" id="{BB78284A-158D-0FF0-4E10-DC4795949560}"/>
              </a:ext>
            </a:extLst>
          </p:cNvPr>
          <p:cNvSpPr/>
          <p:nvPr/>
        </p:nvSpPr>
        <p:spPr>
          <a:xfrm>
            <a:off x="677863" y="9332530"/>
            <a:ext cx="2212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Pruning  ·  Quantization  ·  Knowledge distillation — shrink AI models to run on edge devices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90086289-C04A-5719-51C3-8401B1023A5E}"/>
              </a:ext>
            </a:extLst>
          </p:cNvPr>
          <p:cNvSpPr/>
          <p:nvPr/>
        </p:nvSpPr>
        <p:spPr>
          <a:xfrm>
            <a:off x="677863" y="10210354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EAA5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Application domains</a:t>
            </a:r>
            <a:endParaRPr lang="en-US" sz="2600" dirty="0"/>
          </a:p>
        </p:txBody>
      </p:sp>
      <p:sp>
        <p:nvSpPr>
          <p:cNvPr id="49" name="Text 20">
            <a:extLst>
              <a:ext uri="{FF2B5EF4-FFF2-40B4-BE49-F238E27FC236}">
                <a16:creationId xmlns:a16="http://schemas.microsoft.com/office/drawing/2014/main" id="{100D0D8C-7142-16B1-4013-E3503A0C9429}"/>
              </a:ext>
            </a:extLst>
          </p:cNvPr>
          <p:cNvSpPr/>
          <p:nvPr/>
        </p:nvSpPr>
        <p:spPr>
          <a:xfrm>
            <a:off x="677863" y="10941874"/>
            <a:ext cx="2212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surveillance · autonomous vehicles · health monitoring · industrial IoT · smart agriculture · retail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ACED1C-3FBA-9EFF-4C12-ECBB9CFC76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24084" y="4036257"/>
            <a:ext cx="1250771" cy="12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11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D8F26-2B4C-DA48-DE73-6B8140B6E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D58E8E2-97D6-CCB1-738A-A3186F8385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Edge Computing: Edge Growth &amp; the Rise of “Edge AI”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42168E-5196-9C11-FFE5-91F6407831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50D3D6-9A6D-01EC-85BA-520743AD1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66" y="1931824"/>
            <a:ext cx="22238843" cy="7810901"/>
          </a:xfrm>
          <a:prstGeom prst="rect">
            <a:avLst/>
          </a:prstGeom>
        </p:spPr>
      </p:pic>
      <p:sp>
        <p:nvSpPr>
          <p:cNvPr id="6" name="Shape 7">
            <a:extLst>
              <a:ext uri="{FF2B5EF4-FFF2-40B4-BE49-F238E27FC236}">
                <a16:creationId xmlns:a16="http://schemas.microsoft.com/office/drawing/2014/main" id="{60A30BFB-AE8F-F898-3E8C-20129F3CF161}"/>
              </a:ext>
            </a:extLst>
          </p:cNvPr>
          <p:cNvSpPr/>
          <p:nvPr/>
        </p:nvSpPr>
        <p:spPr>
          <a:xfrm>
            <a:off x="774866" y="10106885"/>
            <a:ext cx="6987374" cy="2596896"/>
          </a:xfrm>
          <a:prstGeom prst="roundRect">
            <a:avLst>
              <a:gd name="adj" fmla="val 4225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0AB05CFF-554C-0297-A4F4-BE8005F328D4}"/>
              </a:ext>
            </a:extLst>
          </p:cNvPr>
          <p:cNvSpPr/>
          <p:nvPr/>
        </p:nvSpPr>
        <p:spPr>
          <a:xfrm>
            <a:off x="1140626" y="10600661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icons/trend_FFFFFF.png">
            <a:extLst>
              <a:ext uri="{FF2B5EF4-FFF2-40B4-BE49-F238E27FC236}">
                <a16:creationId xmlns:a16="http://schemas.microsoft.com/office/drawing/2014/main" id="{20AA7054-6C9B-A157-6DC8-E3E41CF2F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3701" y="10973736"/>
            <a:ext cx="808330" cy="808330"/>
          </a:xfrm>
          <a:prstGeom prst="rect">
            <a:avLst/>
          </a:prstGeom>
        </p:spPr>
      </p:pic>
      <p:sp>
        <p:nvSpPr>
          <p:cNvPr id="16" name="Text 9">
            <a:extLst>
              <a:ext uri="{FF2B5EF4-FFF2-40B4-BE49-F238E27FC236}">
                <a16:creationId xmlns:a16="http://schemas.microsoft.com/office/drawing/2014/main" id="{43FE3837-91E8-F96B-ABCB-7F2BA2129FD3}"/>
              </a:ext>
            </a:extLst>
          </p:cNvPr>
          <p:cNvSpPr/>
          <p:nvPr/>
        </p:nvSpPr>
        <p:spPr>
          <a:xfrm>
            <a:off x="2969426" y="10399493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LLMs</a:t>
            </a:r>
            <a:endParaRPr lang="en-US" sz="3200" dirty="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2FB35406-C1DF-FFB6-60B1-9BE4180694E9}"/>
              </a:ext>
            </a:extLst>
          </p:cNvPr>
          <p:cNvSpPr/>
          <p:nvPr/>
        </p:nvSpPr>
        <p:spPr>
          <a:xfrm>
            <a:off x="2969426" y="11131013"/>
            <a:ext cx="5577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 was the paradigm itself — architectures, components, hardware/software, challenges.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E3E82C31-2AC5-C78E-D611-15F9E6DFC5F6}"/>
              </a:ext>
            </a:extLst>
          </p:cNvPr>
          <p:cNvSpPr/>
          <p:nvPr/>
        </p:nvSpPr>
        <p:spPr>
          <a:xfrm>
            <a:off x="8203922" y="10106885"/>
            <a:ext cx="7254379" cy="2596896"/>
          </a:xfrm>
          <a:prstGeom prst="roundRect">
            <a:avLst>
              <a:gd name="adj" fmla="val 4225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12">
            <a:extLst>
              <a:ext uri="{FF2B5EF4-FFF2-40B4-BE49-F238E27FC236}">
                <a16:creationId xmlns:a16="http://schemas.microsoft.com/office/drawing/2014/main" id="{CF767191-BA2E-590B-76BB-2F3B0FF4FF7E}"/>
              </a:ext>
            </a:extLst>
          </p:cNvPr>
          <p:cNvSpPr/>
          <p:nvPr/>
        </p:nvSpPr>
        <p:spPr>
          <a:xfrm>
            <a:off x="8569682" y="10600661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2" name="Image 2" descr="icons/brain_FFFFFF.png">
            <a:extLst>
              <a:ext uri="{FF2B5EF4-FFF2-40B4-BE49-F238E27FC236}">
                <a16:creationId xmlns:a16="http://schemas.microsoft.com/office/drawing/2014/main" id="{ACF1F676-8ADE-878F-3BAC-DC773A32B3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757" y="10973736"/>
            <a:ext cx="808330" cy="808330"/>
          </a:xfrm>
          <a:prstGeom prst="rect">
            <a:avLst/>
          </a:prstGeom>
        </p:spPr>
      </p:pic>
      <p:sp>
        <p:nvSpPr>
          <p:cNvPr id="36" name="Text 13">
            <a:extLst>
              <a:ext uri="{FF2B5EF4-FFF2-40B4-BE49-F238E27FC236}">
                <a16:creationId xmlns:a16="http://schemas.microsoft.com/office/drawing/2014/main" id="{0006FFA0-7BD1-050C-50CB-BF7EB2247B4A}"/>
              </a:ext>
            </a:extLst>
          </p:cNvPr>
          <p:cNvSpPr/>
          <p:nvPr/>
        </p:nvSpPr>
        <p:spPr>
          <a:xfrm>
            <a:off x="10398482" y="10399493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LLMs</a:t>
            </a:r>
            <a:endParaRPr lang="en-US" sz="3200" dirty="0"/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CE5AB8D9-0B10-E32A-0D11-38E03F353277}"/>
              </a:ext>
            </a:extLst>
          </p:cNvPr>
          <p:cNvSpPr/>
          <p:nvPr/>
        </p:nvSpPr>
        <p:spPr>
          <a:xfrm>
            <a:off x="10398482" y="11131013"/>
            <a:ext cx="5577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Powerful models meet tight compute/storage limits at the edge.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15">
            <a:extLst>
              <a:ext uri="{FF2B5EF4-FFF2-40B4-BE49-F238E27FC236}">
                <a16:creationId xmlns:a16="http://schemas.microsoft.com/office/drawing/2014/main" id="{24F33A3E-154C-C1BF-0B06-C98714AA4C79}"/>
              </a:ext>
            </a:extLst>
          </p:cNvPr>
          <p:cNvSpPr/>
          <p:nvPr/>
        </p:nvSpPr>
        <p:spPr>
          <a:xfrm>
            <a:off x="15867864" y="10106885"/>
            <a:ext cx="7145845" cy="2596896"/>
          </a:xfrm>
          <a:prstGeom prst="roundRect">
            <a:avLst>
              <a:gd name="adj" fmla="val 4225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16">
            <a:extLst>
              <a:ext uri="{FF2B5EF4-FFF2-40B4-BE49-F238E27FC236}">
                <a16:creationId xmlns:a16="http://schemas.microsoft.com/office/drawing/2014/main" id="{5595E9C1-A7D7-8A6C-51D7-9FAEF8CC013B}"/>
              </a:ext>
            </a:extLst>
          </p:cNvPr>
          <p:cNvSpPr/>
          <p:nvPr/>
        </p:nvSpPr>
        <p:spPr>
          <a:xfrm>
            <a:off x="16233624" y="10600661"/>
            <a:ext cx="1554480" cy="15544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3" descr="icons/zap_FFFFFF.png">
            <a:extLst>
              <a:ext uri="{FF2B5EF4-FFF2-40B4-BE49-F238E27FC236}">
                <a16:creationId xmlns:a16="http://schemas.microsoft.com/office/drawing/2014/main" id="{DDF1D870-0562-4814-3DD8-F7452E4F9C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606699" y="10973736"/>
            <a:ext cx="808330" cy="808330"/>
          </a:xfrm>
          <a:prstGeom prst="rect">
            <a:avLst/>
          </a:prstGeom>
        </p:spPr>
      </p:pic>
      <p:sp>
        <p:nvSpPr>
          <p:cNvPr id="53" name="Text 17">
            <a:extLst>
              <a:ext uri="{FF2B5EF4-FFF2-40B4-BE49-F238E27FC236}">
                <a16:creationId xmlns:a16="http://schemas.microsoft.com/office/drawing/2014/main" id="{47027C4E-5203-372D-6E73-383243634BBE}"/>
              </a:ext>
            </a:extLst>
          </p:cNvPr>
          <p:cNvSpPr/>
          <p:nvPr/>
        </p:nvSpPr>
        <p:spPr>
          <a:xfrm>
            <a:off x="18062424" y="10399493"/>
            <a:ext cx="5486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shift</a:t>
            </a:r>
            <a:endParaRPr lang="en-US" sz="3200" dirty="0"/>
          </a:p>
        </p:txBody>
      </p:sp>
      <p:sp>
        <p:nvSpPr>
          <p:cNvPr id="55" name="Text 18">
            <a:extLst>
              <a:ext uri="{FF2B5EF4-FFF2-40B4-BE49-F238E27FC236}">
                <a16:creationId xmlns:a16="http://schemas.microsoft.com/office/drawing/2014/main" id="{5B02BC0F-E526-2AE2-CA4A-64E84ADE11ED}"/>
              </a:ext>
            </a:extLst>
          </p:cNvPr>
          <p:cNvSpPr/>
          <p:nvPr/>
        </p:nvSpPr>
        <p:spPr>
          <a:xfrm>
            <a:off x="18062424" y="11131013"/>
            <a:ext cx="5577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24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Research pivots to enabling edge-based AI by tackling resource constraints.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36356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23612" y="3092136"/>
            <a:ext cx="23136775" cy="49654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Edge computing is a continuum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from data sources to cloud data centers.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edge includes computing, storage, and networking resources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along this path.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Edge computing emerged to address challenges in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big data processing and the Internet of Everything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It evolved from earlier models such as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P2P, CDN, MEC, fog computing, and Cloud-Sea computing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Edge computing is closely connected to the development of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edge intelligence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747491" y="2054064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747491" y="205406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3119091" y="17708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is the “edge”?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747491" y="3846288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747491" y="384628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3119091" y="3563108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distinguishes edge computing from traditional cloud computing?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4FD438FF-F6E3-F026-E18B-6C5B942DFC51}"/>
              </a:ext>
            </a:extLst>
          </p:cNvPr>
          <p:cNvSpPr/>
          <p:nvPr/>
        </p:nvSpPr>
        <p:spPr>
          <a:xfrm>
            <a:off x="1747491" y="563851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ADB2F3D2-6F87-1339-83BA-899A13A5C952}"/>
              </a:ext>
            </a:extLst>
          </p:cNvPr>
          <p:cNvSpPr/>
          <p:nvPr/>
        </p:nvSpPr>
        <p:spPr>
          <a:xfrm>
            <a:off x="1747491" y="5638512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89EE36A2-BDD9-1400-8191-6891CB59A655}"/>
              </a:ext>
            </a:extLst>
          </p:cNvPr>
          <p:cNvSpPr/>
          <p:nvPr/>
        </p:nvSpPr>
        <p:spPr>
          <a:xfrm>
            <a:off x="3119091" y="5355332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challenges does cloud face with the data volumes from IoE devices?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EF37871C-0A7F-0154-C3F1-89D0E61687BB}"/>
              </a:ext>
            </a:extLst>
          </p:cNvPr>
          <p:cNvSpPr/>
          <p:nvPr/>
        </p:nvSpPr>
        <p:spPr>
          <a:xfrm>
            <a:off x="1747491" y="7430736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5">
            <a:extLst>
              <a:ext uri="{FF2B5EF4-FFF2-40B4-BE49-F238E27FC236}">
                <a16:creationId xmlns:a16="http://schemas.microsoft.com/office/drawing/2014/main" id="{5008560C-7A32-5F8B-E891-31524A386D42}"/>
              </a:ext>
            </a:extLst>
          </p:cNvPr>
          <p:cNvSpPr/>
          <p:nvPr/>
        </p:nvSpPr>
        <p:spPr>
          <a:xfrm>
            <a:off x="1747491" y="7430736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6">
            <a:extLst>
              <a:ext uri="{FF2B5EF4-FFF2-40B4-BE49-F238E27FC236}">
                <a16:creationId xmlns:a16="http://schemas.microsoft.com/office/drawing/2014/main" id="{FDDC84EB-803F-C51A-FC5A-5B41A1827690}"/>
              </a:ext>
            </a:extLst>
          </p:cNvPr>
          <p:cNvSpPr/>
          <p:nvPr/>
        </p:nvSpPr>
        <p:spPr>
          <a:xfrm>
            <a:off x="3119091" y="7147556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Why is edge computing necessary in the era of the Internet of Everything?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7">
            <a:extLst>
              <a:ext uri="{FF2B5EF4-FFF2-40B4-BE49-F238E27FC236}">
                <a16:creationId xmlns:a16="http://schemas.microsoft.com/office/drawing/2014/main" id="{87A11A6B-3B0B-1836-7BFE-CC8A26867C82}"/>
              </a:ext>
            </a:extLst>
          </p:cNvPr>
          <p:cNvSpPr/>
          <p:nvPr/>
        </p:nvSpPr>
        <p:spPr>
          <a:xfrm>
            <a:off x="1747491" y="9222960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09F22BF7-4E3A-93EB-F87A-E3DA0DA5482B}"/>
              </a:ext>
            </a:extLst>
          </p:cNvPr>
          <p:cNvSpPr/>
          <p:nvPr/>
        </p:nvSpPr>
        <p:spPr>
          <a:xfrm>
            <a:off x="1747491" y="922296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46F9221E-0D00-1855-C34D-9A8981D9C5E7}"/>
              </a:ext>
            </a:extLst>
          </p:cNvPr>
          <p:cNvSpPr/>
          <p:nvPr/>
        </p:nvSpPr>
        <p:spPr>
          <a:xfrm>
            <a:off x="3119091" y="909494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Give real-world examples for each use case in the continuum (connected health, autonomous driving, smart home/city, smart manufacturing, disaster relief).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0">
            <a:extLst>
              <a:ext uri="{FF2B5EF4-FFF2-40B4-BE49-F238E27FC236}">
                <a16:creationId xmlns:a16="http://schemas.microsoft.com/office/drawing/2014/main" id="{9AFE95B2-31CE-472B-8C4D-F3B3B058328D}"/>
              </a:ext>
            </a:extLst>
          </p:cNvPr>
          <p:cNvSpPr/>
          <p:nvPr/>
        </p:nvSpPr>
        <p:spPr>
          <a:xfrm>
            <a:off x="1747491" y="11015184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6CF81BBF-88D9-8F9C-87B5-43A7D241173D}"/>
              </a:ext>
            </a:extLst>
          </p:cNvPr>
          <p:cNvSpPr/>
          <p:nvPr/>
        </p:nvSpPr>
        <p:spPr>
          <a:xfrm>
            <a:off x="1747491" y="1101518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22">
            <a:extLst>
              <a:ext uri="{FF2B5EF4-FFF2-40B4-BE49-F238E27FC236}">
                <a16:creationId xmlns:a16="http://schemas.microsoft.com/office/drawing/2014/main" id="{421DBBD6-1B42-3E12-EA15-271DA3B1CD9D}"/>
              </a:ext>
            </a:extLst>
          </p:cNvPr>
          <p:cNvSpPr/>
          <p:nvPr/>
        </p:nvSpPr>
        <p:spPr>
          <a:xfrm>
            <a:off x="3119091" y="1073200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From the background &amp; history, what key challenges could arise as edge computing develops?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97B88-AF7F-F291-F29B-584107F86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11701B9-4793-EB27-2423-B604724000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ECFD92-CDC2-D346-B9A6-86C099792BE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C2AED5-F10F-8D0C-DCE4-8E158E7D655F}"/>
              </a:ext>
            </a:extLst>
          </p:cNvPr>
          <p:cNvSpPr txBox="1"/>
          <p:nvPr/>
        </p:nvSpPr>
        <p:spPr>
          <a:xfrm>
            <a:off x="1345721" y="2134521"/>
            <a:ext cx="1026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" name="Shi, W., Cao, J., Zhang, Q., Li, Y., &amp; Xu, L. (2016). Edge computing: Vision and challenges. IEEE internet of things journal, 3(5), 637-646.…">
            <a:extLst>
              <a:ext uri="{FF2B5EF4-FFF2-40B4-BE49-F238E27FC236}">
                <a16:creationId xmlns:a16="http://schemas.microsoft.com/office/drawing/2014/main" id="{A1BF5E4D-AE83-0892-B6F9-FE3D6912ED3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77909" y="2134521"/>
            <a:ext cx="23136775" cy="352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>
            <a:lvl1pPr marL="4572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hangingPunct="1">
              <a:spcBef>
                <a:spcPts val="1500"/>
              </a:spcBef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Edge Computing Consortium. Introduction of Edge Computing Consortium. http://en.ecconsort ium.net/Uploads/file/20180328/1522232376480704.pdf. Accessed: 2024-07-31.</a:t>
            </a:r>
          </a:p>
          <a:p>
            <a:pPr eaLnBrk="1" hangingPunct="1">
              <a:spcBef>
                <a:spcPts val="1500"/>
              </a:spcBef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IBM. What is edge computing? https://www.ibm.com/topics/edge-computing. Accessed: 2024-05-11.</a:t>
            </a:r>
          </a:p>
          <a:p>
            <a:pPr eaLnBrk="1" hangingPunct="1">
              <a:spcBef>
                <a:spcPts val="1500"/>
              </a:spcBef>
            </a:pP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OpenFog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Consortium. </a:t>
            </a: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OpenFog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Reference Architecture for Fog Computing. https://www.iicon sortium.org/pdf/OpenFog_Reference:Architecture_2_09_17.pdf. Accessed: 2024-07-31.</a:t>
            </a:r>
          </a:p>
          <a:p>
            <a:pPr eaLnBrk="1" hangingPunct="1">
              <a:spcBef>
                <a:spcPts val="1500"/>
              </a:spcBef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Shi, W., Cao, J., Zhang, Q., Li, Y., &amp; Xu, L. (2016). Edge computing: Vision and challenges. IEEE internet of things journal, 3(5), 637-646.</a:t>
            </a:r>
          </a:p>
          <a:p>
            <a:pPr eaLnBrk="1" hangingPunct="1">
              <a:spcBef>
                <a:spcPts val="1500"/>
              </a:spcBef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Mahadev </a:t>
            </a: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Satyanarayanan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et al. “The case for VM-based cloudlets in mobile computing”. In: IEEE Pervasive Computing 8. 4 (2009), pp. 14–23.</a:t>
            </a:r>
          </a:p>
          <a:p>
            <a:pPr eaLnBrk="1" hangingPunct="1">
              <a:spcBef>
                <a:spcPts val="1500"/>
              </a:spcBef>
            </a:pP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Li, P., Yang, J., Islam, M. A., &amp; Ren, S. (2023). Making ai less" thirsty": Uncovering and addressing the secret water footprint of ai models. </a:t>
            </a:r>
            <a:r>
              <a:rPr lang="en-US" alt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alt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preprint arXiv:2304.03271.</a:t>
            </a:r>
          </a:p>
          <a:p>
            <a:pPr eaLnBrk="1" hangingPunct="1">
              <a:spcBef>
                <a:spcPts val="1500"/>
              </a:spcBef>
            </a:pPr>
            <a:endParaRPr lang="en-US" alt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99443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3833</TotalTime>
  <Words>2034</Words>
  <Application>Microsoft Office PowerPoint</Application>
  <PresentationFormat>Custom</PresentationFormat>
  <Paragraphs>210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Graphik</vt:lpstr>
      <vt:lpstr>Graphik-Light</vt:lpstr>
      <vt:lpstr>Helvetica Neue</vt:lpstr>
      <vt:lpstr>Produkt Light</vt:lpstr>
      <vt:lpstr>Produkt Regular</vt:lpstr>
      <vt:lpstr>Wingdings</vt:lpstr>
      <vt:lpstr>38_MinimalistLight</vt:lpstr>
      <vt:lpstr>Custom Design</vt:lpstr>
      <vt:lpstr>Why Do We Need Edge Computing? Motivation &amp; Evolution </vt:lpstr>
      <vt:lpstr>Outline</vt:lpstr>
      <vt:lpstr>Background: Internet of Things</vt:lpstr>
      <vt:lpstr>Background: Internet of Things to Internet of Everything (IoE)</vt:lpstr>
      <vt:lpstr>Background: Data Never Sleeps</vt:lpstr>
      <vt:lpstr>Background: Data Explodes in Three Dimensions</vt:lpstr>
      <vt:lpstr> Background: Three Drivers</vt:lpstr>
      <vt:lpstr> Evolutionary History: Three Stages of Development</vt:lpstr>
      <vt:lpstr> Evolutionary History: Road to the Edge</vt:lpstr>
      <vt:lpstr> Evolutionary History: Distributed Databases &amp; P2P</vt:lpstr>
      <vt:lpstr> Evolutionary History: CDNs, Function Cache &amp; Cloudlet</vt:lpstr>
      <vt:lpstr> Evolutionary History: Mobile Edge Computing (MEC) &amp; Fog Computing</vt:lpstr>
      <vt:lpstr> Evolutionary History: Cloud-Sea Computing &amp; Rapid-Growth Surge</vt:lpstr>
      <vt:lpstr> Edge Computing: No Single Definition</vt:lpstr>
      <vt:lpstr> Edge Computing: Along the Path from the Data Source to the Cloud</vt:lpstr>
      <vt:lpstr> Edge Computing: What the Edge Actually Does</vt:lpstr>
      <vt:lpstr> Edge Computing: Edge-Intelligence Link</vt:lpstr>
      <vt:lpstr> Edge Computing: Edge Growth &amp; the Rise of “Edge AI”</vt:lpstr>
      <vt:lpstr>Summary</vt:lpstr>
      <vt:lpstr>Practice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2026-08-30T18:55:23Z</dcterms:modified>
</cp:coreProperties>
</file>