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6"/>
  </p:notesMasterIdLst>
  <p:sldIdLst>
    <p:sldId id="256" r:id="rId3"/>
    <p:sldId id="359" r:id="rId4"/>
    <p:sldId id="380" r:id="rId5"/>
    <p:sldId id="469" r:id="rId6"/>
    <p:sldId id="501" r:id="rId7"/>
    <p:sldId id="502" r:id="rId8"/>
    <p:sldId id="506" r:id="rId9"/>
    <p:sldId id="488" r:id="rId10"/>
    <p:sldId id="483" r:id="rId11"/>
    <p:sldId id="503" r:id="rId12"/>
    <p:sldId id="504" r:id="rId13"/>
    <p:sldId id="505" r:id="rId14"/>
    <p:sldId id="495" r:id="rId15"/>
    <p:sldId id="508" r:id="rId16"/>
    <p:sldId id="507" r:id="rId17"/>
    <p:sldId id="509" r:id="rId18"/>
    <p:sldId id="510" r:id="rId19"/>
    <p:sldId id="511" r:id="rId20"/>
    <p:sldId id="513" r:id="rId21"/>
    <p:sldId id="378" r:id="rId22"/>
    <p:sldId id="377" r:id="rId23"/>
    <p:sldId id="397" r:id="rId24"/>
    <p:sldId id="38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860"/>
    <a:srgbClr val="E3D9C2"/>
    <a:srgbClr val="44546A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7E5660-A051-4A52-A59D-198E79D121A9}" v="158" dt="2026-08-29T21:13:32.055"/>
    <p1510:client id="{EB65411F-3178-4F01-8CA8-1B9EC4A705DA}" v="142" dt="2026-08-30T01:38:57.50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14:32.309" v="41474" actId="1076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9T22:41:27.081" v="39903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9T22:41:07.331" v="39884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16:26:42.937" v="38446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22:41:27.081" v="39903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1:39:15.775" v="41460" actId="20577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9T22:41:53.172" v="39904"/>
          <ac:spMkLst>
            <pc:docMk/>
            <pc:sldMk cId="2309170207" sldId="359"/>
            <ac:spMk id="4" creationId="{9E7D6EB0-9678-59A3-6E03-B0F42633F49A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30T01:38:21.430" v="41401" actId="20577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9T22:42:02.124" v="39905"/>
          <ac:spMkLst>
            <pc:docMk/>
            <pc:sldMk cId="2309170207" sldId="359"/>
            <ac:spMk id="8" creationId="{219C5D19-4F38-4635-B170-566481033841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30T01:38:47.251" v="41452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29T22:42:10.462" v="39906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30T01:39:15.775" v="41460" actId="20577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29T22:43:25.683" v="39917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0:56:06.208" v="41362" actId="478"/>
        <pc:sldMkLst>
          <pc:docMk/>
          <pc:sldMk cId="2583261704" sldId="377"/>
        </pc:sldMkLst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4" creationId="{90DD4D3D-5B64-9DAB-CF2C-4061EADA7FDC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5" creationId="{704C27FD-B759-FAB0-8B89-76D2EC6E3EF0}"/>
          </ac:spMkLst>
        </pc:spChg>
        <pc:spChg chg="add del mod">
          <ac:chgData name="Shaibal Saha" userId="b190d146-612a-4436-b916-d10121b0f341" providerId="ADAL" clId="{55C09FD3-CE10-483B-8F02-77C491FFC10B}" dt="2026-08-29T21:02:38.656" v="39705" actId="478"/>
          <ac:spMkLst>
            <pc:docMk/>
            <pc:sldMk cId="2583261704" sldId="377"/>
            <ac:spMk id="6" creationId="{FB9BD53A-36FB-B36E-C75F-ABA0FE9A5CE8}"/>
          </ac:spMkLst>
        </pc:spChg>
        <pc:spChg chg="add del mod">
          <ac:chgData name="Shaibal Saha" userId="b190d146-612a-4436-b916-d10121b0f341" providerId="ADAL" clId="{55C09FD3-CE10-483B-8F02-77C491FFC10B}" dt="2026-08-30T00:56:06.208" v="41362" actId="478"/>
          <ac:spMkLst>
            <pc:docMk/>
            <pc:sldMk cId="2583261704" sldId="377"/>
            <ac:spMk id="7" creationId="{E8472C8B-0230-ADA1-99DE-8B02B157E3D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9" creationId="{CE0371F6-B005-D0A1-7E88-AB9CF0A45C7F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0" creationId="{0B6F8707-45F0-21E3-9E5E-7D83AC4343A9}"/>
          </ac:spMkLst>
        </pc:spChg>
        <pc:spChg chg="mod">
          <ac:chgData name="Shaibal Saha" userId="b190d146-612a-4436-b916-d10121b0f341" providerId="ADAL" clId="{55C09FD3-CE10-483B-8F02-77C491FFC10B}" dt="2026-08-30T00:54:55.035" v="41358"/>
          <ac:spMkLst>
            <pc:docMk/>
            <pc:sldMk cId="2583261704" sldId="377"/>
            <ac:spMk id="11" creationId="{E17A696F-D114-DE57-E532-22942E843CC9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2" creationId="{D5565BBF-8F4F-087B-9B74-CFECD3CBEBEA}"/>
          </ac:spMkLst>
        </pc:spChg>
        <pc:spChg chg="add del 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4" creationId="{2F05264E-822D-12CA-86DF-53A9825E12AD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5" creationId="{7F1DC536-5B01-C66A-67C6-F926A1692AB5}"/>
          </ac:spMkLst>
        </pc:spChg>
        <pc:spChg chg="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7" creationId="{CC52C39F-1E23-4AEA-5ADC-45861D5A84FA}"/>
          </ac:spMkLst>
        </pc:spChg>
        <pc:spChg chg="add del">
          <ac:chgData name="Shaibal Saha" userId="b190d146-612a-4436-b916-d10121b0f341" providerId="ADAL" clId="{55C09FD3-CE10-483B-8F02-77C491FFC10B}" dt="2026-08-29T21:02:34.694" v="39702" actId="22"/>
          <ac:spMkLst>
            <pc:docMk/>
            <pc:sldMk cId="2583261704" sldId="377"/>
            <ac:spMk id="18" creationId="{52C660EE-1372-5169-7345-EE66F3F249FA}"/>
          </ac:spMkLst>
        </pc:spChg>
        <pc:spChg chg="mod">
          <ac:chgData name="Shaibal Saha" userId="b190d146-612a-4436-b916-d10121b0f341" providerId="ADAL" clId="{55C09FD3-CE10-483B-8F02-77C491FFC10B}" dt="2026-08-30T00:55:21.335" v="41360" actId="1076"/>
          <ac:spMkLst>
            <pc:docMk/>
            <pc:sldMk cId="2583261704" sldId="377"/>
            <ac:spMk id="19" creationId="{4275A1FE-C199-83AE-63DA-86EB20C982C5}"/>
          </ac:spMkLst>
        </pc:spChg>
        <pc:spChg chg="add del mod">
          <ac:chgData name="Shaibal Saha" userId="b190d146-612a-4436-b916-d10121b0f341" providerId="ADAL" clId="{55C09FD3-CE10-483B-8F02-77C491FFC10B}" dt="2026-08-29T21:03:12.480" v="39717" actId="478"/>
          <ac:spMkLst>
            <pc:docMk/>
            <pc:sldMk cId="2583261704" sldId="377"/>
            <ac:spMk id="21" creationId="{ECA69C01-5D12-4ABA-494C-513050A4B9D8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2" creationId="{0C2F9BC4-DD1D-0074-D369-CF58922F491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4" creationId="{1B8F145D-0630-BED6-F4B3-0E100D5F6235}"/>
          </ac:spMkLst>
        </pc:spChg>
        <pc:spChg chg="add del mod">
          <ac:chgData name="Shaibal Saha" userId="b190d146-612a-4436-b916-d10121b0f341" providerId="ADAL" clId="{55C09FD3-CE10-483B-8F02-77C491FFC10B}" dt="2026-08-29T21:03:33.915" v="39729"/>
          <ac:spMkLst>
            <pc:docMk/>
            <pc:sldMk cId="2583261704" sldId="377"/>
            <ac:spMk id="25" creationId="{3CA7F601-E4D5-D944-DE2E-6866E7009A24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add del">
          <ac:chgData name="Shaibal Saha" userId="b190d146-612a-4436-b916-d10121b0f341" providerId="ADAL" clId="{55C09FD3-CE10-483B-8F02-77C491FFC10B}" dt="2026-08-29T21:04:23.165" v="39735" actId="478"/>
          <ac:spMkLst>
            <pc:docMk/>
            <pc:sldMk cId="2583261704" sldId="377"/>
            <ac:spMk id="27" creationId="{73703BFB-7B6E-BC20-5DAF-255DF864438B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9" creationId="{E269E859-E1CF-2AE6-865F-3537119DD02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1" creationId="{170D77B0-4692-D42C-6432-99B27DFEC084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3" creationId="{40542272-92AA-12F3-ADAC-ED3B82EEBB6C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5" creationId="{F3B2D829-DF6E-7730-87C4-830EDE95345E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0:52:30.570" v="41342" actId="20577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30T00:52:30.570" v="41342" actId="20577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20:10:27.367" v="41466" actId="1582"/>
        <pc:sldMkLst>
          <pc:docMk/>
          <pc:sldMk cId="295898409" sldId="380"/>
        </pc:sldMkLst>
        <pc:spChg chg="mod">
          <ac:chgData name="Shaibal Saha" userId="b190d146-612a-4436-b916-d10121b0f341" providerId="ADAL" clId="{55C09FD3-CE10-483B-8F02-77C491FFC10B}" dt="2026-08-30T20:10:27.367" v="41466" actId="1582"/>
          <ac:spMkLst>
            <pc:docMk/>
            <pc:sldMk cId="295898409" sldId="380"/>
            <ac:spMk id="3" creationId="{1BF522D6-8627-6D9E-2D5E-FE653E44D45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" creationId="{26134D42-7CD3-79AF-6140-F16301F0EC7F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4" creationId="{A7E3D96E-4148-5DB1-0CDD-0C8D4211B1AF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4" creationId="{E1135ACC-AFF4-255F-59B1-A10F62CC411A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5" creationId="{77E8FAD7-F8DB-6BC0-C227-C25DC4B4502F}"/>
          </ac:spMkLst>
        </pc:spChg>
        <pc:spChg chg="add 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6" creationId="{A23CB166-A6F2-C65B-3C33-E43BF004D405}"/>
          </ac:spMkLst>
        </pc:spChg>
        <pc:spChg chg="add mod">
          <ac:chgData name="Shaibal Saha" userId="b190d146-612a-4436-b916-d10121b0f341" providerId="ADAL" clId="{55C09FD3-CE10-483B-8F02-77C491FFC10B}" dt="2026-08-29T22:47:06.034" v="40002" actId="20577"/>
          <ac:spMkLst>
            <pc:docMk/>
            <pc:sldMk cId="295898409" sldId="380"/>
            <ac:spMk id="7" creationId="{06738034-EF54-7D85-A309-ACF2903092A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7" creationId="{C4D6D4A9-33C1-6FA6-D332-381B07A9336F}"/>
          </ac:spMkLst>
        </pc:spChg>
        <pc:spChg chg="mod">
          <ac:chgData name="Shaibal Saha" userId="b190d146-612a-4436-b916-d10121b0f341" providerId="ADAL" clId="{55C09FD3-CE10-483B-8F02-77C491FFC10B}" dt="2026-08-30T20:10:27.367" v="41466" actId="1582"/>
          <ac:spMkLst>
            <pc:docMk/>
            <pc:sldMk cId="295898409" sldId="380"/>
            <ac:spMk id="8" creationId="{A9D5732C-66CA-71CF-E382-354DD616CED0}"/>
          </ac:spMkLst>
        </pc:spChg>
        <pc:spChg chg="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8" creationId="{D6A77499-B7A1-ADE3-5624-45A793431CE7}"/>
          </ac:spMkLst>
        </pc:spChg>
        <pc:spChg chg="del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9" creationId="{0E006355-9041-26B5-9662-EC5DBE9BEDED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0" creationId="{745466A1-E9DD-4BDB-7B6D-909F2C42C731}"/>
          </ac:spMkLst>
        </pc:spChg>
        <pc:spChg chg="add 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1" creationId="{E1A6A651-4B30-DAD3-8203-07D190A8A9C8}"/>
          </ac:spMkLst>
        </pc:spChg>
        <pc:spChg chg="add mod">
          <ac:chgData name="Shaibal Saha" userId="b190d146-612a-4436-b916-d10121b0f341" providerId="ADAL" clId="{55C09FD3-CE10-483B-8F02-77C491FFC10B}" dt="2026-08-29T22:47:21.234" v="40053" actId="20577"/>
          <ac:spMkLst>
            <pc:docMk/>
            <pc:sldMk cId="295898409" sldId="380"/>
            <ac:spMk id="12" creationId="{A3AF7F46-ADF7-25D9-31B7-822729BB0EBC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2" creationId="{DF00D8B3-EF6E-3A79-7FB3-2B69F217E7B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3" creationId="{BC71C7A6-C50D-50AF-E8E1-48B2BF08CC6C}"/>
          </ac:spMkLst>
        </pc:spChg>
        <pc:spChg chg="add mod">
          <ac:chgData name="Shaibal Saha" userId="b190d146-612a-4436-b916-d10121b0f341" providerId="ADAL" clId="{55C09FD3-CE10-483B-8F02-77C491FFC10B}" dt="2026-08-30T20:10:27.367" v="41466" actId="1582"/>
          <ac:spMkLst>
            <pc:docMk/>
            <pc:sldMk cId="295898409" sldId="380"/>
            <ac:spMk id="13" creationId="{C8AFF334-E5F4-262E-AF6C-94815A3BB28D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14" creationId="{69A5E1E0-F45F-89EC-F3F1-CE67886B22FE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4" creationId="{E6664063-66AC-1AD8-5C37-7CA39840A3B3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5" creationId="{2E218E2A-4126-6DB3-9813-975520ED258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16" creationId="{9D1C60BE-91CD-034E-6F0B-02581CC3E1EB}"/>
          </ac:spMkLst>
        </pc:spChg>
        <pc:spChg chg="add del mod">
          <ac:chgData name="Shaibal Saha" userId="b190d146-612a-4436-b916-d10121b0f341" providerId="ADAL" clId="{55C09FD3-CE10-483B-8F02-77C491FFC10B}" dt="2026-08-29T17:45:35.198" v="38546" actId="478"/>
          <ac:spMkLst>
            <pc:docMk/>
            <pc:sldMk cId="295898409" sldId="380"/>
            <ac:spMk id="16" creationId="{ABB6C5FE-C757-37D2-E2BB-E6485E89ED8D}"/>
          </ac:spMkLst>
        </pc:spChg>
        <pc:spChg chg="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6" creationId="{DE276362-DD21-B9C4-914D-A20F60554C27}"/>
          </ac:spMkLst>
        </pc:spChg>
        <pc:spChg chg="add mod">
          <ac:chgData name="Shaibal Saha" userId="b190d146-612a-4436-b916-d10121b0f341" providerId="ADAL" clId="{55C09FD3-CE10-483B-8F02-77C491FFC10B}" dt="2026-08-29T22:47:15.270" v="40027" actId="20577"/>
          <ac:spMkLst>
            <pc:docMk/>
            <pc:sldMk cId="295898409" sldId="380"/>
            <ac:spMk id="17" creationId="{7BC1E32A-5540-05E2-7336-A18C66BCBCEA}"/>
          </ac:spMkLst>
        </pc:spChg>
        <pc:spChg chg="del mod">
          <ac:chgData name="Shaibal Saha" userId="b190d146-612a-4436-b916-d10121b0f341" providerId="ADAL" clId="{55C09FD3-CE10-483B-8F02-77C491FFC10B}" dt="2026-08-29T22:45:05.414" v="39966" actId="478"/>
          <ac:spMkLst>
            <pc:docMk/>
            <pc:sldMk cId="295898409" sldId="380"/>
            <ac:spMk id="18" creationId="{7353114F-A4A6-88AB-6AB7-D1D9AF199E99}"/>
          </ac:spMkLst>
        </pc:spChg>
        <pc:spChg chg="mod">
          <ac:chgData name="Shaibal Saha" userId="b190d146-612a-4436-b916-d10121b0f341" providerId="ADAL" clId="{55C09FD3-CE10-483B-8F02-77C491FFC10B}" dt="2026-08-30T20:10:27.367" v="41466" actId="1582"/>
          <ac:spMkLst>
            <pc:docMk/>
            <pc:sldMk cId="295898409" sldId="380"/>
            <ac:spMk id="19" creationId="{54E01637-3AA4-208F-FBAD-61EA42ED8466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9" creationId="{B0F3138C-FFB3-2FB1-3628-9CAC64D6E558}"/>
          </ac:spMkLst>
        </pc:spChg>
        <pc:spChg chg="add del mod">
          <ac:chgData name="Shaibal Saha" userId="b190d146-612a-4436-b916-d10121b0f341" providerId="ADAL" clId="{55C09FD3-CE10-483B-8F02-77C491FFC10B}" dt="2026-08-29T22:45:02.805" v="39965" actId="478"/>
          <ac:spMkLst>
            <pc:docMk/>
            <pc:sldMk cId="295898409" sldId="380"/>
            <ac:spMk id="20" creationId="{CEEEF7AD-047A-3A31-2646-9FF3FE2A85C7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21" creationId="{32B407D1-19ED-DB65-4D66-EE68332FA104}"/>
          </ac:spMkLst>
        </pc:spChg>
        <pc:spChg chg="add 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22" creationId="{7AF60B84-D8B4-2AEF-975C-0AC5E95598D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2" creationId="{FFC028E1-681B-3019-A5AB-22518FF04997}"/>
          </ac:spMkLst>
        </pc:spChg>
        <pc:spChg chg="add del mod">
          <ac:chgData name="Shaibal Saha" userId="b190d146-612a-4436-b916-d10121b0f341" providerId="ADAL" clId="{55C09FD3-CE10-483B-8F02-77C491FFC10B}" dt="2026-08-29T16:33:55.925" v="38523" actId="478"/>
          <ac:spMkLst>
            <pc:docMk/>
            <pc:sldMk cId="295898409" sldId="380"/>
            <ac:spMk id="23" creationId="{1830C44F-A064-6B8A-48D9-1D3A278767B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4" creationId="{02AF7988-8DBC-24B2-18F0-7B2E2275BE4A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4" creationId="{3718F489-FC1D-56D2-3DE3-8F2D9E2998A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5" creationId="{8EF8B179-632E-4040-0C03-137F76487EA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6" creationId="{A58123F8-263D-6C44-74DA-4EB8097B7CE6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6" creationId="{AA1CAEC7-0353-5AB8-95D8-07DB991D671A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7" creationId="{124C4827-9C22-C66C-F8E4-B9C5BB86268A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8" creationId="{621D6BD5-2DA0-C334-1D23-00086BEA5A6E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8" creationId="{FC6601B4-CB54-2E4F-5113-7FA844D376B8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9" creationId="{0ABA9556-6123-15BE-6398-5AB6CF3602F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9" creationId="{E7866053-8C45-E2BE-FEEF-127599CAED99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0" creationId="{E725AB8C-2BF4-4B12-41F5-F69162FB62AD}"/>
          </ac:spMkLst>
        </pc:spChg>
        <pc:spChg chg="add del mod">
          <ac:chgData name="Shaibal Saha" userId="b190d146-612a-4436-b916-d10121b0f341" providerId="ADAL" clId="{55C09FD3-CE10-483B-8F02-77C491FFC10B}" dt="2026-08-29T22:45:47.652" v="39974" actId="478"/>
          <ac:spMkLst>
            <pc:docMk/>
            <pc:sldMk cId="295898409" sldId="380"/>
            <ac:spMk id="31" creationId="{D68ACB23-5E9B-5DBC-3150-5707FAABCD91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2" creationId="{9E8E3663-9734-50FC-5C15-EE3A66F56CBA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3" creationId="{454EB323-4684-1AA6-71AB-FF9ADD55D6C0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34" creationId="{773BB07C-866A-8AE3-E94A-4EC20CE33696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5" creationId="{D1BFC202-4A0C-D110-0670-81A7C597D6D9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7" creationId="{BD1C61AD-53D4-C4CD-C549-7AAC0D73B57E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8" creationId="{247BDD25-9EF2-7126-1F46-29764D65F4EC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9" creationId="{CE6336CB-1DD0-CE80-0252-A451F1EB46FD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2" creationId="{5BCB39D6-01B8-2E96-7D65-95C5F6FD9DBE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3" creationId="{633ED14A-094E-EFA8-95FE-F5BB2CF7E8F5}"/>
          </ac:spMkLst>
        </pc:spChg>
        <pc:spChg chg="add 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44" creationId="{CD57579E-2962-5B4D-BE04-6F665E5F0245}"/>
          </ac:spMkLst>
        </pc:spChg>
        <pc:spChg chg="add mod">
          <ac:chgData name="Shaibal Saha" userId="b190d146-612a-4436-b916-d10121b0f341" providerId="ADAL" clId="{55C09FD3-CE10-483B-8F02-77C491FFC10B}" dt="2026-08-29T18:53:54.119" v="38961" actId="255"/>
          <ac:spMkLst>
            <pc:docMk/>
            <pc:sldMk cId="295898409" sldId="380"/>
            <ac:spMk id="45" creationId="{1FFB7E01-431A-9DB2-544F-2E1E394C56A9}"/>
          </ac:spMkLst>
        </pc:spChg>
        <pc:spChg chg="add mod">
          <ac:chgData name="Shaibal Saha" userId="b190d146-612a-4436-b916-d10121b0f341" providerId="ADAL" clId="{55C09FD3-CE10-483B-8F02-77C491FFC10B}" dt="2026-08-29T22:45:33.557" v="39971" actId="255"/>
          <ac:spMkLst>
            <pc:docMk/>
            <pc:sldMk cId="295898409" sldId="380"/>
            <ac:spMk id="46" creationId="{519E8095-ADD5-8D78-34B8-A1C47560B280}"/>
          </ac:spMkLst>
        </pc:spChg>
        <pc:spChg chg="add mod">
          <ac:chgData name="Shaibal Saha" userId="b190d146-612a-4436-b916-d10121b0f341" providerId="ADAL" clId="{55C09FD3-CE10-483B-8F02-77C491FFC10B}" dt="2026-08-29T17:48:22.010" v="38574" actId="1076"/>
          <ac:spMkLst>
            <pc:docMk/>
            <pc:sldMk cId="295898409" sldId="380"/>
            <ac:spMk id="48" creationId="{EA0FEA0B-7A15-D2DA-0DDF-CBE9BEF8BDC3}"/>
          </ac:spMkLst>
        </pc:spChg>
        <pc:spChg chg="add mod">
          <ac:chgData name="Shaibal Saha" userId="b190d146-612a-4436-b916-d10121b0f341" providerId="ADAL" clId="{55C09FD3-CE10-483B-8F02-77C491FFC10B}" dt="2026-08-29T22:47:26.688" v="40054" actId="1076"/>
          <ac:spMkLst>
            <pc:docMk/>
            <pc:sldMk cId="295898409" sldId="380"/>
            <ac:spMk id="50" creationId="{02604222-1790-392E-EB5A-645C56AC8139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mod">
          <ac:chgData name="Shaibal Saha" userId="b190d146-612a-4436-b916-d10121b0f341" providerId="ADAL" clId="{55C09FD3-CE10-483B-8F02-77C491FFC10B}" dt="2026-08-30T01:39:46.247" v="41461" actId="20577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29T22:44:49.057" v="39963"/>
          <ac:spMkLst>
            <pc:docMk/>
            <pc:sldMk cId="295898409" sldId="380"/>
            <ac:spMk id="290" creationId="{53062B11-D518-1984-E8B8-C4953F8C8F78}"/>
          </ac:spMkLst>
        </pc:spChg>
        <pc:picChg chg="del">
          <ac:chgData name="Shaibal Saha" userId="b190d146-612a-4436-b916-d10121b0f341" providerId="ADAL" clId="{55C09FD3-CE10-483B-8F02-77C491FFC10B}" dt="2026-08-29T17:45:08.054" v="38538" actId="478"/>
          <ac:picMkLst>
            <pc:docMk/>
            <pc:sldMk cId="295898409" sldId="380"/>
            <ac:picMk id="3" creationId="{7087B73A-B1E9-8368-5CA2-8318BA90EBEC}"/>
          </ac:picMkLst>
        </pc:picChg>
        <pc:picChg chg="add mod modCrop">
          <ac:chgData name="Shaibal Saha" userId="b190d146-612a-4436-b916-d10121b0f341" providerId="ADAL" clId="{55C09FD3-CE10-483B-8F02-77C491FFC10B}" dt="2026-08-29T17:48:22.010" v="38574" actId="1076"/>
          <ac:picMkLst>
            <pc:docMk/>
            <pc:sldMk cId="295898409" sldId="380"/>
            <ac:picMk id="47" creationId="{0B2EED05-9C6D-8E92-10E1-6BB98185626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0:21:58.968" v="40991" actId="12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30T00:21:58.968" v="40991" actId="12"/>
          <ac:spMkLst>
            <pc:docMk/>
            <pc:sldMk cId="1786054700" sldId="383"/>
            <ac:spMk id="4" creationId="{39ECC929-D20D-E5AE-7C07-476EF3056989}"/>
          </ac:spMkLst>
        </pc:spChg>
        <pc:spChg chg="add del">
          <ac:chgData name="Shaibal Saha" userId="b190d146-612a-4436-b916-d10121b0f341" providerId="ADAL" clId="{55C09FD3-CE10-483B-8F02-77C491FFC10B}" dt="2026-08-29T05:39:46.181" v="38019" actId="478"/>
          <ac:spMkLst>
            <pc:docMk/>
            <pc:sldMk cId="1786054700" sldId="383"/>
            <ac:spMk id="5" creationId="{C9F0E7E0-2DA0-B9FF-F376-E480BFC49338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0:54:31.398" v="41357" actId="1076"/>
        <pc:sldMkLst>
          <pc:docMk/>
          <pc:sldMk cId="1636984535" sldId="397"/>
        </pc:sldMkLst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4" creationId="{F1AFF5ED-F49F-6210-CC14-36AAC399F230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4" creationId="{FAAB184F-3A10-C206-741E-FA8E70EAB236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5" creationId="{43778374-9191-792E-87AC-B9014CAD683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" creationId="{10180AED-0F65-7628-E2EF-4DFAA5E83C58}"/>
          </ac:spMkLst>
        </pc:spChg>
        <pc:spChg chg="add del mod">
          <ac:chgData name="Shaibal Saha" userId="b190d146-612a-4436-b916-d10121b0f341" providerId="ADAL" clId="{55C09FD3-CE10-483B-8F02-77C491FFC10B}" dt="2026-08-29T07:24:27.153" v="38432"/>
          <ac:spMkLst>
            <pc:docMk/>
            <pc:sldMk cId="1636984535" sldId="397"/>
            <ac:spMk id="6" creationId="{3A86FB62-9D13-BA72-873E-D4BA5926B918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7" creationId="{FEC1DD34-1CED-185E-5678-9306F32C73C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add mod">
          <ac:chgData name="Shaibal Saha" userId="b190d146-612a-4436-b916-d10121b0f341" providerId="ADAL" clId="{55C09FD3-CE10-483B-8F02-77C491FFC10B}" dt="2026-08-30T00:54:05.338" v="41352" actId="255"/>
          <ac:spMkLst>
            <pc:docMk/>
            <pc:sldMk cId="1636984535" sldId="397"/>
            <ac:spMk id="8" creationId="{6A1E61B2-404D-96A0-7201-93BA7CA2E779}"/>
          </ac:spMkLst>
        </pc:spChg>
        <pc:spChg chg="mod">
          <ac:chgData name="Shaibal Saha" userId="b190d146-612a-4436-b916-d10121b0f341" providerId="ADAL" clId="{55C09FD3-CE10-483B-8F02-77C491FFC10B}" dt="2026-08-29T21:13:51.964" v="39793" actId="14100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12" creationId="{F2EAF38E-EF6F-BA43-A548-ECCA85AA03AD}"/>
          </ac:spMkLst>
        </pc:spChg>
        <pc:spChg chg="mod">
          <ac:chgData name="Shaibal Saha" userId="b190d146-612a-4436-b916-d10121b0f341" providerId="ADAL" clId="{55C09FD3-CE10-483B-8F02-77C491FFC10B}" dt="2026-08-29T21:14:37.295" v="39796" actId="1076"/>
          <ac:spMkLst>
            <pc:docMk/>
            <pc:sldMk cId="1636984535" sldId="397"/>
            <ac:spMk id="13" creationId="{05C6DC73-2A15-3AC8-8F92-1DFF7A9D3C35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4" creationId="{541B1510-93B9-2911-1D2B-686BD0A6285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5" creationId="{96420744-8751-05ED-FBED-019AD8EF3789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5" creationId="{F231D1A4-084C-6583-1EAB-C28E404D031D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6" creationId="{F3C6F168-3E59-2735-6C55-7D95C5D32304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7" creationId="{2B996CBE-E0BF-31C8-787A-0D9D81D9259D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8" creationId="{0725FA53-310F-47CB-0567-96281B3DA58A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20" creationId="{658168AB-0BA6-A8E1-54BC-D2318F007FAC}"/>
          </ac:spMkLst>
        </pc:spChg>
        <pc:spChg chg="mod">
          <ac:chgData name="Shaibal Saha" userId="b190d146-612a-4436-b916-d10121b0f341" providerId="ADAL" clId="{55C09FD3-CE10-483B-8F02-77C491FFC10B}" dt="2026-08-30T00:53:17.991" v="41344" actId="1076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2" creationId="{B7BED82E-1E0A-BBB3-82AB-62F43144A06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3" creationId="{3D83DA5B-1EB5-A9F6-2239-A1EAC01A8C26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4" creationId="{95BF0563-6C57-876D-4FCA-2BE307CA1B07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5" creationId="{656FE5F4-7664-90C3-254E-276113AF8172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27" creationId="{C2DD8ECB-76B7-E27E-C2BA-010426317BD5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7" creationId="{E9D349BB-1598-23D1-C339-A4197A8F41E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9" creationId="{74FA9E34-31C7-8E06-00A1-456B401423CF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0" creationId="{E800D583-5D3F-C657-6C31-C2165A03448B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1" creationId="{EEC91AFF-95A0-B255-080D-7A6A93E687F4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2" creationId="{71C88D04-E175-37D0-5475-1D6AC0490F7B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2" creationId="{E6334A8D-B5A5-2E8D-99AD-733DB6761A54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6" creationId="{6EA141EF-0475-807A-E1F9-0B26A30B4E2E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7" creationId="{D1623D4B-D9E2-BC75-0740-2E0DC9BB06FE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7" creationId="{F090DD28-3B0C-13A7-CC16-C617E05F833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mod">
          <ac:chgData name="Shaibal Saha" userId="b190d146-612a-4436-b916-d10121b0f341" providerId="ADAL" clId="{55C09FD3-CE10-483B-8F02-77C491FFC10B}" dt="2026-08-30T00:54:05.338" v="41352" actId="255"/>
          <ac:spMkLst>
            <pc:docMk/>
            <pc:sldMk cId="1636984535" sldId="397"/>
            <ac:spMk id="40" creationId="{407AB61B-D2AD-927C-B689-522B46EF2B5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3" creationId="{7C7661C1-1E64-2606-F028-1561DBE8540F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4" creationId="{A99D51F5-B43E-49E5-6BC5-C3F9FCB01D66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46" creationId="{8AF49822-0923-4D1F-51FD-3E145A3D1ED6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48" creationId="{C0B7F07B-BEFC-3C2F-3164-131997E055D5}"/>
          </ac:spMkLst>
        </pc:spChg>
        <pc:spChg chg="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49" creationId="{8B43D057-7EEF-623B-98CB-4E2E17E6FE5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0" creationId="{1130D011-211F-0248-8690-293CFF127B37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52" creationId="{761F2A3E-33BD-D067-B718-316E68453ADE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53" creationId="{154D9C47-B116-4880-067F-A67D80DA3B91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4" creationId="{95F872B1-EC19-A945-B43E-58DA74A4C3EA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5" creationId="{3122383B-DE7A-D23A-B4F8-08F8D0265B5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6" creationId="{2493039D-04B7-789F-6706-1972E6D394F4}"/>
          </ac:spMkLst>
        </pc:spChg>
        <pc:spChg chg="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57" creationId="{3B8AB50F-01AB-EA67-2C6E-B8E5977EA84B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58" creationId="{368A8ACE-1811-CDEC-25AB-FC32DDB738A4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9" creationId="{4C70873E-CCA1-1F11-C9C7-30D985BF9E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0" creationId="{02972AE4-7542-0342-DA4F-9F407A8824CB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0" creationId="{AC23010D-6822-5FF0-EF18-77D4D66D20BC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1" creationId="{76A13F00-F2AE-6CC3-938D-F97F9F034A6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61" creationId="{83EEDB63-BAC1-6E2B-C58A-2F37A40D3428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28" creationId="{2CE541FE-B899-2594-781B-28B5DECB71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29" creationId="{31591F5C-D6A0-5E9D-FAEF-B7D645EDFB53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29" creationId="{B6418AE2-3284-FCD3-1E67-04168AE8183D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1" creationId="{DB417D34-007A-E85A-D3CB-ABF9209804CF}"/>
          </ac:spMkLst>
        </pc:spChg>
        <pc:spChg chg="mod">
          <ac:chgData name="Shaibal Saha" userId="b190d146-612a-4436-b916-d10121b0f341" providerId="ADAL" clId="{55C09FD3-CE10-483B-8F02-77C491FFC10B}" dt="2026-08-29T21:12:38.310" v="39783" actId="20577"/>
          <ac:spMkLst>
            <pc:docMk/>
            <pc:sldMk cId="1636984535" sldId="397"/>
            <ac:spMk id="132" creationId="{D91DEF98-2236-449E-C8BA-C12DBAC64066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3" creationId="{511BC986-B609-8BC0-6E64-543D106FE6E2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33" creationId="{D0CA036F-F32F-AF5A-7DA5-921CA1933C6F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4" creationId="{B27338C9-01A4-AA60-4F4A-8C42877BD7B9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6" creationId="{77E58343-83C7-94E2-A667-CD722905DE1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7" creationId="{B121DBD1-2C3F-1BA2-2E71-CE004C6E310C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8" creationId="{222E4502-9578-EF50-7ABD-A1685D0FAD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0" creationId="{EB33C5DB-96C3-FB95-C0F3-B3CA6C519D01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43" creationId="{E129DD63-11C1-32A8-7D03-605F36DA911E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4" creationId="{1F0C2FE6-FB74-CA7D-B517-E9C2D2BC8D9B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5" creationId="{524F0BE7-0D5B-0D29-ACF4-FF7233E54CE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46" creationId="{BD203B5D-2042-6E1C-7DEE-7E6A04D07C5B}"/>
          </ac:spMkLst>
        </pc:spChg>
        <pc:spChg chg="add 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146" creationId="{BD4AF3D4-7715-2BBB-0AF0-66D3DFA51866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7" creationId="{C49AB1BF-FB6C-CDB8-5092-DDAB35EA9DA5}"/>
          </ac:spMkLst>
        </pc:spChg>
        <pc:spChg chg="add del mod">
          <ac:chgData name="Shaibal Saha" userId="b190d146-612a-4436-b916-d10121b0f341" providerId="ADAL" clId="{55C09FD3-CE10-483B-8F02-77C491FFC10B}" dt="2026-08-30T00:53:25.734" v="41346" actId="478"/>
          <ac:spMkLst>
            <pc:docMk/>
            <pc:sldMk cId="1636984535" sldId="397"/>
            <ac:spMk id="149" creationId="{0EC0D295-B720-C786-E64F-0280EB50A67A}"/>
          </ac:spMkLst>
        </pc:spChg>
        <pc:picChg chg="mod">
          <ac:chgData name="Shaibal Saha" userId="b190d146-612a-4436-b916-d10121b0f341" providerId="ADAL" clId="{55C09FD3-CE10-483B-8F02-77C491FFC10B}" dt="2026-08-29T21:14:37.295" v="39796" actId="1076"/>
          <ac:picMkLst>
            <pc:docMk/>
            <pc:sldMk cId="1636984535" sldId="397"/>
            <ac:picMk id="19" creationId="{AF1F026E-48EF-233D-325F-543D49CE86DD}"/>
          </ac:picMkLst>
        </pc:picChg>
        <pc:picChg chg="mod">
          <ac:chgData name="Shaibal Saha" userId="b190d146-612a-4436-b916-d10121b0f341" providerId="ADAL" clId="{55C09FD3-CE10-483B-8F02-77C491FFC10B}" dt="2026-08-30T00:54:31.398" v="41357" actId="1076"/>
          <ac:picMkLst>
            <pc:docMk/>
            <pc:sldMk cId="1636984535" sldId="397"/>
            <ac:picMk id="59" creationId="{576A4D34-9C78-357E-26B0-126E1D11D34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29T03:27:07.652" v="37277" actId="20577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29T02:20:08.137" v="36725" actId="14100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29T02:19:06.378" v="36713" actId="1076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29T02:25:15.188" v="36814" actId="1076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29T02:23:52.303" v="36799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29T02:30:10.246" v="36899" actId="20577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29T02:33:35.919" v="36942" actId="1076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29T02:51:19.412" v="37085" actId="478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29T02:51:03.864" v="37078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6:27:12.060" v="38384"/>
          <ac:spMkLst>
            <pc:docMk/>
            <pc:sldMk cId="2934797900" sldId="464"/>
            <ac:spMk id="10" creationId="{3156C4B8-6AF0-FDE9-CAED-1E7CCADD29EB}"/>
          </ac:spMkLst>
        </pc:spChg>
        <pc:spChg chg="mod">
          <ac:chgData name="Shaibal Saha" userId="b190d146-612a-4436-b916-d10121b0f341" providerId="ADAL" clId="{55C09FD3-CE10-483B-8F02-77C491FFC10B}" dt="2026-08-29T06:29:35.277" v="38398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6:27:24.397" v="38385"/>
          <ac:spMkLst>
            <pc:docMk/>
            <pc:sldMk cId="2934797900" sldId="464"/>
            <ac:spMk id="15" creationId="{8E51BAE9-404F-3752-3365-508A060CF194}"/>
          </ac:spMkLst>
        </pc:spChg>
        <pc:spChg chg="mod">
          <ac:chgData name="Shaibal Saha" userId="b190d146-612a-4436-b916-d10121b0f341" providerId="ADAL" clId="{55C09FD3-CE10-483B-8F02-77C491FFC10B}" dt="2026-08-29T06:29:13.923" v="38397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mod">
          <ac:chgData name="Shaibal Saha" userId="b190d146-612a-4436-b916-d10121b0f341" providerId="ADAL" clId="{55C09FD3-CE10-483B-8F02-77C491FFC10B}" dt="2026-08-29T06:27:38.287" v="38387"/>
          <ac:spMkLst>
            <pc:docMk/>
            <pc:sldMk cId="2934797900" sldId="464"/>
            <ac:spMk id="20" creationId="{D09B430F-990C-F78B-06B3-3227CC5C9029}"/>
          </ac:spMkLst>
        </pc:spChg>
        <pc:spChg chg="mod">
          <ac:chgData name="Shaibal Saha" userId="b190d146-612a-4436-b916-d10121b0f341" providerId="ADAL" clId="{55C09FD3-CE10-483B-8F02-77C491FFC10B}" dt="2026-08-29T06:29:06.305" v="38396"/>
          <ac:spMkLst>
            <pc:docMk/>
            <pc:sldMk cId="2934797900" sldId="464"/>
            <ac:spMk id="21" creationId="{A56D3950-8329-F2DA-F1FA-95D598934B30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mod">
          <ac:chgData name="Shaibal Saha" userId="b190d146-612a-4436-b916-d10121b0f341" providerId="ADAL" clId="{55C09FD3-CE10-483B-8F02-77C491FFC10B}" dt="2026-08-29T06:27:49.878" v="38388"/>
          <ac:spMkLst>
            <pc:docMk/>
            <pc:sldMk cId="2934797900" sldId="464"/>
            <ac:spMk id="26" creationId="{3F1BF3F4-DB30-EF8C-E6B9-CAD85AA80013}"/>
          </ac:spMkLst>
        </pc:spChg>
        <pc:spChg chg="add mod">
          <ac:chgData name="Shaibal Saha" userId="b190d146-612a-4436-b916-d10121b0f341" providerId="ADAL" clId="{55C09FD3-CE10-483B-8F02-77C491FFC10B}" dt="2026-08-29T06:28:59.572" v="38395"/>
          <ac:spMkLst>
            <pc:docMk/>
            <pc:sldMk cId="2934797900" sldId="464"/>
            <ac:spMk id="27" creationId="{30799BCD-E1C3-9D71-D830-2F2DFA08366F}"/>
          </ac:spMkLst>
        </pc:spChg>
        <pc:spChg chg="add">
          <ac:chgData name="Shaibal Saha" userId="b190d146-612a-4436-b916-d10121b0f341" providerId="ADAL" clId="{55C09FD3-CE10-483B-8F02-77C491FFC10B}" dt="2026-08-29T06:29:41.461" v="38399" actId="22"/>
          <ac:spMkLst>
            <pc:docMk/>
            <pc:sldMk cId="2934797900" sldId="464"/>
            <ac:spMk id="28" creationId="{672BEE96-CB46-88D0-5BBF-447285925633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6:28:00.780" v="38389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6:28:47.853" v="38394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6:28:12.339" v="38390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6:28:40.205" v="38393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6:28:23.018" v="38391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6:28:31.621" v="38392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del mod">
          <ac:chgData name="Shaibal Saha" userId="b190d146-612a-4436-b916-d10121b0f341" providerId="ADAL" clId="{55C09FD3-CE10-483B-8F02-77C491FFC10B}" dt="2026-08-29T06:27:09.062" v="38383" actId="478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 del">
        <pc:chgData name="Shaibal Saha" userId="b190d146-612a-4436-b916-d10121b0f341" providerId="ADAL" clId="{55C09FD3-CE10-483B-8F02-77C491FFC10B}" dt="2026-08-29T06:26:08.137" v="38380" actId="47"/>
        <pc:sldMkLst>
          <pc:docMk/>
          <pc:sldMk cId="933144860" sldId="465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29T03:28:44.326" v="37293" actId="20577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29T03:36:37.779" v="37516" actId="1076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23:37:47.142" v="40609" actId="20577"/>
        <pc:sldMkLst>
          <pc:docMk/>
          <pc:sldMk cId="4136529752" sldId="469"/>
        </pc:sldMkLst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" creationId="{89D5D196-98E4-8815-961C-0199E9D715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4" creationId="{767B13A1-9558-5646-DED9-1D65E742B436}"/>
          </ac:spMkLst>
        </pc:spChg>
        <pc:spChg chg="del mod">
          <ac:chgData name="Shaibal Saha" userId="b190d146-612a-4436-b916-d10121b0f341" providerId="ADAL" clId="{55C09FD3-CE10-483B-8F02-77C491FFC10B}" dt="2026-08-29T17:56:25.707" v="38639" actId="478"/>
          <ac:spMkLst>
            <pc:docMk/>
            <pc:sldMk cId="4136529752" sldId="469"/>
            <ac:spMk id="4" creationId="{BF7AC952-ABFA-4523-10C5-9E88495A4D16}"/>
          </ac:spMkLst>
        </pc:spChg>
        <pc:spChg chg="mod">
          <ac:chgData name="Shaibal Saha" userId="b190d146-612a-4436-b916-d10121b0f341" providerId="ADAL" clId="{55C09FD3-CE10-483B-8F02-77C491FFC10B}" dt="2026-08-29T23:07:36.792" v="40140" actId="20577"/>
          <ac:spMkLst>
            <pc:docMk/>
            <pc:sldMk cId="4136529752" sldId="469"/>
            <ac:spMk id="5" creationId="{B064F7BB-A2D4-71BD-1F6F-95BBBCD235B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5" creationId="{DA3EA9DF-C7FC-CF8A-5765-CD2814AB607B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6" creationId="{39E953EA-5AED-256B-13C1-C9F57FF891F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7" creationId="{47A5238E-8741-DC21-E7BC-1D8CEB31EC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8" creationId="{1DBE364F-37A3-80F6-6634-1E8475ACA069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9" creationId="{6D08E022-9C1D-1883-4C75-7E0CE53DF587}"/>
          </ac:spMkLst>
        </pc:spChg>
        <pc:spChg chg="add mod">
          <ac:chgData name="Shaibal Saha" userId="b190d146-612a-4436-b916-d10121b0f341" providerId="ADAL" clId="{55C09FD3-CE10-483B-8F02-77C491FFC10B}" dt="2026-08-29T23:10:02.053" v="40159" actId="20577"/>
          <ac:spMkLst>
            <pc:docMk/>
            <pc:sldMk cId="4136529752" sldId="469"/>
            <ac:spMk id="9" creationId="{92EA5502-243C-20A5-804B-C81F108DFEB4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0" creationId="{212898AF-F274-CB32-E0B9-6465FB930BF2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2" creationId="{81F9001E-A929-DE2C-E11A-FA741ECD2C18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3" creationId="{6FEA60BA-85F0-E8DB-562D-91F8B4ED0785}"/>
          </ac:spMkLst>
        </pc:spChg>
        <pc:spChg chg="mod">
          <ac:chgData name="Shaibal Saha" userId="b190d146-612a-4436-b916-d10121b0f341" providerId="ADAL" clId="{55C09FD3-CE10-483B-8F02-77C491FFC10B}" dt="2026-08-29T23:09:58.946" v="40158" actId="20577"/>
          <ac:spMkLst>
            <pc:docMk/>
            <pc:sldMk cId="4136529752" sldId="469"/>
            <ac:spMk id="13" creationId="{B36DCC60-1FB5-8AFF-5312-098234171E27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4" creationId="{95F1E1A4-BA09-6C41-ECAE-F6FB4311A29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4" creationId="{AC27CDF8-7224-17C9-1491-25AD7DFEF450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5" creationId="{0D1C721A-9EDE-2860-7C6A-F54D6243600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5" creationId="{7A0059B5-E857-B12D-17A5-06E78A162D8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16" creationId="{615E8D59-C8D3-C84C-4AE3-1EE770B2246C}"/>
          </ac:spMkLst>
        </pc:spChg>
        <pc:spChg chg="add mod">
          <ac:chgData name="Shaibal Saha" userId="b190d146-612a-4436-b916-d10121b0f341" providerId="ADAL" clId="{55C09FD3-CE10-483B-8F02-77C491FFC10B}" dt="2026-08-29T23:09:54.091" v="40157" actId="113"/>
          <ac:spMkLst>
            <pc:docMk/>
            <pc:sldMk cId="4136529752" sldId="469"/>
            <ac:spMk id="17" creationId="{ADF9B877-F9F2-C551-EB99-5665BE6BE763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8" creationId="{6043D40B-9F5F-3BA2-7708-2070AE469A9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9" creationId="{506FA7F1-A188-BCD8-75B3-504A7E8F0F3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9" creationId="{789701CB-971B-C0C9-39F2-65C65A5F9235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0" creationId="{4B23892C-521D-70FD-89F0-D20718B6D8CE}"/>
          </ac:spMkLst>
        </pc:spChg>
        <pc:spChg chg="add mod">
          <ac:chgData name="Shaibal Saha" userId="b190d146-612a-4436-b916-d10121b0f341" providerId="ADAL" clId="{55C09FD3-CE10-483B-8F02-77C491FFC10B}" dt="2026-08-29T23:10:19.518" v="40161" actId="113"/>
          <ac:spMkLst>
            <pc:docMk/>
            <pc:sldMk cId="4136529752" sldId="469"/>
            <ac:spMk id="21" creationId="{CCDF4325-3945-3370-23DA-347E19C03BA3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21" creationId="{E7A76A28-A867-8052-0F77-0DE553BE75AF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22" creationId="{086DD76F-868A-DFDA-87E7-D1446B2AF3BE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2" creationId="{C573B395-F098-3146-AAAF-C6B306463D05}"/>
          </ac:spMkLst>
        </pc:spChg>
        <pc:spChg chg="del mod">
          <ac:chgData name="Shaibal Saha" userId="b190d146-612a-4436-b916-d10121b0f341" providerId="ADAL" clId="{55C09FD3-CE10-483B-8F02-77C491FFC10B}" dt="2026-08-29T17:50:39.116" v="38604" actId="478"/>
          <ac:spMkLst>
            <pc:docMk/>
            <pc:sldMk cId="4136529752" sldId="469"/>
            <ac:spMk id="23" creationId="{8495116F-40BF-D2C2-1777-A7A96367AB2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4" creationId="{424A632D-97E7-EA85-B8D1-8D0FE06956D1}"/>
          </ac:spMkLst>
        </pc:spChg>
        <pc:spChg chg="add mod">
          <ac:chgData name="Shaibal Saha" userId="b190d146-612a-4436-b916-d10121b0f341" providerId="ADAL" clId="{55C09FD3-CE10-483B-8F02-77C491FFC10B}" dt="2026-08-29T23:12:53.019" v="40184" actId="20577"/>
          <ac:spMkLst>
            <pc:docMk/>
            <pc:sldMk cId="4136529752" sldId="469"/>
            <ac:spMk id="24" creationId="{A7DE8A73-56CF-3669-41DF-89F824A48E17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7" creationId="{61071D4F-B0A4-69E6-4875-0025794CDE4F}"/>
          </ac:spMkLst>
        </pc:spChg>
        <pc:spChg chg="add mod">
          <ac:chgData name="Shaibal Saha" userId="b190d146-612a-4436-b916-d10121b0f341" providerId="ADAL" clId="{55C09FD3-CE10-483B-8F02-77C491FFC10B}" dt="2026-08-29T22:48:10.744" v="40072" actId="1076"/>
          <ac:spMkLst>
            <pc:docMk/>
            <pc:sldMk cId="4136529752" sldId="469"/>
            <ac:spMk id="27" creationId="{B568FFFA-36F7-044C-924E-FB0E4BABA6B0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9" creationId="{A64F7DB5-0993-16ED-64E2-AF84FAC85DAD}"/>
          </ac:spMkLst>
        </pc:spChg>
        <pc:spChg chg="add del mod">
          <ac:chgData name="Shaibal Saha" userId="b190d146-612a-4436-b916-d10121b0f341" providerId="ADAL" clId="{55C09FD3-CE10-483B-8F02-77C491FFC10B}" dt="2026-08-29T23:02:41.001" v="40074" actId="478"/>
          <ac:spMkLst>
            <pc:docMk/>
            <pc:sldMk cId="4136529752" sldId="469"/>
            <ac:spMk id="30" creationId="{45563432-6084-957D-9CD4-7798BD6CE1E0}"/>
          </ac:spMkLst>
        </pc:spChg>
        <pc:spChg chg="del">
          <ac:chgData name="Shaibal Saha" userId="b190d146-612a-4436-b916-d10121b0f341" providerId="ADAL" clId="{55C09FD3-CE10-483B-8F02-77C491FFC10B}" dt="2026-08-29T04:22:10.910" v="37776" actId="478"/>
          <ac:spMkLst>
            <pc:docMk/>
            <pc:sldMk cId="4136529752" sldId="469"/>
            <ac:spMk id="31" creationId="{D1985619-28D4-ABC7-4BF3-8C64A6E27386}"/>
          </ac:spMkLst>
        </pc:spChg>
        <pc:spChg chg="add mod">
          <ac:chgData name="Shaibal Saha" userId="b190d146-612a-4436-b916-d10121b0f341" providerId="ADAL" clId="{55C09FD3-CE10-483B-8F02-77C491FFC10B}" dt="2026-08-29T23:13:41.234" v="40189" actId="1076"/>
          <ac:spMkLst>
            <pc:docMk/>
            <pc:sldMk cId="4136529752" sldId="469"/>
            <ac:spMk id="32" creationId="{59750758-72E5-EE3B-0A2F-24DD14E08142}"/>
          </ac:spMkLst>
        </pc:spChg>
        <pc:spChg chg="add mod">
          <ac:chgData name="Shaibal Saha" userId="b190d146-612a-4436-b916-d10121b0f341" providerId="ADAL" clId="{55C09FD3-CE10-483B-8F02-77C491FFC10B}" dt="2026-08-29T23:13:20.298" v="40185"/>
          <ac:spMkLst>
            <pc:docMk/>
            <pc:sldMk cId="4136529752" sldId="469"/>
            <ac:spMk id="33" creationId="{12E4F85A-1CF7-E67D-3A8F-46D29B54A629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6" creationId="{4E730287-689E-31BC-90C9-E6704A6CC107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8" creationId="{B9A2557A-18D9-354C-616A-EB08B691797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9" creationId="{8DE30B47-CAE0-884E-60FC-B1E93104F87F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0" creationId="{1BF6ECA4-4311-1DCC-E05D-ACBEEBD4727E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43" creationId="{92116E85-B65F-8548-0C46-81C5B5B54E69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4" creationId="{30C7071D-0E1B-35E7-FA9A-E5BCF432BD9C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5" creationId="{2E95624F-1B74-BB30-D530-72B6B3A8965C}"/>
          </ac:spMkLst>
        </pc:spChg>
        <pc:spChg chg="del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6" creationId="{E7408BFF-8E42-1D1F-1DD4-B52FC11A8667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8" creationId="{00F363F3-D189-907F-CF5D-9D659A6AC0BC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9" creationId="{C4B5250E-29DD-FB2D-77B8-6796C23E6986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1" creationId="{A9E1782D-2BF9-D825-0D5B-9EB4ADA12E42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3" creationId="{BA0CF621-3EB2-7079-B0E9-B31305C35614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4" creationId="{8CBC3387-1CC1-0EF4-127D-2CD93A7A886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5" creationId="{223A9D48-2DDF-1D85-80CA-FC371790FF0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6" creationId="{EB1C4929-92E6-DF6C-6921-961DB9958BC9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8" creationId="{EF12D675-253B-47DA-B5F9-1D9C9222888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9" creationId="{C3813A9D-D2A2-C688-561B-E3C2B4787BC9}"/>
          </ac:spMkLst>
        </pc:spChg>
        <pc:spChg chg="mod">
          <ac:chgData name="Shaibal Saha" userId="b190d146-612a-4436-b916-d10121b0f341" providerId="ADAL" clId="{55C09FD3-CE10-483B-8F02-77C491FFC10B}" dt="2026-08-29T23:37:47.142" v="40609" actId="20577"/>
          <ac:spMkLst>
            <pc:docMk/>
            <pc:sldMk cId="4136529752" sldId="469"/>
            <ac:spMk id="178" creationId="{1B8F6A34-8CE1-1494-0C58-85482D783411}"/>
          </ac:spMkLst>
        </pc:spChg>
        <pc:spChg chg="mod">
          <ac:chgData name="Shaibal Saha" userId="b190d146-612a-4436-b916-d10121b0f341" providerId="ADAL" clId="{55C09FD3-CE10-483B-8F02-77C491FFC10B}" dt="2026-08-29T22:47:58.504" v="40070" actId="20577"/>
          <ac:spMkLst>
            <pc:docMk/>
            <pc:sldMk cId="4136529752" sldId="469"/>
            <ac:spMk id="290" creationId="{D56609BB-EF63-8AF6-EB20-E161AC654585}"/>
          </ac:spMkLst>
        </pc:spChg>
        <pc:picChg chg="del">
          <ac:chgData name="Shaibal Saha" userId="b190d146-612a-4436-b916-d10121b0f341" providerId="ADAL" clId="{55C09FD3-CE10-483B-8F02-77C491FFC10B}" dt="2026-08-29T17:51:01.388" v="38606" actId="478"/>
          <ac:picMkLst>
            <pc:docMk/>
            <pc:sldMk cId="4136529752" sldId="469"/>
            <ac:picMk id="3" creationId="{114502E6-20F0-5BB1-09D1-1A7511FE59F9}"/>
          </ac:picMkLst>
        </pc:picChg>
        <pc:picChg chg="add mod modCrop">
          <ac:chgData name="Shaibal Saha" userId="b190d146-612a-4436-b916-d10121b0f341" providerId="ADAL" clId="{55C09FD3-CE10-483B-8F02-77C491FFC10B}" dt="2026-08-29T23:06:42.341" v="40112" actId="1076"/>
          <ac:picMkLst>
            <pc:docMk/>
            <pc:sldMk cId="4136529752" sldId="469"/>
            <ac:picMk id="4" creationId="{7372F5D8-20CB-9FD8-3B24-BE2C61B0F905}"/>
          </ac:picMkLst>
        </pc:picChg>
        <pc:picChg chg="del">
          <ac:chgData name="Shaibal Saha" userId="b190d146-612a-4436-b916-d10121b0f341" providerId="ADAL" clId="{55C09FD3-CE10-483B-8F02-77C491FFC10B}" dt="2026-08-29T23:08:57.682" v="40145" actId="478"/>
          <ac:picMkLst>
            <pc:docMk/>
            <pc:sldMk cId="4136529752" sldId="469"/>
            <ac:picMk id="8" creationId="{57A45E68-8458-A9F3-3DB0-E463CDE84DCC}"/>
          </ac:picMkLst>
        </pc:picChg>
        <pc:picChg chg="del">
          <ac:chgData name="Shaibal Saha" userId="b190d146-612a-4436-b916-d10121b0f341" providerId="ADAL" clId="{55C09FD3-CE10-483B-8F02-77C491FFC10B}" dt="2026-08-29T23:09:07.212" v="40147" actId="478"/>
          <ac:picMkLst>
            <pc:docMk/>
            <pc:sldMk cId="4136529752" sldId="469"/>
            <ac:picMk id="16" creationId="{375BF998-E452-07B1-84CB-FC55557F3E8D}"/>
          </ac:picMkLst>
        </pc:picChg>
        <pc:picChg chg="del">
          <ac:chgData name="Shaibal Saha" userId="b190d146-612a-4436-b916-d10121b0f341" providerId="ADAL" clId="{55C09FD3-CE10-483B-8F02-77C491FFC10B}" dt="2026-08-29T23:09:15.042" v="40150" actId="478"/>
          <ac:picMkLst>
            <pc:docMk/>
            <pc:sldMk cId="4136529752" sldId="469"/>
            <ac:picMk id="20" creationId="{F0C6CA63-42EB-103B-13D0-95C542BF979C}"/>
          </ac:picMkLst>
        </pc:picChg>
        <pc:picChg chg="add mod">
          <ac:chgData name="Shaibal Saha" userId="b190d146-612a-4436-b916-d10121b0f341" providerId="ADAL" clId="{55C09FD3-CE10-483B-8F02-77C491FFC10B}" dt="2026-08-29T23:13:38.174" v="40188" actId="1076"/>
          <ac:picMkLst>
            <pc:docMk/>
            <pc:sldMk cId="4136529752" sldId="469"/>
            <ac:picMk id="25" creationId="{DB5B8652-66B7-6823-5AA4-53BC805AD40B}"/>
          </ac:picMkLst>
        </pc:picChg>
        <pc:picChg chg="add del mod">
          <ac:chgData name="Shaibal Saha" userId="b190d146-612a-4436-b916-d10121b0f341" providerId="ADAL" clId="{55C09FD3-CE10-483B-8F02-77C491FFC10B}" dt="2026-08-29T17:53:35.240" v="38618" actId="478"/>
          <ac:picMkLst>
            <pc:docMk/>
            <pc:sldMk cId="4136529752" sldId="469"/>
            <ac:picMk id="26" creationId="{2CE198C2-29B4-28FD-F75A-8D38B023867A}"/>
          </ac:picMkLst>
        </pc:picChg>
        <pc:picChg chg="add del">
          <ac:chgData name="Shaibal Saha" userId="b190d146-612a-4436-b916-d10121b0f341" providerId="ADAL" clId="{55C09FD3-CE10-483B-8F02-77C491FFC10B}" dt="2026-08-29T23:05:55.371" v="40103" actId="22"/>
          <ac:picMkLst>
            <pc:docMk/>
            <pc:sldMk cId="4136529752" sldId="469"/>
            <ac:picMk id="28" creationId="{2401B10D-F258-9B4C-F2D3-670E970A4303}"/>
          </ac:picMkLst>
        </pc:picChg>
        <pc:picChg chg="add del mod">
          <ac:chgData name="Shaibal Saha" userId="b190d146-612a-4436-b916-d10121b0f341" providerId="ADAL" clId="{55C09FD3-CE10-483B-8F02-77C491FFC10B}" dt="2026-08-29T23:02:38.990" v="40073" actId="478"/>
          <ac:picMkLst>
            <pc:docMk/>
            <pc:sldMk cId="4136529752" sldId="469"/>
            <ac:picMk id="29" creationId="{AC1B36E6-60BC-3987-7DE7-84557A5A186B}"/>
          </ac:picMkLst>
        </pc:picChg>
        <pc:picChg chg="add mod">
          <ac:chgData name="Shaibal Saha" userId="b190d146-612a-4436-b916-d10121b0f341" providerId="ADAL" clId="{55C09FD3-CE10-483B-8F02-77C491FFC10B}" dt="2026-08-29T23:09:02.697" v="40146" actId="1076"/>
          <ac:picMkLst>
            <pc:docMk/>
            <pc:sldMk cId="4136529752" sldId="469"/>
            <ac:picMk id="35" creationId="{EE4ADD4D-BA9E-D4FD-68EA-360B6042F615}"/>
          </ac:picMkLst>
        </pc:picChg>
        <pc:picChg chg="add mod">
          <ac:chgData name="Shaibal Saha" userId="b190d146-612a-4436-b916-d10121b0f341" providerId="ADAL" clId="{55C09FD3-CE10-483B-8F02-77C491FFC10B}" dt="2026-08-29T23:09:11.245" v="40149" actId="1076"/>
          <ac:picMkLst>
            <pc:docMk/>
            <pc:sldMk cId="4136529752" sldId="469"/>
            <ac:picMk id="37" creationId="{5E80DC26-FEB2-A9A9-36D2-68352B503631}"/>
          </ac:picMkLst>
        </pc:picChg>
        <pc:picChg chg="add mod">
          <ac:chgData name="Shaibal Saha" userId="b190d146-612a-4436-b916-d10121b0f341" providerId="ADAL" clId="{55C09FD3-CE10-483B-8F02-77C491FFC10B}" dt="2026-08-29T23:09:19.442" v="40152" actId="1076"/>
          <ac:picMkLst>
            <pc:docMk/>
            <pc:sldMk cId="4136529752" sldId="469"/>
            <ac:picMk id="39" creationId="{DDBF9BD3-5A6C-9D8C-78D5-2181BA6F5747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492831988" sldId="470"/>
        </pc:sldMkLst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3" creationId="{795032D2-88EA-8FD9-F8A4-4D27A344D9D3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4" creationId="{BAA97096-C0A8-6C36-6FD3-28E7B3A0B7A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6" creationId="{B4607D0B-DF53-C00E-43CB-2A80A5AC0324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7" creationId="{2879A0E9-F2C4-AEDF-AFEA-7F74B20B28DA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8" creationId="{8D1B03AD-330D-CC4F-D566-77ACECD1017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1" creationId="{C9233E3F-AD68-0BEC-7604-DB6003887527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2" creationId="{2E7071F3-CEEC-7881-49C5-5A54AEBB73B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3" creationId="{036D91C5-1741-18D2-3572-72D5ED8A336C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4" creationId="{978DA071-73BA-EA1D-618D-FFD2BBB09DCD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6" creationId="{99873EE1-125E-1675-0EF6-881C8E63CE7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7" creationId="{C8C8A4A5-C17D-64B9-7744-3F975B447151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8" creationId="{BB1FC9BC-D733-E856-CE7C-FD161CBFED5F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9" creationId="{F8B54A10-E62E-7C5E-E36F-FC61C68B60AC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1" creationId="{825C36A7-1DDE-0F75-3E8F-CB12D571F081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2" creationId="{35870FAD-AB79-49D9-708D-432A6AF68F8A}"/>
          </ac:spMkLst>
        </pc:spChg>
        <pc:spChg chg="del">
          <ac:chgData name="Shaibal Saha" userId="b190d146-612a-4436-b916-d10121b0f341" providerId="ADAL" clId="{55C09FD3-CE10-483B-8F02-77C491FFC10B}" dt="2026-08-29T04:22:50.882" v="37803" actId="478"/>
          <ac:spMkLst>
            <pc:docMk/>
            <pc:sldMk cId="2492831988" sldId="470"/>
            <ac:spMk id="23" creationId="{903E4FA9-BC21-E57A-F4D7-E15A6DE80D7D}"/>
          </ac:spMkLst>
        </pc:spChg>
        <pc:spChg chg="add del mod">
          <ac:chgData name="Shaibal Saha" userId="b190d146-612a-4436-b916-d10121b0f341" providerId="ADAL" clId="{55C09FD3-CE10-483B-8F02-77C491FFC10B}" dt="2026-08-29T18:39:12.204" v="38817" actId="478"/>
          <ac:spMkLst>
            <pc:docMk/>
            <pc:sldMk cId="2492831988" sldId="470"/>
            <ac:spMk id="24" creationId="{E4B8F4D7-24D3-F739-761B-217D8ECDA2D1}"/>
          </ac:spMkLst>
        </pc:spChg>
        <pc:spChg chg="add del mod">
          <ac:chgData name="Shaibal Saha" userId="b190d146-612a-4436-b916-d10121b0f341" providerId="ADAL" clId="{55C09FD3-CE10-483B-8F02-77C491FFC10B}" dt="2026-08-29T18:40:37.664" v="38837" actId="478"/>
          <ac:spMkLst>
            <pc:docMk/>
            <pc:sldMk cId="2492831988" sldId="470"/>
            <ac:spMk id="25" creationId="{104A9C1B-EC01-969B-16AE-1A1A615D377C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6" creationId="{7472CE42-6210-1DA2-F150-C165157576C2}"/>
          </ac:spMkLst>
        </pc:spChg>
        <pc:spChg chg="add mod">
          <ac:chgData name="Shaibal Saha" userId="b190d146-612a-4436-b916-d10121b0f341" providerId="ADAL" clId="{55C09FD3-CE10-483B-8F02-77C491FFC10B}" dt="2026-08-29T18:41:45.571" v="38868" actId="255"/>
          <ac:spMkLst>
            <pc:docMk/>
            <pc:sldMk cId="2492831988" sldId="470"/>
            <ac:spMk id="27" creationId="{B1101A06-DD21-C49C-2026-BF8E495DC726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8" creationId="{70C21F40-39CD-032C-7311-C05B525241AC}"/>
          </ac:spMkLst>
        </pc:spChg>
        <pc:spChg chg="add mod">
          <ac:chgData name="Shaibal Saha" userId="b190d146-612a-4436-b916-d10121b0f341" providerId="ADAL" clId="{55C09FD3-CE10-483B-8F02-77C491FFC10B}" dt="2026-08-29T18:39:24.674" v="38820" actId="1076"/>
          <ac:spMkLst>
            <pc:docMk/>
            <pc:sldMk cId="2492831988" sldId="470"/>
            <ac:spMk id="29" creationId="{AC22B22F-6DA5-8D20-6F63-D37C18AA6F08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1" creationId="{CF15E9B1-9F98-ED53-8046-756EE3E8B15C}"/>
          </ac:spMkLst>
        </pc:spChg>
        <pc:spChg chg="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2" creationId="{FF4A11D9-6EFE-F78A-E2FB-23601F0714A9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3" creationId="{5245C3FF-640F-B25D-AD71-368268ACD645}"/>
          </ac:spMkLst>
        </pc:spChg>
        <pc:spChg chg="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5" creationId="{F79BFEC9-5E78-F0D0-46C5-52F8F5BD6912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6" creationId="{A364084F-3298-2649-7470-7B4C1DB398E3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7" creationId="{4AEC39AC-9D2D-F96D-543E-0E369EFB2F56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9" creationId="{6D7C3723-BD18-D045-B2D8-9A3F58D6E147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1" creationId="{0D2C1133-3ADD-1672-086D-7D0EF5CE8415}"/>
          </ac:spMkLst>
        </pc:spChg>
        <pc:spChg chg="add mod">
          <ac:chgData name="Shaibal Saha" userId="b190d146-612a-4436-b916-d10121b0f341" providerId="ADAL" clId="{55C09FD3-CE10-483B-8F02-77C491FFC10B}" dt="2026-08-29T18:53:28.491" v="38958" actId="255"/>
          <ac:spMkLst>
            <pc:docMk/>
            <pc:sldMk cId="2492831988" sldId="470"/>
            <ac:spMk id="43" creationId="{8AE215A2-6B6C-C779-082D-0F3A6CF7C71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3" creationId="{CBC62446-ECFC-83BF-E8D1-3E56443EC32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4" creationId="{427149FF-BC7F-2F64-F111-846B9DF3FF94}"/>
          </ac:spMkLst>
        </pc:spChg>
        <pc:spChg chg="add mod">
          <ac:chgData name="Shaibal Saha" userId="b190d146-612a-4436-b916-d10121b0f341" providerId="ADAL" clId="{55C09FD3-CE10-483B-8F02-77C491FFC10B}" dt="2026-08-29T18:42:34.693" v="38872"/>
          <ac:spMkLst>
            <pc:docMk/>
            <pc:sldMk cId="2492831988" sldId="470"/>
            <ac:spMk id="45" creationId="{75EA9410-0E9E-68FF-C2E1-477E8C5B5ED9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6" creationId="{97837C48-5AC6-1A13-9686-203AC18C809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9" creationId="{50F2B34A-4A14-245A-B178-749CB9A7E14C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0" creationId="{E8533F52-442E-0749-D2E2-13F82F49F1D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1" creationId="{BF8391DF-7074-52C4-04C5-9837E1300B0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3" creationId="{AE32314F-691C-7DCF-0607-9AF12E1BEA9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5" creationId="{D06F99B6-887F-4F10-F864-ED9CD0D275E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9" creationId="{BDAE6DBD-29E0-9013-F1E1-7B939D89D577}"/>
          </ac:spMkLst>
        </pc:spChg>
        <pc:spChg chg="mod">
          <ac:chgData name="Shaibal Saha" userId="b190d146-612a-4436-b916-d10121b0f341" providerId="ADAL" clId="{55C09FD3-CE10-483B-8F02-77C491FFC10B}" dt="2026-08-29T18:38:05.085" v="38812" actId="20577"/>
          <ac:spMkLst>
            <pc:docMk/>
            <pc:sldMk cId="2492831988" sldId="470"/>
            <ac:spMk id="178" creationId="{031561F5-7167-4FC8-452B-070F553DD555}"/>
          </ac:spMkLst>
        </pc:spChg>
        <pc:spChg chg="mod">
          <ac:chgData name="Shaibal Saha" userId="b190d146-612a-4436-b916-d10121b0f341" providerId="ADAL" clId="{55C09FD3-CE10-483B-8F02-77C491FFC10B}" dt="2026-08-29T18:38:29.879" v="38813"/>
          <ac:spMkLst>
            <pc:docMk/>
            <pc:sldMk cId="2492831988" sldId="470"/>
            <ac:spMk id="290" creationId="{9DD78684-C287-EA8E-F59D-8CDBE0E0A0B6}"/>
          </ac:spMkLst>
        </pc:sp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15" creationId="{75DBB33C-B1B1-0629-5776-3E5F828DA6FE}"/>
          </ac:picMkLst>
        </pc:pic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20" creationId="{178F97A0-E59A-D849-C42B-26548B580992}"/>
          </ac:picMkLst>
        </pc:picChg>
        <pc:picChg chg="del">
          <ac:chgData name="Shaibal Saha" userId="b190d146-612a-4436-b916-d10121b0f341" providerId="ADAL" clId="{55C09FD3-CE10-483B-8F02-77C491FFC10B}" dt="2026-08-29T18:39:35.755" v="38821" actId="478"/>
          <ac:picMkLst>
            <pc:docMk/>
            <pc:sldMk cId="2492831988" sldId="470"/>
            <ac:picMk id="23" creationId="{619075C4-D491-696F-8D3C-4E8578DA9E66}"/>
          </ac:picMkLst>
        </pc:picChg>
        <pc:picChg chg="add mod">
          <ac:chgData name="Shaibal Saha" userId="b190d146-612a-4436-b916-d10121b0f341" providerId="ADAL" clId="{55C09FD3-CE10-483B-8F02-77C491FFC10B}" dt="2026-08-29T18:40:14.521" v="38833" actId="1076"/>
          <ac:picMkLst>
            <pc:docMk/>
            <pc:sldMk cId="2492831988" sldId="470"/>
            <ac:picMk id="41" creationId="{3FAE1D87-8A2B-A659-A0B7-DB1DCCC2400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037641425" sldId="471"/>
        </pc:sldMkLst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4" creationId="{6DDFC4FF-F470-9220-2059-4BEA0263571C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6" creationId="{F2E543CE-A4E5-D38B-E9E3-F4A34D70134A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7" creationId="{7E90DC5B-1ACC-3CE1-0E6A-B57025977D8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8" creationId="{175DC124-3041-86DE-F6C4-C23ECAE8C9D4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9" creationId="{5BBF81FB-5833-3981-CF60-369585EB6A9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1" creationId="{5D6FD972-0700-84BD-438B-730A7AAE35B6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3" creationId="{312BDD20-CD2F-5281-C15A-41AA030CC9C1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7" creationId="{A998D0A3-63E2-8FA8-95D9-DF030B128F07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8" creationId="{18CEC8FA-964E-19C9-44F9-9DE831F68D83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9" creationId="{5A1C411A-8DB3-2510-233A-89E980D88691}"/>
          </ac:spMkLst>
        </pc:spChg>
        <pc:spChg chg="mod">
          <ac:chgData name="Shaibal Saha" userId="b190d146-612a-4436-b916-d10121b0f341" providerId="ADAL" clId="{55C09FD3-CE10-483B-8F02-77C491FFC10B}" dt="2026-08-29T04:32:24.012" v="37881" actId="1076"/>
          <ac:spMkLst>
            <pc:docMk/>
            <pc:sldMk cId="4037641425" sldId="471"/>
            <ac:spMk id="24" creationId="{6C53BAE5-7603-9459-5851-C12FC0D60050}"/>
          </ac:spMkLst>
        </pc:spChg>
        <pc:spChg chg="add mod">
          <ac:chgData name="Shaibal Saha" userId="b190d146-612a-4436-b916-d10121b0f341" providerId="ADAL" clId="{55C09FD3-CE10-483B-8F02-77C491FFC10B}" dt="2026-08-29T04:28:08.220" v="37866" actId="1076"/>
          <ac:spMkLst>
            <pc:docMk/>
            <pc:sldMk cId="4037641425" sldId="471"/>
            <ac:spMk id="27" creationId="{EE2791E2-8A68-6861-DFAE-BD2E99FCCB4C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29" creationId="{A2DD4D56-F921-6351-20D2-6F3D7ABBB9A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1" creationId="{35B4BDC4-5D85-00B2-58FA-C7AB46E886A7}"/>
          </ac:spMkLst>
        </pc:spChg>
        <pc:spChg chg="add mod">
          <ac:chgData name="Shaibal Saha" userId="b190d146-612a-4436-b916-d10121b0f341" providerId="ADAL" clId="{55C09FD3-CE10-483B-8F02-77C491FFC10B}" dt="2026-08-29T04:29:44.385" v="37870" actId="113"/>
          <ac:spMkLst>
            <pc:docMk/>
            <pc:sldMk cId="4037641425" sldId="471"/>
            <ac:spMk id="37" creationId="{8C870005-8526-7B59-E86D-37556DE70866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9" creationId="{13F5E2A4-6E13-2D9D-7354-67664ECDE7E8}"/>
          </ac:spMkLst>
        </pc:spChg>
        <pc:spChg chg="add mod">
          <ac:chgData name="Shaibal Saha" userId="b190d146-612a-4436-b916-d10121b0f341" providerId="ADAL" clId="{55C09FD3-CE10-483B-8F02-77C491FFC10B}" dt="2026-08-29T04:30:27.167" v="37873" actId="113"/>
          <ac:spMkLst>
            <pc:docMk/>
            <pc:sldMk cId="4037641425" sldId="471"/>
            <ac:spMk id="45" creationId="{9BBAEE2D-5CEF-30DE-7FAC-ACC434BA9EAD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7" creationId="{67FB2A2F-6FC5-F60E-7938-F8262BBCB0E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9" creationId="{9EF68085-6DC5-D782-8F23-E708A728277C}"/>
          </ac:spMkLst>
        </pc:spChg>
        <pc:spChg chg="add mod">
          <ac:chgData name="Shaibal Saha" userId="b190d146-612a-4436-b916-d10121b0f341" providerId="ADAL" clId="{55C09FD3-CE10-483B-8F02-77C491FFC10B}" dt="2026-08-29T04:30:50.594" v="37876" actId="113"/>
          <ac:spMkLst>
            <pc:docMk/>
            <pc:sldMk cId="4037641425" sldId="471"/>
            <ac:spMk id="53" creationId="{F9B11890-E4F7-491F-313C-A8ADB6F8517B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55" creationId="{78F318B0-87B8-570C-E917-04E86FF8C207}"/>
          </ac:spMkLst>
        </pc:spChg>
        <pc:spChg chg="add mod">
          <ac:chgData name="Shaibal Saha" userId="b190d146-612a-4436-b916-d10121b0f341" providerId="ADAL" clId="{55C09FD3-CE10-483B-8F02-77C491FFC10B}" dt="2026-08-29T04:31:12.790" v="37878" actId="113"/>
          <ac:spMkLst>
            <pc:docMk/>
            <pc:sldMk cId="4037641425" sldId="471"/>
            <ac:spMk id="61" creationId="{5CFC4B80-F55D-0E23-B3F9-720538681F11}"/>
          </ac:spMkLst>
        </pc:spChg>
        <pc:spChg chg="mod">
          <ac:chgData name="Shaibal Saha" userId="b190d146-612a-4436-b916-d10121b0f341" providerId="ADAL" clId="{55C09FD3-CE10-483B-8F02-77C491FFC10B}" dt="2026-08-29T04:26:32.529" v="37838"/>
          <ac:spMkLst>
            <pc:docMk/>
            <pc:sldMk cId="4037641425" sldId="471"/>
            <ac:spMk id="178" creationId="{0B6729FA-1A52-52BA-C2BB-DF8E96F060C8}"/>
          </ac:spMkLst>
        </pc:spChg>
        <pc:picChg chg="add mod">
          <ac:chgData name="Shaibal Saha" userId="b190d146-612a-4436-b916-d10121b0f341" providerId="ADAL" clId="{55C09FD3-CE10-483B-8F02-77C491FFC10B}" dt="2026-08-29T04:28:04.697" v="37865" actId="1076"/>
          <ac:picMkLst>
            <pc:docMk/>
            <pc:sldMk cId="4037641425" sldId="471"/>
            <ac:picMk id="25" creationId="{4EDAE650-431A-24F3-99AC-388BD5E958F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900738274" sldId="472"/>
        </pc:sldMkLst>
        <pc:spChg chg="mod">
          <ac:chgData name="Shaibal Saha" userId="b190d146-612a-4436-b916-d10121b0f341" providerId="ADAL" clId="{55C09FD3-CE10-483B-8F02-77C491FFC10B}" dt="2026-08-29T05:28:31.189" v="37918"/>
          <ac:spMkLst>
            <pc:docMk/>
            <pc:sldMk cId="900738274" sldId="472"/>
            <ac:spMk id="24" creationId="{A92BDA02-4E72-91C1-33CC-1D2122C378C9}"/>
          </ac:spMkLst>
        </pc:spChg>
        <pc:spChg chg="mod">
          <ac:chgData name="Shaibal Saha" userId="b190d146-612a-4436-b916-d10121b0f341" providerId="ADAL" clId="{55C09FD3-CE10-483B-8F02-77C491FFC10B}" dt="2026-08-29T05:28:15.567" v="37917" actId="1076"/>
          <ac:spMkLst>
            <pc:docMk/>
            <pc:sldMk cId="900738274" sldId="472"/>
            <ac:spMk id="27" creationId="{613ED8FD-CA01-CEDA-0A60-F672C6EF9935}"/>
          </ac:spMkLst>
        </pc:spChg>
        <pc:spChg chg="mod">
          <ac:chgData name="Shaibal Saha" userId="b190d146-612a-4436-b916-d10121b0f341" providerId="ADAL" clId="{55C09FD3-CE10-483B-8F02-77C491FFC10B}" dt="2026-08-29T05:27:03.865" v="37908" actId="113"/>
          <ac:spMkLst>
            <pc:docMk/>
            <pc:sldMk cId="900738274" sldId="472"/>
            <ac:spMk id="37" creationId="{EEBD6591-5BB6-C9B1-6166-1FED2CCA9E66}"/>
          </ac:spMkLst>
        </pc:spChg>
        <pc:spChg chg="mod">
          <ac:chgData name="Shaibal Saha" userId="b190d146-612a-4436-b916-d10121b0f341" providerId="ADAL" clId="{55C09FD3-CE10-483B-8F02-77C491FFC10B}" dt="2026-08-29T05:27:24.226" v="37910" actId="113"/>
          <ac:spMkLst>
            <pc:docMk/>
            <pc:sldMk cId="900738274" sldId="472"/>
            <ac:spMk id="45" creationId="{0D48C848-CB2C-C271-E35B-A2FA04D5CD1A}"/>
          </ac:spMkLst>
        </pc:spChg>
        <pc:spChg chg="mod">
          <ac:chgData name="Shaibal Saha" userId="b190d146-612a-4436-b916-d10121b0f341" providerId="ADAL" clId="{55C09FD3-CE10-483B-8F02-77C491FFC10B}" dt="2026-08-29T05:27:48.285" v="37913" actId="113"/>
          <ac:spMkLst>
            <pc:docMk/>
            <pc:sldMk cId="900738274" sldId="472"/>
            <ac:spMk id="53" creationId="{D3EB9C7B-678D-C872-516E-A4AC9C3FB15E}"/>
          </ac:spMkLst>
        </pc:spChg>
        <pc:spChg chg="mod">
          <ac:chgData name="Shaibal Saha" userId="b190d146-612a-4436-b916-d10121b0f341" providerId="ADAL" clId="{55C09FD3-CE10-483B-8F02-77C491FFC10B}" dt="2026-08-29T05:28:05.574" v="37915" actId="113"/>
          <ac:spMkLst>
            <pc:docMk/>
            <pc:sldMk cId="900738274" sldId="472"/>
            <ac:spMk id="61" creationId="{3DA93025-3E2A-563E-C611-8680CDCD84E9}"/>
          </ac:spMkLst>
        </pc:spChg>
        <pc:spChg chg="mod">
          <ac:chgData name="Shaibal Saha" userId="b190d146-612a-4436-b916-d10121b0f341" providerId="ADAL" clId="{55C09FD3-CE10-483B-8F02-77C491FFC10B}" dt="2026-08-29T04:36:27.949" v="37893" actId="20577"/>
          <ac:spMkLst>
            <pc:docMk/>
            <pc:sldMk cId="900738274" sldId="472"/>
            <ac:spMk id="178" creationId="{E1547748-E891-5E47-93C9-13A6055ED226}"/>
          </ac:spMkLst>
        </pc:spChg>
        <pc:picChg chg="add mod">
          <ac:chgData name="Shaibal Saha" userId="b190d146-612a-4436-b916-d10121b0f341" providerId="ADAL" clId="{55C09FD3-CE10-483B-8F02-77C491FFC10B}" dt="2026-08-29T05:28:11.886" v="37916" actId="14100"/>
          <ac:picMkLst>
            <pc:docMk/>
            <pc:sldMk cId="900738274" sldId="472"/>
            <ac:picMk id="4" creationId="{B4D3964B-F875-A12A-E39B-0BDA0235FFF7}"/>
          </ac:picMkLst>
        </pc:picChg>
        <pc:picChg chg="del">
          <ac:chgData name="Shaibal Saha" userId="b190d146-612a-4436-b916-d10121b0f341" providerId="ADAL" clId="{55C09FD3-CE10-483B-8F02-77C491FFC10B}" dt="2026-08-29T04:36:08.103" v="37883" actId="478"/>
          <ac:picMkLst>
            <pc:docMk/>
            <pc:sldMk cId="900738274" sldId="472"/>
            <ac:picMk id="25" creationId="{B19F0F82-22DB-0F21-86F0-F2BAA06ED26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3427507739" sldId="473"/>
        </pc:sldMkLst>
        <pc:spChg chg="del mod">
          <ac:chgData name="Shaibal Saha" userId="b190d146-612a-4436-b916-d10121b0f341" providerId="ADAL" clId="{55C09FD3-CE10-483B-8F02-77C491FFC10B}" dt="2026-08-29T05:31:51.500" v="37956" actId="478"/>
          <ac:spMkLst>
            <pc:docMk/>
            <pc:sldMk cId="3427507739" sldId="473"/>
            <ac:spMk id="5" creationId="{6ADB91D9-46D6-6F7D-2DCD-69991DDECAC0}"/>
          </ac:spMkLst>
        </pc:spChg>
        <pc:spChg chg="mod">
          <ac:chgData name="Shaibal Saha" userId="b190d146-612a-4436-b916-d10121b0f341" providerId="ADAL" clId="{55C09FD3-CE10-483B-8F02-77C491FFC10B}" dt="2026-08-29T05:33:30.507" v="37970" actId="1076"/>
          <ac:spMkLst>
            <pc:docMk/>
            <pc:sldMk cId="3427507739" sldId="473"/>
            <ac:spMk id="6" creationId="{3EFDD0FD-BE2E-CBDE-A291-A31C0DF5023F}"/>
          </ac:spMkLst>
        </pc:spChg>
        <pc:spChg chg="mod">
          <ac:chgData name="Shaibal Saha" userId="b190d146-612a-4436-b916-d10121b0f341" providerId="ADAL" clId="{55C09FD3-CE10-483B-8F02-77C491FFC10B}" dt="2026-08-29T05:32:05.758" v="37958" actId="12"/>
          <ac:spMkLst>
            <pc:docMk/>
            <pc:sldMk cId="3427507739" sldId="473"/>
            <ac:spMk id="7" creationId="{9585CEF1-964F-B82A-3F9E-5256A94C3F4D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8" creationId="{C0F6F7B7-8F58-F050-50E6-BED535518DC6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1" creationId="{D0616C71-CE51-42F2-DF84-F09F9347DD26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2" creationId="{75670968-CD7E-38D6-7743-48864DED0D2A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3" creationId="{D15E703A-3517-6B00-D913-DEBAEFE3FD2B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6" creationId="{ED8DFAE1-5C72-D374-8709-E9F3C3F4A944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7" creationId="{CAB04C97-121E-87F3-A637-BA2A37BD4458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8" creationId="{393E109A-B947-1529-231E-29203E51C042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9" creationId="{33A49DE5-1E18-1AB0-21BB-245AE3C02EC2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21" creationId="{C0DD0A7D-A6EF-468D-DF77-984EBB9917A2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22" creationId="{8398CDE6-B5ED-B9A7-E486-C830A7AE76F5}"/>
          </ac:spMkLst>
        </pc:spChg>
        <pc:spChg chg="mod">
          <ac:chgData name="Shaibal Saha" userId="b190d146-612a-4436-b916-d10121b0f341" providerId="ADAL" clId="{55C09FD3-CE10-483B-8F02-77C491FFC10B}" dt="2026-08-29T05:33:51.675" v="37971"/>
          <ac:spMkLst>
            <pc:docMk/>
            <pc:sldMk cId="3427507739" sldId="473"/>
            <ac:spMk id="24" creationId="{E7405B17-F63E-2468-C6FC-559005854B2E}"/>
          </ac:spMkLst>
        </pc:spChg>
        <pc:spChg chg="add mod">
          <ac:chgData name="Shaibal Saha" userId="b190d146-612a-4436-b916-d10121b0f341" providerId="ADAL" clId="{55C09FD3-CE10-483B-8F02-77C491FFC10B}" dt="2026-08-29T05:35:12.202" v="37978" actId="1076"/>
          <ac:spMkLst>
            <pc:docMk/>
            <pc:sldMk cId="3427507739" sldId="473"/>
            <ac:spMk id="26" creationId="{B35225A2-DC7E-B5C8-64DA-4CA04F379619}"/>
          </ac:spMkLst>
        </pc:spChg>
        <pc:spChg chg="del">
          <ac:chgData name="Shaibal Saha" userId="b190d146-612a-4436-b916-d10121b0f341" providerId="ADAL" clId="{55C09FD3-CE10-483B-8F02-77C491FFC10B}" dt="2026-08-29T05:29:35.070" v="37934" actId="478"/>
          <ac:spMkLst>
            <pc:docMk/>
            <pc:sldMk cId="3427507739" sldId="473"/>
            <ac:spMk id="29" creationId="{773D9B1E-CF01-E8D9-4DBD-98FC676ECE3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1" creationId="{1C845862-4F64-F225-F247-496ACDF8463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3" creationId="{A815A6B3-928A-94AC-1FB2-FC255157A6A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7" creationId="{5ED3D693-E3C0-F454-1C7B-D36782B9EAFE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9" creationId="{551220E5-54D0-EDA3-8402-9DE2D1D63BF4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1" creationId="{51305220-5716-EBFC-5606-A83AE3C34CE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5" creationId="{8DEB778A-0012-17A3-4E89-8E77A7E953F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7" creationId="{1B304CAE-2926-151D-8908-F7CAC2A63C8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3" creationId="{0B6E2799-36C8-3BD4-C947-CCD152E5BE4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5" creationId="{94CAD618-2B28-1C9C-E39D-44BB754A11F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61" creationId="{A0FE0100-0608-F8A0-10E1-CC62D39C5B18}"/>
          </ac:spMkLst>
        </pc:spChg>
        <pc:spChg chg="mod">
          <ac:chgData name="Shaibal Saha" userId="b190d146-612a-4436-b916-d10121b0f341" providerId="ADAL" clId="{55C09FD3-CE10-483B-8F02-77C491FFC10B}" dt="2026-08-29T05:29:00.705" v="37931" actId="20577"/>
          <ac:spMkLst>
            <pc:docMk/>
            <pc:sldMk cId="3427507739" sldId="473"/>
            <ac:spMk id="178" creationId="{6DF80E9C-3883-89C8-80C8-38A3349C8999}"/>
          </ac:spMkLst>
        </pc:spChg>
        <pc:spChg chg="mod">
          <ac:chgData name="Shaibal Saha" userId="b190d146-612a-4436-b916-d10121b0f341" providerId="ADAL" clId="{55C09FD3-CE10-483B-8F02-77C491FFC10B}" dt="2026-08-29T05:29:11.097" v="37932"/>
          <ac:spMkLst>
            <pc:docMk/>
            <pc:sldMk cId="3427507739" sldId="473"/>
            <ac:spMk id="290" creationId="{0D8E05A1-AD45-07D5-879D-348832259ACA}"/>
          </ac:spMkLst>
        </pc:spChg>
        <pc:graphicFrameChg chg="add del mod">
          <ac:chgData name="Shaibal Saha" userId="b190d146-612a-4436-b916-d10121b0f341" providerId="ADAL" clId="{55C09FD3-CE10-483B-8F02-77C491FFC10B}" dt="2026-08-29T05:33:09.603" v="37963" actId="478"/>
          <ac:graphicFrameMkLst>
            <pc:docMk/>
            <pc:sldMk cId="3427507739" sldId="473"/>
            <ac:graphicFrameMk id="23" creationId="{99E9AE25-7BCF-2C24-9130-CF61EB57B533}"/>
          </ac:graphicFrameMkLst>
        </pc:graphicFrameChg>
        <pc:picChg chg="del">
          <ac:chgData name="Shaibal Saha" userId="b190d146-612a-4436-b916-d10121b0f341" providerId="ADAL" clId="{55C09FD3-CE10-483B-8F02-77C491FFC10B}" dt="2026-08-29T05:30:01.170" v="37937" actId="478"/>
          <ac:picMkLst>
            <pc:docMk/>
            <pc:sldMk cId="3427507739" sldId="473"/>
            <ac:picMk id="3" creationId="{B4BF9811-C9D4-263F-064F-A3E69AA61988}"/>
          </ac:picMkLst>
        </pc:picChg>
        <pc:picChg chg="add mod">
          <ac:chgData name="Shaibal Saha" userId="b190d146-612a-4436-b916-d10121b0f341" providerId="ADAL" clId="{55C09FD3-CE10-483B-8F02-77C491FFC10B}" dt="2026-08-29T05:35:08.007" v="37977" actId="1076"/>
          <ac:picMkLst>
            <pc:docMk/>
            <pc:sldMk cId="3427507739" sldId="473"/>
            <ac:picMk id="30" creationId="{C25974DE-AB98-8816-EC82-BC4F5538AAF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156290016" sldId="474"/>
        </pc:sldMkLst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" creationId="{E72A7117-CC6A-8CDE-537D-FC14A6455F35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" creationId="{1E45FF8E-46ED-1A9F-67AE-991D0CAAE882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5" creationId="{57B520D7-A6E0-E6A7-8E4C-77B8D3EA6E52}"/>
          </ac:spMkLst>
        </pc:spChg>
        <pc:spChg chg="del">
          <ac:chgData name="Shaibal Saha" userId="b190d146-612a-4436-b916-d10121b0f341" providerId="ADAL" clId="{55C09FD3-CE10-483B-8F02-77C491FFC10B}" dt="2026-08-29T05:36:52.771" v="37998" actId="478"/>
          <ac:spMkLst>
            <pc:docMk/>
            <pc:sldMk cId="4156290016" sldId="474"/>
            <ac:spMk id="6" creationId="{6D003EBC-9954-ED8C-F2C5-A9FC70F9984C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8" creationId="{F0DB23B5-820D-529D-A064-48A9B329067E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9" creationId="{29BA225F-5AC3-ECE5-718F-332BB605F3D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1" creationId="{1FF29CAB-B9C1-7B8E-88CC-1508811429B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2" creationId="{604B9EBA-37B0-A76A-95F5-DED72690F051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4" creationId="{701E9ACA-9EEC-BD8A-1791-8D752B0B9EF9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7" creationId="{69AC1BBE-4B5F-0EC6-A78D-06F8846E750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9" creationId="{1FFF6DA7-CF83-5177-59B3-77F8C3BE943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1" creationId="{D03685AC-BC92-00FB-C115-D53200ECD653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2" creationId="{DA2FE53C-5AB5-4171-2C95-EA5C3CF4B711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23" creationId="{CE8DCFFE-60CA-6965-2C9C-EC4A8D63A0F8}"/>
          </ac:spMkLst>
        </pc:spChg>
        <pc:spChg chg="del">
          <ac:chgData name="Shaibal Saha" userId="b190d146-612a-4436-b916-d10121b0f341" providerId="ADAL" clId="{55C09FD3-CE10-483B-8F02-77C491FFC10B}" dt="2026-08-29T05:39:25.229" v="38013" actId="478"/>
          <ac:spMkLst>
            <pc:docMk/>
            <pc:sldMk cId="4156290016" sldId="474"/>
            <ac:spMk id="24" creationId="{357B07A4-9AA6-9B20-1273-F8ABA76B6222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6" creationId="{569911A7-DE5D-CFE0-0322-7D782C752E2A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27" creationId="{7660352C-AEF4-2193-ACB9-87DD2339E4F8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28" creationId="{FB26497F-FBFF-023D-F1E3-79617BEB36CE}"/>
          </ac:spMkLst>
        </pc:spChg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29" creationId="{3F97AD13-BF90-B77B-2BF0-4374E1F753CF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35" creationId="{1221F016-A215-FA59-A7C3-58FDFEFAA367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36" creationId="{BD135690-3D6B-28DF-964B-3CB405906729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7" creationId="{D44CDBDF-3F1E-5590-EF73-31CF69E86C79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2" creationId="{9E90232E-CB84-81DA-B756-815061BAFF19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43" creationId="{E454134A-1C2E-FA65-397F-29122DC9DD2C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44" creationId="{3321EEBE-4034-F469-9C73-7E17BB30BAD7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5" creationId="{89549ACE-737E-65DA-8489-64C1EDFAF5E6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9" creationId="{3EF8F444-67B3-0309-B8D1-689F00D8FB85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50" creationId="{8D72E44F-6C9C-C9C4-67BA-8FBF0E815D18}"/>
          </ac:spMkLst>
        </pc:spChg>
        <pc:spChg chg="add del">
          <ac:chgData name="Shaibal Saha" userId="b190d146-612a-4436-b916-d10121b0f341" providerId="ADAL" clId="{55C09FD3-CE10-483B-8F02-77C491FFC10B}" dt="2026-08-29T05:39:20.342" v="38011" actId="22"/>
          <ac:spMkLst>
            <pc:docMk/>
            <pc:sldMk cId="4156290016" sldId="474"/>
            <ac:spMk id="52" creationId="{F227BA29-2C95-DA8F-A5B1-F7845FCF8068}"/>
          </ac:spMkLst>
        </pc:spChg>
        <pc:spChg chg="add">
          <ac:chgData name="Shaibal Saha" userId="b190d146-612a-4436-b916-d10121b0f341" providerId="ADAL" clId="{55C09FD3-CE10-483B-8F02-77C491FFC10B}" dt="2026-08-29T05:39:21.712" v="38012" actId="22"/>
          <ac:spMkLst>
            <pc:docMk/>
            <pc:sldMk cId="4156290016" sldId="474"/>
            <ac:spMk id="54" creationId="{823B9C7C-A94A-E1AD-650F-29EA64E1F2DB}"/>
          </ac:spMkLst>
        </pc:spChg>
        <pc:spChg chg="mod">
          <ac:chgData name="Shaibal Saha" userId="b190d146-612a-4436-b916-d10121b0f341" providerId="ADAL" clId="{55C09FD3-CE10-483B-8F02-77C491FFC10B}" dt="2026-08-29T05:36:23.213" v="37982"/>
          <ac:spMkLst>
            <pc:docMk/>
            <pc:sldMk cId="4156290016" sldId="474"/>
            <ac:spMk id="178" creationId="{3CF63D27-802E-3520-A62E-CF2F54E63A2A}"/>
          </ac:spMkLst>
        </pc:spChg>
        <pc:spChg chg="mod">
          <ac:chgData name="Shaibal Saha" userId="b190d146-612a-4436-b916-d10121b0f341" providerId="ADAL" clId="{55C09FD3-CE10-483B-8F02-77C491FFC10B}" dt="2026-08-29T05:36:46.499" v="37997" actId="20577"/>
          <ac:spMkLst>
            <pc:docMk/>
            <pc:sldMk cId="4156290016" sldId="474"/>
            <ac:spMk id="290" creationId="{DCDC50E9-EC4E-DD03-499B-00D6169A9DF8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64874702" sldId="475"/>
        </pc:sldMkLst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" creationId="{65A722BA-5F9B-4291-C940-106CF3ED950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" creationId="{55CE2726-05C6-BCC8-F21F-2EBF151A6E37}"/>
          </ac:spMkLst>
        </pc:spChg>
        <pc:spChg chg="del mod">
          <ac:chgData name="Shaibal Saha" userId="b190d146-612a-4436-b916-d10121b0f341" providerId="ADAL" clId="{55C09FD3-CE10-483B-8F02-77C491FFC10B}" dt="2026-08-29T05:42:19.542" v="38069" actId="478"/>
          <ac:spMkLst>
            <pc:docMk/>
            <pc:sldMk cId="664874702" sldId="475"/>
            <ac:spMk id="7" creationId="{8B56448E-503D-54B8-693B-40E8928ECD6C}"/>
          </ac:spMkLst>
        </pc:spChg>
        <pc:spChg chg="add mod">
          <ac:chgData name="Shaibal Saha" userId="b190d146-612a-4436-b916-d10121b0f341" providerId="ADAL" clId="{55C09FD3-CE10-483B-8F02-77C491FFC10B}" dt="2026-08-29T05:41:15.288" v="38056" actId="1076"/>
          <ac:spMkLst>
            <pc:docMk/>
            <pc:sldMk cId="664874702" sldId="475"/>
            <ac:spMk id="8" creationId="{2E3ED798-BB13-26CA-4100-1BBC82CD2674}"/>
          </ac:spMkLst>
        </pc:spChg>
        <pc:spChg chg="add mod">
          <ac:chgData name="Shaibal Saha" userId="b190d146-612a-4436-b916-d10121b0f341" providerId="ADAL" clId="{55C09FD3-CE10-483B-8F02-77C491FFC10B}" dt="2026-08-29T05:43:23.474" v="38081" actId="255"/>
          <ac:spMkLst>
            <pc:docMk/>
            <pc:sldMk cId="664874702" sldId="475"/>
            <ac:spMk id="11" creationId="{4D88820D-0CC6-6981-F71C-1536CA7E0DCE}"/>
          </ac:spMkLst>
        </pc:spChg>
        <pc:spChg chg="add mod">
          <ac:chgData name="Shaibal Saha" userId="b190d146-612a-4436-b916-d10121b0f341" providerId="ADAL" clId="{55C09FD3-CE10-483B-8F02-77C491FFC10B}" dt="2026-08-29T05:43:01.162" v="38078" actId="12"/>
          <ac:spMkLst>
            <pc:docMk/>
            <pc:sldMk cId="664874702" sldId="475"/>
            <ac:spMk id="12" creationId="{3E2AA448-8E42-BC49-BFC6-B40CDDE1E119}"/>
          </ac:spMkLst>
        </pc:spChg>
        <pc:spChg chg="mod">
          <ac:chgData name="Shaibal Saha" userId="b190d146-612a-4436-b916-d10121b0f341" providerId="ADAL" clId="{55C09FD3-CE10-483B-8F02-77C491FFC10B}" dt="2026-08-29T05:43:07.858" v="38079" actId="255"/>
          <ac:spMkLst>
            <pc:docMk/>
            <pc:sldMk cId="664874702" sldId="475"/>
            <ac:spMk id="13" creationId="{2601BE75-C06D-B1AA-E829-A00E22E7C3A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4" creationId="{6990D5BB-6ABA-2D4C-6D30-07DB42F684A6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5" creationId="{8A9BF6C5-8208-5DF7-1BE8-2174F534B3F9}"/>
          </ac:spMkLst>
        </pc:spChg>
        <pc:spChg chg="add 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17" creationId="{49B94A3D-444C-F9C7-8927-7858695538C2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9" creationId="{04700780-0AF4-4D59-02EE-042E7BEFD2C2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21" creationId="{AF1D6E94-98E5-4876-CD55-1B8CA740F78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22" creationId="{017DC1EF-10BC-7935-709B-50C2B50A9069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23" creationId="{C54E5003-8849-57BC-C96D-DB5026438943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30" creationId="{D7619585-E0CB-73CA-07DA-9A6C3803E586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1" creationId="{DFE14CDD-0A5A-534C-C751-1B0EE9078BCF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8" creationId="{13CC4851-ABE1-D3D6-9F1C-9B5891FA2904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0" creationId="{65734C01-BD39-D4CE-731D-B593D93945D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2" creationId="{7E83F70F-E748-FD5D-0947-ADEE7B80B3B8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4" creationId="{154D2E8E-3538-D068-83C8-291DBE6992D7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7" creationId="{44444D53-421E-48DE-FAC4-BDC11F06E052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0" creationId="{65A547A7-4560-78DB-2334-8CD9CB14791B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1" creationId="{E9765FFB-58C4-AB88-35C4-1618E1377239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2" creationId="{3D3CD357-DA91-B998-C1E5-26A685860004}"/>
          </ac:spMkLst>
        </pc:spChg>
        <pc:spChg chg="mod">
          <ac:chgData name="Shaibal Saha" userId="b190d146-612a-4436-b916-d10121b0f341" providerId="ADAL" clId="{55C09FD3-CE10-483B-8F02-77C491FFC10B}" dt="2026-08-29T05:44:51.528" v="38088" actId="1076"/>
          <ac:spMkLst>
            <pc:docMk/>
            <pc:sldMk cId="664874702" sldId="475"/>
            <ac:spMk id="54" creationId="{17AD7035-0A50-FEAA-A3D8-ED22331C297B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55" creationId="{884C67D0-B368-B06D-D6B6-D8E969D0A8B3}"/>
          </ac:spMkLst>
        </pc:spChg>
        <pc:spChg chg="add mod">
          <ac:chgData name="Shaibal Saha" userId="b190d146-612a-4436-b916-d10121b0f341" providerId="ADAL" clId="{55C09FD3-CE10-483B-8F02-77C491FFC10B}" dt="2026-08-29T05:42:16.204" v="38068" actId="1076"/>
          <ac:spMkLst>
            <pc:docMk/>
            <pc:sldMk cId="664874702" sldId="475"/>
            <ac:spMk id="58" creationId="{65F7E7E0-BE27-5E26-A57B-F9843E7029A4}"/>
          </ac:spMkLst>
        </pc:spChg>
        <pc:spChg chg="mod">
          <ac:chgData name="Shaibal Saha" userId="b190d146-612a-4436-b916-d10121b0f341" providerId="ADAL" clId="{55C09FD3-CE10-483B-8F02-77C491FFC10B}" dt="2026-08-29T05:40:44.555" v="38052" actId="20577"/>
          <ac:spMkLst>
            <pc:docMk/>
            <pc:sldMk cId="664874702" sldId="475"/>
            <ac:spMk id="178" creationId="{7745F3C7-0698-808E-3EF6-6DA12BA90D93}"/>
          </ac:spMkLst>
        </pc:spChg>
        <pc:spChg chg="mod">
          <ac:chgData name="Shaibal Saha" userId="b190d146-612a-4436-b916-d10121b0f341" providerId="ADAL" clId="{55C09FD3-CE10-483B-8F02-77C491FFC10B}" dt="2026-08-29T05:44:23.602" v="38085" actId="20577"/>
          <ac:spMkLst>
            <pc:docMk/>
            <pc:sldMk cId="664874702" sldId="475"/>
            <ac:spMk id="290" creationId="{6D595133-784E-848B-7C07-05E5AE0B7D18}"/>
          </ac:spMkLst>
        </pc:spChg>
        <pc:graphicFrameChg chg="add mod">
          <ac:chgData name="Shaibal Saha" userId="b190d146-612a-4436-b916-d10121b0f341" providerId="ADAL" clId="{55C09FD3-CE10-483B-8F02-77C491FFC10B}" dt="2026-08-29T05:41:39.041" v="38062" actId="14100"/>
          <ac:graphicFrameMkLst>
            <pc:docMk/>
            <pc:sldMk cId="664874702" sldId="475"/>
            <ac:graphicFrameMk id="56" creationId="{82F8BA94-3154-6136-024E-D85CD5B51C45}"/>
          </ac:graphicFrameMkLst>
        </pc:graphicFrameChg>
        <pc:picChg chg="del">
          <ac:chgData name="Shaibal Saha" userId="b190d146-612a-4436-b916-d10121b0f341" providerId="ADAL" clId="{55C09FD3-CE10-483B-8F02-77C491FFC10B}" dt="2026-08-29T05:41:23.220" v="38057" actId="478"/>
          <ac:picMkLst>
            <pc:docMk/>
            <pc:sldMk cId="664874702" sldId="475"/>
            <ac:picMk id="6" creationId="{440B87A2-9DA4-6D04-7A77-B59F64CD110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10024032" sldId="476"/>
        </pc:sldMkLst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" creationId="{55443F17-81DA-99AC-717E-5B9F6C790CE7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4" creationId="{32956358-3604-0025-5311-5347E5EFD8D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6" creationId="{4F8B841F-DC90-AFE1-C0FF-0E59A05EC14F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7" creationId="{29610391-D935-A5B3-BD8B-E1AB6383B0C0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8" creationId="{998E7A21-3B44-B6D8-6389-B52D670A8F8C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9" creationId="{AF118C43-FB58-9DF4-C815-6DE81F227347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4" creationId="{FD6852ED-8627-FA59-8260-325FA853EEB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7" creationId="{00E6FCD9-0768-35DF-2343-AA9645D6D2CD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9" creationId="{1FC3754C-A861-7E54-6136-BC76685A7CD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1" creationId="{BD67D0B2-55DE-080D-A8F4-A35B2A8AF113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2" creationId="{40DA086A-C095-77DC-C4DB-E8141305DF02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3" creationId="{5982CD82-B176-B996-3912-F72C8C9342F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4" creationId="{59AEC4B1-5B48-EFA5-5AB9-337989A18E5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5" creationId="{77B5CFFC-D364-76DE-3E1C-975FBD34C16C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8" creationId="{DB638057-9563-C9EC-5892-75F5028A06A8}"/>
          </ac:spMkLst>
        </pc:spChg>
        <pc:spChg chg="mod">
          <ac:chgData name="Shaibal Saha" userId="b190d146-612a-4436-b916-d10121b0f341" providerId="ADAL" clId="{55C09FD3-CE10-483B-8F02-77C491FFC10B}" dt="2026-08-29T05:48:17.890" v="38125" actId="255"/>
          <ac:spMkLst>
            <pc:docMk/>
            <pc:sldMk cId="610024032" sldId="476"/>
            <ac:spMk id="29" creationId="{74206723-B0BF-90D8-65FC-8CCA78F1388B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30" creationId="{7CDAB1A9-0B81-D2EB-DDAA-9EF78A048EB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2" creationId="{11C5D34B-6A75-0EDE-D5A8-01FE9499E61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4" creationId="{C65A70C9-2CCD-BE40-B2BA-7332902AD065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5" creationId="{91880793-CED2-7F9B-11E7-5CCF4F5F2D15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2" creationId="{459EBEEB-D6BF-78D8-8260-9C0938BA5117}"/>
          </ac:spMkLst>
        </pc:spChg>
        <pc:spChg chg="del">
          <ac:chgData name="Shaibal Saha" userId="b190d146-612a-4436-b916-d10121b0f341" providerId="ADAL" clId="{55C09FD3-CE10-483B-8F02-77C491FFC10B}" dt="2026-08-29T05:48:20.995" v="38126" actId="478"/>
          <ac:spMkLst>
            <pc:docMk/>
            <pc:sldMk cId="610024032" sldId="476"/>
            <ac:spMk id="54" creationId="{BF8FFF21-2C77-4442-4938-AC02648BB8A4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5" creationId="{4982BE1F-1C76-6158-C357-9DC66A5FC306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58" creationId="{1A21738C-8FFA-32EB-F989-5698E4E51FAC}"/>
          </ac:spMkLst>
        </pc:spChg>
        <pc:spChg chg="mod">
          <ac:chgData name="Shaibal Saha" userId="b190d146-612a-4436-b916-d10121b0f341" providerId="ADAL" clId="{55C09FD3-CE10-483B-8F02-77C491FFC10B}" dt="2026-08-29T05:45:36.095" v="38106" actId="20577"/>
          <ac:spMkLst>
            <pc:docMk/>
            <pc:sldMk cId="610024032" sldId="476"/>
            <ac:spMk id="178" creationId="{44BABCCC-0204-E014-4E52-C9082F587B84}"/>
          </ac:spMkLst>
        </pc:spChg>
        <pc:spChg chg="mod">
          <ac:chgData name="Shaibal Saha" userId="b190d146-612a-4436-b916-d10121b0f341" providerId="ADAL" clId="{55C09FD3-CE10-483B-8F02-77C491FFC10B}" dt="2026-08-29T05:45:52.679" v="38110" actId="20577"/>
          <ac:spMkLst>
            <pc:docMk/>
            <pc:sldMk cId="610024032" sldId="476"/>
            <ac:spMk id="290" creationId="{B419DDDA-7173-C1C2-783B-E715F72341F7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2031259102" sldId="477"/>
        </pc:sldMkLst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" creationId="{C399BEDD-ADA3-0AE0-7BAD-6CB8E7EE42A2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6" creationId="{93A17CC5-8672-7447-0BED-214248C2330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7" creationId="{2A40B845-6EC9-3098-32C2-8908A2D6183E}"/>
          </ac:spMkLst>
        </pc:spChg>
        <pc:spChg chg="add mod">
          <ac:chgData name="Shaibal Saha" userId="b190d146-612a-4436-b916-d10121b0f341" providerId="ADAL" clId="{55C09FD3-CE10-483B-8F02-77C491FFC10B}" dt="2026-08-29T05:49:47.437" v="38159" actId="1076"/>
          <ac:spMkLst>
            <pc:docMk/>
            <pc:sldMk cId="2031259102" sldId="477"/>
            <ac:spMk id="8" creationId="{00281F2E-E579-5E4F-A998-1D0806CB848C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9" creationId="{2D22E1E6-DC5B-E996-285A-9E2CFC8DB118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0" creationId="{27EA222B-D79A-0ED1-3DF6-F7B001CB9447}"/>
          </ac:spMkLst>
        </pc:spChg>
        <pc:spChg chg="add 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2" creationId="{CC102B01-D096-88A7-F5F8-A287FBB0D921}"/>
          </ac:spMkLst>
        </pc:spChg>
        <pc:spChg chg="add mod">
          <ac:chgData name="Shaibal Saha" userId="b190d146-612a-4436-b916-d10121b0f341" providerId="ADAL" clId="{55C09FD3-CE10-483B-8F02-77C491FFC10B}" dt="2026-08-29T05:50:14.945" v="38164" actId="12"/>
          <ac:spMkLst>
            <pc:docMk/>
            <pc:sldMk cId="2031259102" sldId="477"/>
            <ac:spMk id="13" creationId="{695D487B-AC2B-676F-0A5B-1170CF84C4E9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4" creationId="{E7D21F46-71FA-C060-A50F-256E316AFB3D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5" creationId="{A9098250-B1CE-0483-1F67-339F43CAF9A9}"/>
          </ac:spMkLst>
        </pc:spChg>
        <pc:spChg chg="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7" creationId="{F08FB150-A7CB-5D95-DA72-5F75E6C2B15E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19" creationId="{34188B29-D7FB-5AC0-F643-8C9CBD5533B8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0" creationId="{B2D272DC-B62F-CAFE-4063-237748390F78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22" creationId="{06FB28D2-2ED0-6463-9250-D3A0849906EB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3" creationId="{3FC6663E-B210-DC7E-12F1-EC7787FD3881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4" creationId="{8DBB455B-9F41-C908-3DFC-BE3E47CDC628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5" creationId="{06F2DF56-CA87-C5C2-614C-071439AEDBA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8" creationId="{A20378EE-8CEF-F9C7-9A33-E6061A43ACFF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9" creationId="{7677F526-E4F3-07C6-88FC-3D3543071E59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1" creationId="{D6BE815B-1B78-581E-301C-6B6751AE3FF0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4" creationId="{93EFD056-8816-86A4-5289-52E7B2626436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5" creationId="{5A62220C-3197-E31B-D075-3EFF773D64C8}"/>
          </ac:spMkLst>
        </pc:spChg>
        <pc:spChg chg="mod">
          <ac:chgData name="Shaibal Saha" userId="b190d146-612a-4436-b916-d10121b0f341" providerId="ADAL" clId="{55C09FD3-CE10-483B-8F02-77C491FFC10B}" dt="2026-08-29T05:48:50.193" v="38144" actId="20577"/>
          <ac:spMkLst>
            <pc:docMk/>
            <pc:sldMk cId="2031259102" sldId="477"/>
            <ac:spMk id="178" creationId="{1BE6BE2F-693A-FFC4-CF73-FAA5F1F90DA5}"/>
          </ac:spMkLst>
        </pc:spChg>
        <pc:spChg chg="mod">
          <ac:chgData name="Shaibal Saha" userId="b190d146-612a-4436-b916-d10121b0f341" providerId="ADAL" clId="{55C09FD3-CE10-483B-8F02-77C491FFC10B}" dt="2026-08-29T05:49:07.559" v="38148" actId="20577"/>
          <ac:spMkLst>
            <pc:docMk/>
            <pc:sldMk cId="2031259102" sldId="477"/>
            <ac:spMk id="290" creationId="{AC799203-96C2-698C-B590-71FA5EA1E1FA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374983570" sldId="478"/>
        </pc:sldMkLst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" creationId="{1ED84BC7-3819-EF1C-EF85-0315D04C4E7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4" creationId="{B83CD762-7D5C-4285-D60E-BA8BCF059474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6" creationId="{CE5AFFB1-7EC2-6225-FA3F-509D6D47DECA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7" creationId="{410B67BF-AB94-4F6F-2F97-F6DDF918A18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9" creationId="{DF8166DD-9CBE-1725-A6B7-837034189B1C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0" creationId="{9A2C6804-9891-5ECB-029A-59E0B27CBC2A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2" creationId="{EC1CF551-A75E-85C4-5C94-1D8C8FF5A0A1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3" creationId="{26C2B3DD-0942-3B84-3AE4-2CFB917AB0E7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4" creationId="{B72B159E-2F4C-AE71-7488-45A415232579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5" creationId="{9B54D883-605D-9C01-FF7B-E4C9290AF42B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7" creationId="{D4A1FAA7-98CD-F3B5-5B70-D1937C88430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0" creationId="{95A6D57F-580E-A750-E7F8-07F8F95E0EC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2" creationId="{BC8E40B9-536E-0576-1860-57E10FA9CB4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3" creationId="{AE18A7D1-799C-71AE-451A-18F65361A573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4" creationId="{713ECF1E-8E60-7C51-DCE7-5E5EBE6FF90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5" creationId="{83290AF8-2662-8A2C-6C2D-11D3C350C20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6" creationId="{A559DFEE-909F-8CCC-15F6-0739D189DA1D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8" creationId="{73D69740-DED6-9589-EDAA-134E502E333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9" creationId="{DA47DFB5-11D3-80C7-B4F7-068AB54808A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0" creationId="{7A0E8357-76A5-439B-F98F-B3CE02D15DC8}"/>
          </ac:spMkLst>
        </pc:spChg>
        <pc:spChg chg="add mod">
          <ac:chgData name="Shaibal Saha" userId="b190d146-612a-4436-b916-d10121b0f341" providerId="ADAL" clId="{55C09FD3-CE10-483B-8F02-77C491FFC10B}" dt="2026-08-29T06:03:21.029" v="38197" actId="1076"/>
          <ac:spMkLst>
            <pc:docMk/>
            <pc:sldMk cId="374983570" sldId="478"/>
            <ac:spMk id="32" creationId="{3D288500-4D03-B3A3-F290-CA94E7DA9E98}"/>
          </ac:spMkLst>
        </pc:spChg>
        <pc:spChg chg="mod">
          <ac:chgData name="Shaibal Saha" userId="b190d146-612a-4436-b916-d10121b0f341" providerId="ADAL" clId="{55C09FD3-CE10-483B-8F02-77C491FFC10B}" dt="2026-08-29T05:56:35.409" v="38178" actId="20577"/>
          <ac:spMkLst>
            <pc:docMk/>
            <pc:sldMk cId="374983570" sldId="478"/>
            <ac:spMk id="178" creationId="{6F816DEE-638E-3A7E-BCD9-BC9B3B56B1BA}"/>
          </ac:spMkLst>
        </pc:spChg>
        <pc:spChg chg="mod">
          <ac:chgData name="Shaibal Saha" userId="b190d146-612a-4436-b916-d10121b0f341" providerId="ADAL" clId="{55C09FD3-CE10-483B-8F02-77C491FFC10B}" dt="2026-08-29T05:56:47.204" v="38179"/>
          <ac:spMkLst>
            <pc:docMk/>
            <pc:sldMk cId="374983570" sldId="478"/>
            <ac:spMk id="290" creationId="{08949585-F678-5E42-A119-FF8E4F3F6F1E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215167365" sldId="479"/>
        </pc:sldMkLst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" creationId="{CB2D9050-E628-0061-71DD-D7AEF0108A84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4" creationId="{F682809E-B0CE-7E29-D873-42C4813D72CA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6" creationId="{D2CBED0A-852D-5CA7-9106-15A29DFBE8F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7" creationId="{B660AA48-CB74-9DE0-0722-A12108B12C5C}"/>
          </ac:spMkLst>
        </pc:spChg>
        <pc:spChg chg="del">
          <ac:chgData name="Shaibal Saha" userId="b190d146-612a-4436-b916-d10121b0f341" providerId="ADAL" clId="{55C09FD3-CE10-483B-8F02-77C491FFC10B}" dt="2026-08-29T06:09:35.891" v="38248" actId="478"/>
          <ac:spMkLst>
            <pc:docMk/>
            <pc:sldMk cId="1215167365" sldId="479"/>
            <ac:spMk id="8" creationId="{466A76CB-FA17-1F0A-EBE0-032758435499}"/>
          </ac:spMkLst>
        </pc:spChg>
        <pc:spChg chg="add mod">
          <ac:chgData name="Shaibal Saha" userId="b190d146-612a-4436-b916-d10121b0f341" providerId="ADAL" clId="{55C09FD3-CE10-483B-8F02-77C491FFC10B}" dt="2026-08-29T06:08:32.133" v="38242" actId="20577"/>
          <ac:spMkLst>
            <pc:docMk/>
            <pc:sldMk cId="1215167365" sldId="479"/>
            <ac:spMk id="10" creationId="{C366B25A-F837-CEB1-B346-5E4DDD006C80}"/>
          </ac:spMkLst>
        </pc:spChg>
        <pc:spChg chg="add mod">
          <ac:chgData name="Shaibal Saha" userId="b190d146-612a-4436-b916-d10121b0f341" providerId="ADAL" clId="{55C09FD3-CE10-483B-8F02-77C491FFC10B}" dt="2026-08-29T06:11:35.001" v="38277" actId="1076"/>
          <ac:spMkLst>
            <pc:docMk/>
            <pc:sldMk cId="1215167365" sldId="479"/>
            <ac:spMk id="14" creationId="{74983C01-7A9E-4199-53B3-6B71032FCC03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3" creationId="{04F95B10-20FE-F2D4-E48D-38B1ED3C033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5" creationId="{8F1A8870-C39A-E271-EA0D-3D053426C76C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6" creationId="{64FCE393-08D9-46FC-BA8B-07D10F2B817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8" creationId="{CD38F361-80FB-5DB9-447B-8AC61E21646D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9" creationId="{217420DD-0BD4-A146-C4B8-DB6004ED74C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0" creationId="{D726EDFF-908C-6D86-12E0-A3A6DE21877A}"/>
          </ac:spMkLst>
        </pc:spChg>
        <pc:spChg chg="mod">
          <ac:chgData name="Shaibal Saha" userId="b190d146-612a-4436-b916-d10121b0f341" providerId="ADAL" clId="{55C09FD3-CE10-483B-8F02-77C491FFC10B}" dt="2026-08-29T06:02:50.143" v="38193"/>
          <ac:spMkLst>
            <pc:docMk/>
            <pc:sldMk cId="1215167365" sldId="479"/>
            <ac:spMk id="290" creationId="{B900B782-6443-8ADB-AABB-72B0A30D7B3D}"/>
          </ac:spMkLst>
        </pc:spChg>
        <pc:picChg chg="add mod">
          <ac:chgData name="Shaibal Saha" userId="b190d146-612a-4436-b916-d10121b0f341" providerId="ADAL" clId="{55C09FD3-CE10-483B-8F02-77C491FFC10B}" dt="2026-08-29T06:11:29.289" v="38276" actId="1076"/>
          <ac:picMkLst>
            <pc:docMk/>
            <pc:sldMk cId="1215167365" sldId="479"/>
            <ac:picMk id="12" creationId="{35E088F4-9674-424A-55A9-11D8A5345AD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427441156" sldId="480"/>
        </pc:sldMkLst>
        <pc:spChg chg="add mod">
          <ac:chgData name="Shaibal Saha" userId="b190d146-612a-4436-b916-d10121b0f341" providerId="ADAL" clId="{55C09FD3-CE10-483B-8F02-77C491FFC10B}" dt="2026-08-29T06:15:34.656" v="38292"/>
          <ac:spMkLst>
            <pc:docMk/>
            <pc:sldMk cId="1427441156" sldId="480"/>
            <ac:spMk id="4" creationId="{5FB4BF3E-BA61-640C-23AD-5269F2686847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5" creationId="{AB56D2A3-ABC9-91AE-3325-B70218BFB10C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6" creationId="{FAF0A8B1-93AA-7FA4-FD73-FB7BF40A1AD5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8" creationId="{43C1A66F-5416-F7A1-E130-FAA348B8DDD5}"/>
          </ac:spMkLst>
        </pc:spChg>
        <pc:spChg chg="mod">
          <ac:chgData name="Shaibal Saha" userId="b190d146-612a-4436-b916-d10121b0f341" providerId="ADAL" clId="{55C09FD3-CE10-483B-8F02-77C491FFC10B}" dt="2026-08-29T06:16:15.066" v="38299" actId="255"/>
          <ac:spMkLst>
            <pc:docMk/>
            <pc:sldMk cId="1427441156" sldId="480"/>
            <ac:spMk id="9" creationId="{BA53364D-895E-2C94-EB6E-33EE00AA2111}"/>
          </ac:spMkLst>
        </pc:spChg>
        <pc:spChg chg="del">
          <ac:chgData name="Shaibal Saha" userId="b190d146-612a-4436-b916-d10121b0f341" providerId="ADAL" clId="{55C09FD3-CE10-483B-8F02-77C491FFC10B}" dt="2026-08-29T06:15:51.042" v="38296" actId="478"/>
          <ac:spMkLst>
            <pc:docMk/>
            <pc:sldMk cId="1427441156" sldId="480"/>
            <ac:spMk id="10" creationId="{0458706A-999F-BEE9-B8EA-7FB3810ADACB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1" creationId="{385FCE47-4DAC-9A2B-75B2-4C8C7D9DEF7F}"/>
          </ac:spMkLst>
        </pc:spChg>
        <pc:spChg chg="del">
          <ac:chgData name="Shaibal Saha" userId="b190d146-612a-4436-b916-d10121b0f341" providerId="ADAL" clId="{55C09FD3-CE10-483B-8F02-77C491FFC10B}" dt="2026-08-29T06:15:49.418" v="38295" actId="478"/>
          <ac:spMkLst>
            <pc:docMk/>
            <pc:sldMk cId="1427441156" sldId="480"/>
            <ac:spMk id="14" creationId="{02B00677-9103-B516-ECE3-AA18A3E8D2D4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16" creationId="{8912529F-5136-EEF3-71D9-9D6CF1465448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7" creationId="{8BB14AFA-57E3-3FD5-9862-FABBBAF42232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8" creationId="{46FC3EB0-0E21-2E8D-FD45-9892CE848CAF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9" creationId="{E7470269-C94D-03E8-213A-9C1C5BF827AA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21" creationId="{958A258E-942E-469D-F6B1-4042CA059AC7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2" creationId="{4A0163FB-1654-9FCB-6EDF-E0D0B3363193}"/>
          </ac:spMkLst>
        </pc:spChg>
        <pc:spChg chg="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23" creationId="{D68389B0-43A0-5DB7-22E6-80003A283C8E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6" creationId="{7ADD003F-ADFA-79C0-6EA9-C3B6FC2C31D3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7" creationId="{CB4C7BDE-3308-01DB-C444-45C195CE1FE3}"/>
          </ac:spMkLst>
        </pc:spChg>
        <pc:spChg chg="mod">
          <ac:chgData name="Shaibal Saha" userId="b190d146-612a-4436-b916-d10121b0f341" providerId="ADAL" clId="{55C09FD3-CE10-483B-8F02-77C491FFC10B}" dt="2026-08-29T06:15:07.711" v="38287" actId="20577"/>
          <ac:spMkLst>
            <pc:docMk/>
            <pc:sldMk cId="1427441156" sldId="480"/>
            <ac:spMk id="178" creationId="{3B7E95DD-C66D-FC46-72D0-B80C6BE65854}"/>
          </ac:spMkLst>
        </pc:spChg>
        <pc:spChg chg="mod">
          <ac:chgData name="Shaibal Saha" userId="b190d146-612a-4436-b916-d10121b0f341" providerId="ADAL" clId="{55C09FD3-CE10-483B-8F02-77C491FFC10B}" dt="2026-08-29T06:15:15.397" v="38288"/>
          <ac:spMkLst>
            <pc:docMk/>
            <pc:sldMk cId="1427441156" sldId="480"/>
            <ac:spMk id="290" creationId="{6BC5C653-CFEA-C9E1-264E-0459136C3D10}"/>
          </ac:spMkLst>
        </pc:spChg>
        <pc:picChg chg="del">
          <ac:chgData name="Shaibal Saha" userId="b190d146-612a-4436-b916-d10121b0f341" providerId="ADAL" clId="{55C09FD3-CE10-483B-8F02-77C491FFC10B}" dt="2026-08-29T06:15:17.183" v="38289" actId="478"/>
          <ac:picMkLst>
            <pc:docMk/>
            <pc:sldMk cId="1427441156" sldId="480"/>
            <ac:picMk id="12" creationId="{BBC657D9-8F4A-5C40-C0B9-B2C0CCA0ADB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638406712" sldId="481"/>
        </pc:sldMkLst>
        <pc:spChg chg="add mod">
          <ac:chgData name="Shaibal Saha" userId="b190d146-612a-4436-b916-d10121b0f341" providerId="ADAL" clId="{55C09FD3-CE10-483B-8F02-77C491FFC10B}" dt="2026-08-29T06:22:27.357" v="38346" actId="208"/>
          <ac:spMkLst>
            <pc:docMk/>
            <pc:sldMk cId="1638406712" sldId="481"/>
            <ac:spMk id="3" creationId="{D2BABFE2-7E5F-75B8-9CE9-09566DF3ED0D}"/>
          </ac:spMkLst>
        </pc:spChg>
        <pc:spChg chg="del">
          <ac:chgData name="Shaibal Saha" userId="b190d146-612a-4436-b916-d10121b0f341" providerId="ADAL" clId="{55C09FD3-CE10-483B-8F02-77C491FFC10B}" dt="2026-08-29T06:17:40.070" v="38309" actId="478"/>
          <ac:spMkLst>
            <pc:docMk/>
            <pc:sldMk cId="1638406712" sldId="481"/>
            <ac:spMk id="4" creationId="{BAA9C617-2A6F-96A9-3CA2-25E4358A6AED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5" creationId="{B75D0029-0B7C-973D-5732-8C3E5A1499A9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6" creationId="{A3BF5717-DE7F-87AD-C1CA-5E653E30522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8" creationId="{07D05000-4325-9FAD-2F5B-46DE95F9B18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1" creationId="{DCB8B85F-FF54-4998-611C-99C095F8AEE4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14" creationId="{5B96B22D-80C0-BE41-6CBC-F4A02C3EE32E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6" creationId="{24909336-C201-D7CA-6D93-0F31E189AB1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7" creationId="{ACEC45D1-4B59-A0E7-0A65-D1B902DE32B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8" creationId="{E2624154-3342-0876-7646-7C7325DF5E6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1" creationId="{1E82D052-368B-4A8E-862E-83B4E4E3F02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3" creationId="{57236877-DB9F-95BA-11E9-72409153E5A5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6" creationId="{5EC520F2-8719-D769-EC73-EC53E164F832}"/>
          </ac:spMkLst>
        </pc:spChg>
        <pc:spChg chg="add mod">
          <ac:chgData name="Shaibal Saha" userId="b190d146-612a-4436-b916-d10121b0f341" providerId="ADAL" clId="{55C09FD3-CE10-483B-8F02-77C491FFC10B}" dt="2026-08-29T06:21:01.583" v="38331" actId="1076"/>
          <ac:spMkLst>
            <pc:docMk/>
            <pc:sldMk cId="1638406712" sldId="481"/>
            <ac:spMk id="28" creationId="{2848DFAD-F561-89B4-3667-9754ECCB5A2A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29" creationId="{7392BEDD-93AE-82BB-87C2-EFCDAAA8E3F8}"/>
          </ac:spMkLst>
        </pc:spChg>
        <pc:spChg chg="mod">
          <ac:chgData name="Shaibal Saha" userId="b190d146-612a-4436-b916-d10121b0f341" providerId="ADAL" clId="{55C09FD3-CE10-483B-8F02-77C491FFC10B}" dt="2026-08-29T06:20:42.722" v="38328" actId="207"/>
          <ac:spMkLst>
            <pc:docMk/>
            <pc:sldMk cId="1638406712" sldId="481"/>
            <ac:spMk id="30" creationId="{BD61260B-1D85-937C-FCA4-701EB61B2176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1" creationId="{6E796A9B-5966-708E-E572-D5CAB97DA727}"/>
          </ac:spMkLst>
        </pc:spChg>
        <pc:spChg chg="mod">
          <ac:chgData name="Shaibal Saha" userId="b190d146-612a-4436-b916-d10121b0f341" providerId="ADAL" clId="{55C09FD3-CE10-483B-8F02-77C491FFC10B}" dt="2026-08-29T06:20:47.520" v="38329" actId="207"/>
          <ac:spMkLst>
            <pc:docMk/>
            <pc:sldMk cId="1638406712" sldId="481"/>
            <ac:spMk id="32" creationId="{6D60A6AD-C417-4538-4625-238AFBE6293A}"/>
          </ac:spMkLst>
        </pc:spChg>
        <pc:spChg chg="add 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3" creationId="{D452003D-6D25-33EF-B62B-EC702CF4974F}"/>
          </ac:spMkLst>
        </pc:spChg>
        <pc:spChg chg="mod">
          <ac:chgData name="Shaibal Saha" userId="b190d146-612a-4436-b916-d10121b0f341" providerId="ADAL" clId="{55C09FD3-CE10-483B-8F02-77C491FFC10B}" dt="2026-08-29T06:20:53.122" v="38330" actId="207"/>
          <ac:spMkLst>
            <pc:docMk/>
            <pc:sldMk cId="1638406712" sldId="481"/>
            <ac:spMk id="34" creationId="{076B6FD8-2C5A-22FA-BAEA-2D07D6EABAE2}"/>
          </ac:spMkLst>
        </pc:spChg>
        <pc:spChg chg="mod">
          <ac:chgData name="Shaibal Saha" userId="b190d146-612a-4436-b916-d10121b0f341" providerId="ADAL" clId="{55C09FD3-CE10-483B-8F02-77C491FFC10B}" dt="2026-08-29T06:22:21.887" v="38345" actId="208"/>
          <ac:spMkLst>
            <pc:docMk/>
            <pc:sldMk cId="1638406712" sldId="481"/>
            <ac:spMk id="35" creationId="{DF5D6156-6E1E-2ED2-E40E-6AFFDE48143F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38" creationId="{6E3F8667-07AA-84B6-70F9-6F8A2A00CC67}"/>
          </ac:spMkLst>
        </pc:spChg>
        <pc:spChg chg="mod">
          <ac:chgData name="Shaibal Saha" userId="b190d146-612a-4436-b916-d10121b0f341" providerId="ADAL" clId="{55C09FD3-CE10-483B-8F02-77C491FFC10B}" dt="2026-08-29T06:21:27.545" v="38338" actId="255"/>
          <ac:spMkLst>
            <pc:docMk/>
            <pc:sldMk cId="1638406712" sldId="481"/>
            <ac:spMk id="39" creationId="{7DAE959A-5629-F7D5-CF74-BBAD4112AF9B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0" creationId="{2CEAEA21-410B-1587-0C11-AD6EB99F3A47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3" creationId="{CC69895D-F794-E93E-4EB0-8B4425E0BDAC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4" creationId="{2195EF8C-DCF8-0ED9-B305-703BCDDAAAB1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5" creationId="{2BB14C83-A2BF-2F25-2066-E1875D20D83A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6" creationId="{573E9033-889C-6659-C678-1B190432B246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8" creationId="{2121C53F-0272-72EF-38E5-A9C922571195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9" creationId="{9EE7FA51-8769-7ED6-CDC6-526959037180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50" creationId="{4A1BFA00-F880-5F74-5560-CF0B5E9534F8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3" creationId="{02B96C53-A956-CE99-386F-9A74A55DE62D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4" creationId="{A73FDB43-DD58-1C9F-8832-8FDFA56B9964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8" creationId="{DE97B9F2-B38B-54BB-07B7-FBC06CA308A7}"/>
          </ac:spMkLst>
        </pc:spChg>
        <pc:spChg chg="add 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9" creationId="{2A28289F-58F8-0514-C4D3-314A4531C02B}"/>
          </ac:spMkLst>
        </pc:spChg>
        <pc:spChg chg="add del mod">
          <ac:chgData name="Shaibal Saha" userId="b190d146-612a-4436-b916-d10121b0f341" providerId="ADAL" clId="{55C09FD3-CE10-483B-8F02-77C491FFC10B}" dt="2026-08-29T06:22:52.694" v="38357"/>
          <ac:spMkLst>
            <pc:docMk/>
            <pc:sldMk cId="1638406712" sldId="481"/>
            <ac:spMk id="60" creationId="{4B2DFA83-F826-19E3-218E-199434080D35}"/>
          </ac:spMkLst>
        </pc:spChg>
        <pc:spChg chg="mod">
          <ac:chgData name="Shaibal Saha" userId="b190d146-612a-4436-b916-d10121b0f341" providerId="ADAL" clId="{55C09FD3-CE10-483B-8F02-77C491FFC10B}" dt="2026-08-29T06:22:50.828" v="38355" actId="20577"/>
          <ac:spMkLst>
            <pc:docMk/>
            <pc:sldMk cId="1638406712" sldId="481"/>
            <ac:spMk id="178" creationId="{12213AFC-446C-4C48-DB67-CB4975641447}"/>
          </ac:spMkLst>
        </pc:spChg>
        <pc:spChg chg="mod">
          <ac:chgData name="Shaibal Saha" userId="b190d146-612a-4436-b916-d10121b0f341" providerId="ADAL" clId="{55C09FD3-CE10-483B-8F02-77C491FFC10B}" dt="2026-08-29T06:17:36.841" v="38308"/>
          <ac:spMkLst>
            <pc:docMk/>
            <pc:sldMk cId="1638406712" sldId="481"/>
            <ac:spMk id="290" creationId="{D3C3D5F8-A918-D588-02C9-AAAE0BE49E8D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056657971" sldId="482"/>
        </pc:sldMkLst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4" creationId="{878FA0B5-493E-FDE9-F44C-F3B030041450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5" creationId="{C6EF57B5-BCAF-3B8D-A3F4-9F27C129337E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7" creationId="{01830FAC-ED1A-0F30-78BA-570B5631D3F3}"/>
          </ac:spMkLst>
        </pc:spChg>
        <pc:spChg chg="mod">
          <ac:chgData name="Shaibal Saha" userId="b190d146-612a-4436-b916-d10121b0f341" providerId="ADAL" clId="{55C09FD3-CE10-483B-8F02-77C491FFC10B}" dt="2026-08-29T06:23:43.534" v="38373" actId="255"/>
          <ac:spMkLst>
            <pc:docMk/>
            <pc:sldMk cId="1056657971" sldId="482"/>
            <ac:spMk id="8" creationId="{7A1D0218-7D14-A94B-57EC-698D28D8FA6C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9" creationId="{C16B70E3-B5F1-092C-F098-AFAAB6FA8F7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10" creationId="{3E4A3357-F9F3-D96C-2C93-648B9BA0A79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1" creationId="{9CB41F73-9C7C-8029-7861-C9DD21239394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3" creationId="{6EF8B64C-18EA-9FE1-E162-258BAEC4806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6" creationId="{6D43760F-618B-EFA9-5EAB-FA8E223A2711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7" creationId="{92732E52-DAC9-A073-3F95-1B5745885EAF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8" creationId="{FA8F9146-8B7C-C94C-9794-D4790B1FA297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20" creationId="{3156A92F-6794-5D08-9B0B-7F573894A10E}"/>
          </ac:spMkLst>
        </pc:spChg>
        <pc:spChg chg="mod">
          <ac:chgData name="Shaibal Saha" userId="b190d146-612a-4436-b916-d10121b0f341" providerId="ADAL" clId="{55C09FD3-CE10-483B-8F02-77C491FFC10B}" dt="2026-08-29T06:24:02.756" v="38375" actId="255"/>
          <ac:spMkLst>
            <pc:docMk/>
            <pc:sldMk cId="1056657971" sldId="482"/>
            <ac:spMk id="22" creationId="{BCF4C703-59C0-3BA6-A020-77C73224E0E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0" creationId="{09121639-8964-098E-5D02-D19901D0D29A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2" creationId="{95CE9229-53F9-A34E-D662-10A28C86039F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1" creationId="{6E78E35C-FA27-F5CB-DA85-02B4AA941424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4" creationId="{81744BAF-374B-FA20-FC55-29FA7C6727D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6" creationId="{7866408B-F32B-9199-6FC2-E2A92B73148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0" creationId="{70EAD76F-3432-8CF5-8E9B-10E0383172E7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3" creationId="{04280703-DF13-6F54-5924-40E8D8AE560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8" creationId="{1CFA80FD-C816-E0F0-9802-03F600E4113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9" creationId="{43EDBB6F-F39F-9E3B-A294-D6F261CDF5C4}"/>
          </ac:spMkLst>
        </pc:spChg>
        <pc:spChg chg="mod">
          <ac:chgData name="Shaibal Saha" userId="b190d146-612a-4436-b916-d10121b0f341" providerId="ADAL" clId="{55C09FD3-CE10-483B-8F02-77C491FFC10B}" dt="2026-08-29T06:23:06.092" v="38366" actId="20577"/>
          <ac:spMkLst>
            <pc:docMk/>
            <pc:sldMk cId="1056657971" sldId="482"/>
            <ac:spMk id="178" creationId="{8E2E7BDF-5CC0-BC33-FDF9-7FBB00768CB6}"/>
          </ac:spMkLst>
        </pc:spChg>
        <pc:spChg chg="mod">
          <ac:chgData name="Shaibal Saha" userId="b190d146-612a-4436-b916-d10121b0f341" providerId="ADAL" clId="{55C09FD3-CE10-483B-8F02-77C491FFC10B}" dt="2026-08-29T06:23:12.934" v="38367"/>
          <ac:spMkLst>
            <pc:docMk/>
            <pc:sldMk cId="1056657971" sldId="482"/>
            <ac:spMk id="290" creationId="{55F72BC1-5B61-C6A9-620E-6E81BFF2EA04}"/>
          </ac:spMkLst>
        </pc:spChg>
      </pc:sldChg>
      <pc:sldChg chg="add del">
        <pc:chgData name="Shaibal Saha" userId="b190d146-612a-4436-b916-d10121b0f341" providerId="ADAL" clId="{55C09FD3-CE10-483B-8F02-77C491FFC10B}" dt="2026-08-29T06:29:51.119" v="38402" actId="47"/>
        <pc:sldMkLst>
          <pc:docMk/>
          <pc:sldMk cId="85110255" sldId="483"/>
        </pc:sldMkLst>
      </pc:sldChg>
      <pc:sldChg chg="addSp delSp modSp add del mod">
        <pc:chgData name="Shaibal Saha" userId="b190d146-612a-4436-b916-d10121b0f341" providerId="ADAL" clId="{55C09FD3-CE10-483B-8F02-77C491FFC10B}" dt="2026-08-29T23:42:05.605" v="40644" actId="47"/>
        <pc:sldMkLst>
          <pc:docMk/>
          <pc:sldMk cId="4212506655" sldId="483"/>
        </pc:sldMkLst>
        <pc:spChg chg="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" creationId="{E90FF28E-72B4-B48F-DF6D-194745B4A414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" creationId="{6F589C06-5219-66A3-3B75-B43EECF5653A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5" creationId="{D69E80B6-9AC4-6268-21E7-C7DED2FDD270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6" creationId="{73B4B781-A970-F10E-DB31-B30E5C41BD59}"/>
          </ac:spMkLst>
        </pc:spChg>
        <pc:spChg chg="add del mod">
          <ac:chgData name="Shaibal Saha" userId="b190d146-612a-4436-b916-d10121b0f341" providerId="ADAL" clId="{55C09FD3-CE10-483B-8F02-77C491FFC10B}" dt="2026-08-29T23:39:54.205" v="40631" actId="478"/>
          <ac:spMkLst>
            <pc:docMk/>
            <pc:sldMk cId="4212506655" sldId="483"/>
            <ac:spMk id="6" creationId="{7BE9CFB9-2A64-B24D-9E6E-89D886F743F3}"/>
          </ac:spMkLst>
        </pc:spChg>
        <pc:spChg chg="mod">
          <ac:chgData name="Shaibal Saha" userId="b190d146-612a-4436-b916-d10121b0f341" providerId="ADAL" clId="{55C09FD3-CE10-483B-8F02-77C491FFC10B}" dt="2026-08-29T23:41:09.945" v="40642" actId="12"/>
          <ac:spMkLst>
            <pc:docMk/>
            <pc:sldMk cId="4212506655" sldId="483"/>
            <ac:spMk id="7" creationId="{0C4AFF9B-9FD1-B9E0-A0FD-34A70CD4669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7" creationId="{3BEEFB2F-EF74-66FD-93DF-BD5EE3605874}"/>
          </ac:spMkLst>
        </pc:spChg>
        <pc:spChg chg="mod">
          <ac:chgData name="Shaibal Saha" userId="b190d146-612a-4436-b916-d10121b0f341" providerId="ADAL" clId="{55C09FD3-CE10-483B-8F02-77C491FFC10B}" dt="2026-08-29T23:40:55.495" v="40640" actId="14100"/>
          <ac:spMkLst>
            <pc:docMk/>
            <pc:sldMk cId="4212506655" sldId="483"/>
            <ac:spMk id="8" creationId="{BF5C81CD-A4B5-1825-DF01-12CB21A171FF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9" creationId="{AC663265-D798-B7DC-D89F-55ABBE0232A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9" creationId="{B9692F7F-C55F-5FA0-3710-FCC00F4D134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1" creationId="{61E1F05D-E9B6-D349-4D8C-AD80D60030D8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1" creationId="{B0A55DF0-4013-9D3F-F8F4-EB143872FBA1}"/>
          </ac:spMkLst>
        </pc:spChg>
        <pc:spChg chg="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2" creationId="{CEB4D20C-A609-0B70-40AC-FA6A6D3C1373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3" creationId="{B19BA93D-F890-05FC-BFDF-E2615DE5901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4" creationId="{035F53CD-A668-B862-CD67-3D8CAD23013D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5" creationId="{01E658F8-FBCB-418D-B338-D1B858697E57}"/>
          </ac:spMkLst>
        </pc:spChg>
        <pc:spChg chg="mod">
          <ac:chgData name="Shaibal Saha" userId="b190d146-612a-4436-b916-d10121b0f341" providerId="ADAL" clId="{55C09FD3-CE10-483B-8F02-77C491FFC10B}" dt="2026-08-29T23:40:41.915" v="40639" actId="14100"/>
          <ac:spMkLst>
            <pc:docMk/>
            <pc:sldMk cId="4212506655" sldId="483"/>
            <ac:spMk id="15" creationId="{0FF5A7D6-F1DC-3044-6346-0C28E0294DD0}"/>
          </ac:spMkLst>
        </pc:spChg>
        <pc:spChg chg="mod">
          <ac:chgData name="Shaibal Saha" userId="b190d146-612a-4436-b916-d10121b0f341" providerId="ADAL" clId="{55C09FD3-CE10-483B-8F02-77C491FFC10B}" dt="2026-08-29T23:40:55.495" v="40640" actId="14100"/>
          <ac:spMkLst>
            <pc:docMk/>
            <pc:sldMk cId="4212506655" sldId="483"/>
            <ac:spMk id="16" creationId="{DE875AF8-5FB5-0CAD-3540-F7C13112F3F6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7" creationId="{9CAFB89A-B8B6-6E00-A78F-4A309A146AFE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9" creationId="{90557DEC-9BD1-42AD-E93C-ED741E7D43AB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9" creationId="{98857B21-3327-B201-2207-62A6A28122F8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0" creationId="{9EDF7FB8-9BD2-09B9-DB95-4C3A5CB78395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4" creationId="{7977EA2C-4E11-0818-5D1B-2B2B56690F42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24" creationId="{B4AC8259-A813-6B16-02DC-A0401131440F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26" creationId="{986B02E6-A2FB-2EFE-F218-5AB00A5F8D98}"/>
          </ac:spMkLst>
        </pc:spChg>
        <pc:spChg chg="mod">
          <ac:chgData name="Shaibal Saha" userId="b190d146-612a-4436-b916-d10121b0f341" providerId="ADAL" clId="{55C09FD3-CE10-483B-8F02-77C491FFC10B}" dt="2026-08-29T23:39:50.547" v="40629"/>
          <ac:spMkLst>
            <pc:docMk/>
            <pc:sldMk cId="4212506655" sldId="483"/>
            <ac:spMk id="27" creationId="{722E333B-825C-F866-E627-68CBAF4F88DC}"/>
          </ac:spMkLst>
        </pc:spChg>
        <pc:spChg chg="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28" creationId="{04513524-4879-6B1C-912E-F6BBB6FD202D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0" creationId="{7F4C1DD7-E6D9-5D27-51D9-12BA3CF40515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1" creationId="{A5CC70E7-EEA4-EFEE-04E7-F91C6C9F8E26}"/>
          </ac:spMkLst>
        </pc:spChg>
        <pc:spChg chg="mod">
          <ac:chgData name="Shaibal Saha" userId="b190d146-612a-4436-b916-d10121b0f341" providerId="ADAL" clId="{55C09FD3-CE10-483B-8F02-77C491FFC10B}" dt="2026-08-29T18:53:38.394" v="38959" actId="255"/>
          <ac:spMkLst>
            <pc:docMk/>
            <pc:sldMk cId="4212506655" sldId="483"/>
            <ac:spMk id="32" creationId="{FACDB6AA-8DA6-E1F7-5BA3-1912E705025B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3" creationId="{1A903E32-0A78-EFF4-A83D-05D2CC9306CE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5" creationId="{58D4130D-3194-7B2F-E04B-DDF52A994968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6" creationId="{C1D1DAA2-1170-2E6D-3471-897C27B0DED6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7" creationId="{CC7C12C3-640D-D24A-0D46-DEA54ED329A9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8" creationId="{262EF6F0-CC21-BD7B-2F52-0C54017D1163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40" creationId="{6C4EB87C-2E3A-1932-4F58-F4869F7BA943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1" creationId="{59400F5E-DE27-B1F3-C155-6A4D3C577B85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2" creationId="{BC347E44-9C35-8EFB-44F7-D1589095E93E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45" creationId="{7ADB89EE-0972-D167-3985-FFB456D8A5A4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6" creationId="{93A937A1-80A2-1BD0-917E-CEFC929679CD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47" creationId="{95D63C32-4A4F-D23A-55E5-C6BB37A69AB4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48" creationId="{B2B296E6-F459-AE95-D1EA-B55EB9968004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50" creationId="{19023FEA-99CB-FFC1-C892-C2C5F2994B22}"/>
          </ac:spMkLst>
        </pc:spChg>
        <pc:spChg chg="mod">
          <ac:chgData name="Shaibal Saha" userId="b190d146-612a-4436-b916-d10121b0f341" providerId="ADAL" clId="{55C09FD3-CE10-483B-8F02-77C491FFC10B}" dt="2026-08-29T23:40:55.495" v="40640" actId="14100"/>
          <ac:spMkLst>
            <pc:docMk/>
            <pc:sldMk cId="4212506655" sldId="483"/>
            <ac:spMk id="51" creationId="{9732E36F-3D58-9A2A-33DF-6E764E491359}"/>
          </ac:spMkLst>
        </pc:spChg>
        <pc:spChg chg="mod">
          <ac:chgData name="Shaibal Saha" userId="b190d146-612a-4436-b916-d10121b0f341" providerId="ADAL" clId="{55C09FD3-CE10-483B-8F02-77C491FFC10B}" dt="2026-08-29T23:40:41.915" v="40639" actId="14100"/>
          <ac:spMkLst>
            <pc:docMk/>
            <pc:sldMk cId="4212506655" sldId="483"/>
            <ac:spMk id="54" creationId="{A4EA6CB9-6F0B-7C50-5809-47DA52FB9C64}"/>
          </ac:spMkLst>
        </pc:spChg>
        <pc:spChg chg="add mod">
          <ac:chgData name="Shaibal Saha" userId="b190d146-612a-4436-b916-d10121b0f341" providerId="ADAL" clId="{55C09FD3-CE10-483B-8F02-77C491FFC10B}" dt="2026-08-29T23:39:19.404" v="40628"/>
          <ac:spMkLst>
            <pc:docMk/>
            <pc:sldMk cId="4212506655" sldId="483"/>
            <ac:spMk id="58" creationId="{8F1544E4-0971-8E97-6418-E3FF66585716}"/>
          </ac:spMkLst>
        </pc:spChg>
        <pc:spChg chg="mod">
          <ac:chgData name="Shaibal Saha" userId="b190d146-612a-4436-b916-d10121b0f341" providerId="ADAL" clId="{55C09FD3-CE10-483B-8F02-77C491FFC10B}" dt="2026-08-29T23:37:21.346" v="40608" actId="20577"/>
          <ac:spMkLst>
            <pc:docMk/>
            <pc:sldMk cId="4212506655" sldId="483"/>
            <ac:spMk id="178" creationId="{87EA0918-106C-50CE-7596-A5202CBF9B6F}"/>
          </ac:spMkLst>
        </pc:spChg>
        <pc:spChg chg="del">
          <ac:chgData name="Shaibal Saha" userId="b190d146-612a-4436-b916-d10121b0f341" providerId="ADAL" clId="{55C09FD3-CE10-483B-8F02-77C491FFC10B}" dt="2026-08-29T23:38:11.133" v="40614" actId="478"/>
          <ac:spMkLst>
            <pc:docMk/>
            <pc:sldMk cId="4212506655" sldId="483"/>
            <ac:spMk id="290" creationId="{E8A95D91-A0F5-5551-20D2-33594E29B719}"/>
          </ac:spMkLst>
        </pc:spChg>
        <pc:picChg chg="del">
          <ac:chgData name="Shaibal Saha" userId="b190d146-612a-4436-b916-d10121b0f341" providerId="ADAL" clId="{55C09FD3-CE10-483B-8F02-77C491FFC10B}" dt="2026-08-29T23:38:35.474" v="40618" actId="478"/>
          <ac:picMkLst>
            <pc:docMk/>
            <pc:sldMk cId="4212506655" sldId="483"/>
            <ac:picMk id="5" creationId="{05EAD7B1-2AFB-F01B-46C8-ECF842AF98B7}"/>
          </ac:picMkLst>
        </pc:picChg>
        <pc:picChg chg="add mod">
          <ac:chgData name="Shaibal Saha" userId="b190d146-612a-4436-b916-d10121b0f341" providerId="ADAL" clId="{55C09FD3-CE10-483B-8F02-77C491FFC10B}" dt="2026-08-29T23:38:54.293" v="40625" actId="1076"/>
          <ac:picMkLst>
            <pc:docMk/>
            <pc:sldMk cId="4212506655" sldId="483"/>
            <ac:picMk id="56" creationId="{96420662-3C03-3DD6-C7BE-95A0D2714D7F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646963901" sldId="484"/>
        </pc:sldMkLst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" creationId="{54E6CF41-CA4F-DDFA-C970-FA139E82A4E3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" creationId="{6AA66CBB-F3F4-2548-9BE0-B5F387181DE4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5" creationId="{A6552545-B5E9-5999-3C1A-82A59A3D927B}"/>
          </ac:spMkLst>
        </pc:spChg>
        <pc:spChg chg="add mod">
          <ac:chgData name="Shaibal Saha" userId="b190d146-612a-4436-b916-d10121b0f341" providerId="ADAL" clId="{55C09FD3-CE10-483B-8F02-77C491FFC10B}" dt="2026-08-29T18:32:21.541" v="38710" actId="2711"/>
          <ac:spMkLst>
            <pc:docMk/>
            <pc:sldMk cId="2646963901" sldId="484"/>
            <ac:spMk id="6" creationId="{51BC2722-8FF8-2158-FB4C-6E6C2CA1C9BB}"/>
          </ac:spMkLst>
        </pc:spChg>
        <pc:spChg chg="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8" creationId="{25995403-E93E-B275-CD8F-CCE01151ACBF}"/>
          </ac:spMkLst>
        </pc:spChg>
        <pc:spChg chg="add mod">
          <ac:chgData name="Shaibal Saha" userId="b190d146-612a-4436-b916-d10121b0f341" providerId="ADAL" clId="{55C09FD3-CE10-483B-8F02-77C491FFC10B}" dt="2026-08-29T18:36:40.909" v="38757" actId="20577"/>
          <ac:spMkLst>
            <pc:docMk/>
            <pc:sldMk cId="2646963901" sldId="484"/>
            <ac:spMk id="9" creationId="{FC573BF3-2916-151E-0009-24C036B6CF5C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10" creationId="{80FE4404-0DE9-E3C8-4600-1F7F9903CDB4}"/>
          </ac:spMkLst>
        </pc:spChg>
        <pc:spChg chg="add 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13" creationId="{07774A89-A9C8-1301-53D9-A0E273D51939}"/>
          </ac:spMkLst>
        </pc:spChg>
        <pc:spChg chg="add mod">
          <ac:chgData name="Shaibal Saha" userId="b190d146-612a-4436-b916-d10121b0f341" providerId="ADAL" clId="{55C09FD3-CE10-483B-8F02-77C491FFC10B}" dt="2026-08-29T18:36:56.026" v="38775" actId="20577"/>
          <ac:spMkLst>
            <pc:docMk/>
            <pc:sldMk cId="2646963901" sldId="484"/>
            <ac:spMk id="14" creationId="{43A2185F-FD7E-D42C-FBD2-F10D25BE0405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5" creationId="{A7CB13C6-01CC-7F5C-9D9A-909913DE970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6" creationId="{C0DC166D-536C-FDC3-8D3A-2D44E72AB59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8" creationId="{FDC3CE9B-44BD-1D40-C934-860D288B0C86}"/>
          </ac:spMkLst>
        </pc:spChg>
        <pc:spChg chg="add mod">
          <ac:chgData name="Shaibal Saha" userId="b190d146-612a-4436-b916-d10121b0f341" providerId="ADAL" clId="{55C09FD3-CE10-483B-8F02-77C491FFC10B}" dt="2026-08-29T18:37:32.265" v="38794" actId="20577"/>
          <ac:spMkLst>
            <pc:docMk/>
            <pc:sldMk cId="2646963901" sldId="484"/>
            <ac:spMk id="19" creationId="{30FD7C31-77EB-F0A1-6A54-A43F1193050E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0" creationId="{C85C20EF-BD14-B3D1-9172-4AC332661AA4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1" creationId="{53057795-AC5B-17BB-0879-B2B8DD750648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4" creationId="{9825ACF3-385C-A8D2-956C-B7D0858DDFE6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6" creationId="{075A546A-E03B-F8D6-4288-C3BD148EAAD0}"/>
          </ac:spMkLst>
        </pc:spChg>
        <pc:spChg chg="mod">
          <ac:chgData name="Shaibal Saha" userId="b190d146-612a-4436-b916-d10121b0f341" providerId="ADAL" clId="{55C09FD3-CE10-483B-8F02-77C491FFC10B}" dt="2026-08-29T18:36:14.364" v="38734" actId="1076"/>
          <ac:spMkLst>
            <pc:docMk/>
            <pc:sldMk cId="2646963901" sldId="484"/>
            <ac:spMk id="27" creationId="{AA5B987F-AD2E-20FE-62E4-0831C05234E4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8" creationId="{5225F68F-D52E-6571-099C-981427BF718F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0" creationId="{7F4D1ED0-9B39-A9CB-CE5E-803E0B20BFA0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1" creationId="{C87D8583-950A-AC02-76A0-8D5AB7F92F7E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2" creationId="{778848D4-C3D7-4F1D-345F-3023699B192C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6" creationId="{FA6C0770-C304-5C15-B0C8-D15701587B05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5" creationId="{BF777C33-7D5D-D831-12D8-9D10C0F75181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6" creationId="{2C1621D8-E9F8-21B1-6EBF-4F4F1E65AD0D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47" creationId="{3B3706FE-8DAF-E4B4-DD90-4D72B9815793}"/>
          </ac:spMkLst>
        </pc:spChg>
        <pc:spChg chg="mod">
          <ac:chgData name="Shaibal Saha" userId="b190d146-612a-4436-b916-d10121b0f341" providerId="ADAL" clId="{55C09FD3-CE10-483B-8F02-77C491FFC10B}" dt="2026-08-29T18:31:39.735" v="38702" actId="20577"/>
          <ac:spMkLst>
            <pc:docMk/>
            <pc:sldMk cId="2646963901" sldId="484"/>
            <ac:spMk id="178" creationId="{0893CA37-2473-F639-9DCF-C6755AEE4398}"/>
          </ac:spMkLst>
        </pc:spChg>
        <pc:spChg chg="mod">
          <ac:chgData name="Shaibal Saha" userId="b190d146-612a-4436-b916-d10121b0f341" providerId="ADAL" clId="{55C09FD3-CE10-483B-8F02-77C491FFC10B}" dt="2026-08-29T18:31:58.343" v="38706" actId="20577"/>
          <ac:spMkLst>
            <pc:docMk/>
            <pc:sldMk cId="2646963901" sldId="484"/>
            <ac:spMk id="290" creationId="{9F8AF8C5-CE67-105C-6FD7-CEF9D05E015F}"/>
          </ac:spMkLst>
        </pc:sp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17" creationId="{6BCF0D49-B7CB-9542-C6AF-95A9D45C374D}"/>
          </ac:picMkLst>
        </pc:pic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22" creationId="{6424BAD6-8737-2C3D-FB8D-752496148DCB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195115302" sldId="485"/>
        </pc:sldMkLst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3" creationId="{39DE0713-9382-9850-21A9-F019EA49302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6" creationId="{42D97148-2E58-A0AF-0069-E5E3A50F13D0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7" creationId="{AEFFA90D-4FC5-48ED-AFEA-0ECAA8C2CA1B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8" creationId="{49E2CC20-747E-EDD1-8C33-2AE92DAA1878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11" creationId="{E2191C77-F02A-34DF-1DDB-71245A7F3035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2" creationId="{0E2DEFA4-9FA0-72B0-D0F2-C11B3B9993D7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5" creationId="{4A22F285-AD6B-A48D-1E6E-FD3786E3402B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6" creationId="{C3D74474-7B62-2F60-0B95-06352A053D3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7" creationId="{CF9C3961-9608-43E1-62FB-98EC30DCEAA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9" creationId="{495022CC-6F76-44AE-9F6C-31C42C407379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20" creationId="{BE4A7691-423A-5393-C4C2-881FF22D89D9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21" creationId="{F07EB090-D528-00F5-6207-EF8CB538E75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2" creationId="{9733214A-59EB-A955-83D0-2FE6F6CA2733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4" creationId="{40C919D1-9E12-8189-71E9-6E3570D2D044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5" creationId="{C9C9A544-943D-FAA8-83D1-7BBEE2E24A5E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6" creationId="{B68B49AD-264E-0179-6F34-A7867659A8C7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7" creationId="{45F0F0A3-6774-CB80-7351-EF12A5B00F9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9" creationId="{4D6E0EEF-583B-06DC-EB3D-B46313BCB78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1" creationId="{17512472-A079-02ED-598C-F5060EE87D98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2" creationId="{7DC19DF5-0640-AB80-5D80-8F3BB755FBE4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3" creationId="{FC0E588B-4048-B385-B66E-5D573C1767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5" creationId="{77B149AF-4C6A-ECFC-9649-955390A87E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6" creationId="{911D0D25-C5A6-244A-3E2E-E5E84C8E5909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7" creationId="{A9ABFC13-7133-C98F-B185-934473C9A533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9" creationId="{2B6126FA-80E8-7C39-DCB3-78F60D9E3DD0}"/>
          </ac:spMkLst>
        </pc:spChg>
        <pc:spChg chg="del">
          <ac:chgData name="Shaibal Saha" userId="b190d146-612a-4436-b916-d10121b0f341" providerId="ADAL" clId="{55C09FD3-CE10-483B-8F02-77C491FFC10B}" dt="2026-08-29T18:44:21.051" v="38894" actId="478"/>
          <ac:spMkLst>
            <pc:docMk/>
            <pc:sldMk cId="2195115302" sldId="485"/>
            <ac:spMk id="43" creationId="{AC8714A5-43ED-3B60-4887-89E998CC381C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4" creationId="{D75C29EB-1E14-DE5E-078E-264D2F5864EC}"/>
          </ac:spMkLst>
        </pc:spChg>
        <pc:spChg chg="mod">
          <ac:chgData name="Shaibal Saha" userId="b190d146-612a-4436-b916-d10121b0f341" providerId="ADAL" clId="{55C09FD3-CE10-483B-8F02-77C491FFC10B}" dt="2026-08-29T18:46:09.789" v="38910" actId="1076"/>
          <ac:spMkLst>
            <pc:docMk/>
            <pc:sldMk cId="2195115302" sldId="485"/>
            <ac:spMk id="45" creationId="{1F878ACD-1DEE-9F44-C6A8-5C34E71F32B3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46" creationId="{D242BB88-40BB-F14B-5FB7-4DAA230B3523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9" creationId="{929D879D-1156-9B9D-9D47-BECA455A63CC}"/>
          </ac:spMkLst>
        </pc:spChg>
        <pc:spChg chg="add del mod">
          <ac:chgData name="Shaibal Saha" userId="b190d146-612a-4436-b916-d10121b0f341" providerId="ADAL" clId="{55C09FD3-CE10-483B-8F02-77C491FFC10B}" dt="2026-08-29T18:49:40.650" v="38916"/>
          <ac:spMkLst>
            <pc:docMk/>
            <pc:sldMk cId="2195115302" sldId="485"/>
            <ac:spMk id="50" creationId="{7BC7EB7E-3949-9124-7106-A72BD4E0B9AC}"/>
          </ac:spMkLst>
        </pc:spChg>
        <pc:spChg chg="add mod">
          <ac:chgData name="Shaibal Saha" userId="b190d146-612a-4436-b916-d10121b0f341" providerId="ADAL" clId="{55C09FD3-CE10-483B-8F02-77C491FFC10B}" dt="2026-08-29T18:50:25.021" v="38928" actId="14100"/>
          <ac:spMkLst>
            <pc:docMk/>
            <pc:sldMk cId="2195115302" sldId="485"/>
            <ac:spMk id="53" creationId="{9F8E3723-2EF2-4BBD-CA6F-1E5B57D5DF06}"/>
          </ac:spMkLst>
        </pc:spChg>
        <pc:spChg chg="add mod">
          <ac:chgData name="Shaibal Saha" userId="b190d146-612a-4436-b916-d10121b0f341" providerId="ADAL" clId="{55C09FD3-CE10-483B-8F02-77C491FFC10B}" dt="2026-08-29T18:53:23.361" v="38957" actId="255"/>
          <ac:spMkLst>
            <pc:docMk/>
            <pc:sldMk cId="2195115302" sldId="485"/>
            <ac:spMk id="55" creationId="{EC9AA9C0-C730-C465-1F6B-EE81CACFC83C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7" creationId="{6AB0A850-8B82-17BE-CB17-7B3DB9812442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9" creationId="{0959F7DB-AA55-5899-50FA-7456863486A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61" creationId="{1D7988DB-34EF-1C0A-3C75-5DD24CD7AEAE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29" creationId="{01E46932-4882-B5F0-D825-8728B720B703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1" creationId="{A193357D-BEA0-3505-71D1-8FE0B23BC1D9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3" creationId="{17F48FE4-5F9E-E70C-0269-46CA1FE95B51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7" creationId="{95343EFF-1F37-92CA-9545-0C47184229B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9" creationId="{EE02AE5D-8659-E791-CB46-343E25BCE6B8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1" creationId="{AD68542D-16AC-43C7-A9CE-D65A5D463AE5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5" creationId="{EB1FB229-4893-25F8-1596-49C8175A47C1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7" creationId="{4684DA68-A575-8CCE-1769-0C288FE5F453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9" creationId="{741AD3A0-4898-5D01-5B7D-A82355C8A76D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53" creationId="{F12AFC6A-EAF9-E921-D2AA-DCDBD3443CA7}"/>
          </ac:spMkLst>
        </pc:spChg>
        <pc:spChg chg="mod">
          <ac:chgData name="Shaibal Saha" userId="b190d146-612a-4436-b916-d10121b0f341" providerId="ADAL" clId="{55C09FD3-CE10-483B-8F02-77C491FFC10B}" dt="2026-08-29T18:43:44.734" v="38886" actId="20577"/>
          <ac:spMkLst>
            <pc:docMk/>
            <pc:sldMk cId="2195115302" sldId="485"/>
            <ac:spMk id="178" creationId="{C6179640-002B-D292-75E6-BC21A3C35E1C}"/>
          </ac:spMkLst>
        </pc:spChg>
        <pc:spChg chg="mod">
          <ac:chgData name="Shaibal Saha" userId="b190d146-612a-4436-b916-d10121b0f341" providerId="ADAL" clId="{55C09FD3-CE10-483B-8F02-77C491FFC10B}" dt="2026-08-29T18:44:08.365" v="38891" actId="20577"/>
          <ac:spMkLst>
            <pc:docMk/>
            <pc:sldMk cId="2195115302" sldId="485"/>
            <ac:spMk id="290" creationId="{02FD8D4B-2F37-4A30-AC12-87B1CAB4D425}"/>
          </ac:spMkLst>
        </pc:spChg>
        <pc:picChg chg="del">
          <ac:chgData name="Shaibal Saha" userId="b190d146-612a-4436-b916-d10121b0f341" providerId="ADAL" clId="{55C09FD3-CE10-483B-8F02-77C491FFC10B}" dt="2026-08-29T18:44:18.515" v="38893" actId="478"/>
          <ac:picMkLst>
            <pc:docMk/>
            <pc:sldMk cId="2195115302" sldId="485"/>
            <ac:picMk id="41" creationId="{BE01EC2A-7A43-B327-B3A2-887AAB70CA74}"/>
          </ac:picMkLst>
        </pc:picChg>
        <pc:picChg chg="add mod">
          <ac:chgData name="Shaibal Saha" userId="b190d146-612a-4436-b916-d10121b0f341" providerId="ADAL" clId="{55C09FD3-CE10-483B-8F02-77C491FFC10B}" dt="2026-08-29T18:49:57.408" v="38923" actId="14100"/>
          <ac:picMkLst>
            <pc:docMk/>
            <pc:sldMk cId="2195115302" sldId="485"/>
            <ac:picMk id="52" creationId="{39544673-1C81-F3CB-3A8E-1E9DE3BBB0A4}"/>
          </ac:picMkLst>
        </pc:picChg>
        <pc:picChg chg="add">
          <ac:chgData name="Shaibal Saha" userId="b190d146-612a-4436-b916-d10121b0f341" providerId="ADAL" clId="{55C09FD3-CE10-483B-8F02-77C491FFC10B}" dt="2026-08-29T18:54:30.426" v="38968" actId="22"/>
          <ac:picMkLst>
            <pc:docMk/>
            <pc:sldMk cId="2195115302" sldId="485"/>
            <ac:picMk id="151" creationId="{C593B931-3CC7-79AA-7D38-3C61D6001384}"/>
          </ac:picMkLst>
        </pc:picChg>
      </pc:sldChg>
      <pc:sldChg chg="add del">
        <pc:chgData name="Shaibal Saha" userId="b190d146-612a-4436-b916-d10121b0f341" providerId="ADAL" clId="{55C09FD3-CE10-483B-8F02-77C491FFC10B}" dt="2026-08-29T18:54:38.444" v="38969" actId="47"/>
        <pc:sldMkLst>
          <pc:docMk/>
          <pc:sldMk cId="3724541094" sldId="486"/>
        </pc:sldMkLst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780938703" sldId="487"/>
        </pc:sldMkLst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4" creationId="{16890C9C-3563-44C0-1F48-DB53BB461F1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6" creationId="{2D12EDAD-FE20-287D-57EC-F67F4A6C18C7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8" creationId="{BA297660-3178-589B-C89D-06431A7BBA4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2" creationId="{99EA367B-3EA4-DB80-718F-B9FE8DFFBA8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4" creationId="{9DBC78C3-D912-70A7-603B-B65815433839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6" creationId="{038FEB01-B562-930B-95EF-F012511E5FF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0" creationId="{CD758C52-B2CD-966D-3D06-DB0AB47A318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2" creationId="{EE0DF84B-54FD-601C-3201-CB2E4C51751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4" creationId="{72B5BF30-30F8-222C-6645-AB5E09516A0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8" creationId="{D62D12AC-73DC-6C76-4F4B-257E15F43BD9}"/>
          </ac:spMkLst>
        </pc:spChg>
        <pc:spChg chg="add mod">
          <ac:chgData name="Shaibal Saha" userId="b190d146-612a-4436-b916-d10121b0f341" providerId="ADAL" clId="{55C09FD3-CE10-483B-8F02-77C491FFC10B}" dt="2026-08-29T18:54:13.890" v="38963" actId="1076"/>
          <ac:spMkLst>
            <pc:docMk/>
            <pc:sldMk cId="780938703" sldId="487"/>
            <ac:spMk id="30" creationId="{7A9D1B51-028C-2444-2AB9-A76C2A62122F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2" creationId="{6F9BEB3A-F6F2-5217-E4A9-3EA2C9F00256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6" creationId="{B80A8681-0787-2277-3244-01CCE4F8F4FD}"/>
          </ac:spMkLst>
        </pc:spChg>
        <pc:spChg chg="add del mod">
          <ac:chgData name="Shaibal Saha" userId="b190d146-612a-4436-b916-d10121b0f341" providerId="ADAL" clId="{55C09FD3-CE10-483B-8F02-77C491FFC10B}" dt="2026-08-29T18:52:54.288" v="38950"/>
          <ac:spMkLst>
            <pc:docMk/>
            <pc:sldMk cId="780938703" sldId="487"/>
            <ac:spMk id="37" creationId="{AEA7649E-F2C8-6551-1999-EF8F6738E945}"/>
          </ac:spMkLst>
        </pc:spChg>
        <pc:spChg chg="mod">
          <ac:chgData name="Shaibal Saha" userId="b190d146-612a-4436-b916-d10121b0f341" providerId="ADAL" clId="{55C09FD3-CE10-483B-8F02-77C491FFC10B}" dt="2026-08-29T18:54:21.222" v="38967" actId="1076"/>
          <ac:spMkLst>
            <pc:docMk/>
            <pc:sldMk cId="780938703" sldId="487"/>
            <ac:spMk id="55" creationId="{4E511E4F-3AE2-9A6A-DB3E-B07B5E072716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7" creationId="{BDEE1899-B43B-BD5E-3C6B-A31A9E489297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9" creationId="{9087BD67-ED81-3EC0-700B-E353745EC388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61" creationId="{358C5E45-895B-8EDA-3D89-330AFC5C365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29" creationId="{6157EF3B-6AEB-CBB1-3304-94E442456E1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1" creationId="{E452DF7C-19B9-AD51-CB19-116EEF437189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3" creationId="{156FD5B9-35D3-79B6-3DA0-2F16D9723373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7" creationId="{9B981991-D9E8-B8C1-976D-EC5A5D84E71C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9" creationId="{B8CDFA17-81B7-ACF8-0CBB-9875EA29D30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1" creationId="{208241FC-2FDE-80F3-4320-3ACB4BAAE35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5" creationId="{7EDA679E-7519-2820-D8DC-0A66987E9EDA}"/>
          </ac:spMkLst>
        </pc:spChg>
        <pc:picChg chg="add mod">
          <ac:chgData name="Shaibal Saha" userId="b190d146-612a-4436-b916-d10121b0f341" providerId="ADAL" clId="{55C09FD3-CE10-483B-8F02-77C491FFC10B}" dt="2026-08-29T18:52:59.842" v="38951" actId="1076"/>
          <ac:picMkLst>
            <pc:docMk/>
            <pc:sldMk cId="780938703" sldId="487"/>
            <ac:picMk id="34" creationId="{F8BF7BFF-A657-570B-3E52-F21BBA5BB4FD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29T23:37:58.032" v="40612" actId="20577"/>
        <pc:sldMkLst>
          <pc:docMk/>
          <pc:sldMk cId="3219425446" sldId="488"/>
        </pc:sldMkLst>
        <pc:spChg chg="add 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3" creationId="{BDA16DF2-BDC9-E047-1DA5-D5471844388E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4" creationId="{EEF62DA1-DC49-EC02-5CE2-335DC40522A8}"/>
          </ac:spMkLst>
        </pc:spChg>
        <pc:spChg chg="mod">
          <ac:chgData name="Shaibal Saha" userId="b190d146-612a-4436-b916-d10121b0f341" providerId="ADAL" clId="{55C09FD3-CE10-483B-8F02-77C491FFC10B}" dt="2026-08-29T18:55:49.052" v="38989" actId="1076"/>
          <ac:spMkLst>
            <pc:docMk/>
            <pc:sldMk cId="3219425446" sldId="488"/>
            <ac:spMk id="5" creationId="{95AFB6FF-6AC1-C30E-500A-BB745A021B47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6" creationId="{DC17ECE4-D7D6-089B-15F2-388D5F177F13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8" creationId="{202605AA-41F3-0009-F153-2ED4A7FC17B6}"/>
          </ac:spMkLst>
        </pc:spChg>
        <pc:spChg chg="add mod">
          <ac:chgData name="Shaibal Saha" userId="b190d146-612a-4436-b916-d10121b0f341" providerId="ADAL" clId="{55C09FD3-CE10-483B-8F02-77C491FFC10B}" dt="2026-08-29T23:35:51.850" v="40593"/>
          <ac:spMkLst>
            <pc:docMk/>
            <pc:sldMk cId="3219425446" sldId="488"/>
            <ac:spMk id="9" creationId="{58BF07C9-063C-B33D-0C10-F6E41651A73C}"/>
          </ac:spMkLst>
        </pc:spChg>
        <pc:spChg chg="mod">
          <ac:chgData name="Shaibal Saha" userId="b190d146-612a-4436-b916-d10121b0f341" providerId="ADAL" clId="{55C09FD3-CE10-483B-8F02-77C491FFC10B}" dt="2026-08-29T23:36:09.020" v="40594"/>
          <ac:spMkLst>
            <pc:docMk/>
            <pc:sldMk cId="3219425446" sldId="488"/>
            <ac:spMk id="11" creationId="{4E4F31C0-741A-FED4-9FB4-36EC3D1963F1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2" creationId="{51312772-242F-45EA-3B26-C14EBCB6D1BF}"/>
          </ac:spMkLst>
        </pc:spChg>
        <pc:spChg chg="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13" creationId="{99567690-5C1A-D19B-2F4D-2F194E26F3B9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14" creationId="{9F786F3C-D43F-143D-BE94-54EA809FF088}"/>
          </ac:spMkLst>
        </pc:spChg>
        <pc:spChg chg="add mod">
          <ac:chgData name="Shaibal Saha" userId="b190d146-612a-4436-b916-d10121b0f341" providerId="ADAL" clId="{55C09FD3-CE10-483B-8F02-77C491FFC10B}" dt="2026-08-29T18:56:15.026" v="38994" actId="2711"/>
          <ac:spMkLst>
            <pc:docMk/>
            <pc:sldMk cId="3219425446" sldId="488"/>
            <ac:spMk id="15" creationId="{20B26AFF-B4E3-B836-0EB1-1E90AC87427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6" creationId="{194A6714-6816-C57E-B1FC-43F591BC0974}"/>
          </ac:spMkLst>
        </pc:spChg>
        <pc:spChg chg="mod">
          <ac:chgData name="Shaibal Saha" userId="b190d146-612a-4436-b916-d10121b0f341" providerId="ADAL" clId="{55C09FD3-CE10-483B-8F02-77C491FFC10B}" dt="2026-08-29T23:36:19.910" v="40595"/>
          <ac:spMkLst>
            <pc:docMk/>
            <pc:sldMk cId="3219425446" sldId="488"/>
            <ac:spMk id="19" creationId="{34293AAE-5D26-043B-4391-70F7D84ACB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0" creationId="{E4FF9F68-C154-8DD7-0E8B-266855C4EC51}"/>
          </ac:spMkLst>
        </pc:spChg>
        <pc:spChg chg="add mod">
          <ac:chgData name="Shaibal Saha" userId="b190d146-612a-4436-b916-d10121b0f341" providerId="ADAL" clId="{55C09FD3-CE10-483B-8F02-77C491FFC10B}" dt="2026-08-29T23:36:31.041" v="40596"/>
          <ac:spMkLst>
            <pc:docMk/>
            <pc:sldMk cId="3219425446" sldId="488"/>
            <ac:spMk id="21" creationId="{EDD1A5D4-36DA-A675-A739-269D7DE7E362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22" creationId="{48547157-6FD4-6299-4F33-F382805E4D4C}"/>
          </ac:spMkLst>
        </pc:spChg>
        <pc:spChg chg="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3" creationId="{E8B7DD82-BC2C-388A-3316-4F87942C37B7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4" creationId="{F9C1ECB1-65A9-6B54-210E-F15C090C53DC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5" creationId="{E0AE7F10-C0D2-CE1A-FEE2-593D8AE021A8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8" creationId="{75A4EED5-69CD-4875-193A-0FE8AECE41DD}"/>
          </ac:spMkLst>
        </pc:spChg>
        <pc:spChg chg="add mod">
          <ac:chgData name="Shaibal Saha" userId="b190d146-612a-4436-b916-d10121b0f341" providerId="ADAL" clId="{55C09FD3-CE10-483B-8F02-77C491FFC10B}" dt="2026-08-29T23:36:40.005" v="40597"/>
          <ac:spMkLst>
            <pc:docMk/>
            <pc:sldMk cId="3219425446" sldId="488"/>
            <ac:spMk id="29" creationId="{760E5A99-3921-4DEE-2C62-29FAE77CF9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0" creationId="{35CB819A-805A-CE56-D473-1F07622E2A49}"/>
          </ac:spMkLst>
        </pc:spChg>
        <pc:spChg chg="add mod">
          <ac:chgData name="Shaibal Saha" userId="b190d146-612a-4436-b916-d10121b0f341" providerId="ADAL" clId="{55C09FD3-CE10-483B-8F02-77C491FFC10B}" dt="2026-08-29T23:36:49.672" v="40598"/>
          <ac:spMkLst>
            <pc:docMk/>
            <pc:sldMk cId="3219425446" sldId="488"/>
            <ac:spMk id="31" creationId="{52C141D2-344E-2446-6669-55A4B852B83C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2" creationId="{9BE2E1BB-B693-961B-27B7-D2D439DCC084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3" creationId="{9D9892E4-97D0-C5DD-DA6A-D35BF39EE97D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5" creationId="{03DE55F3-7516-3908-F219-F533DB5B4A8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6" creationId="{3752BBBF-0887-5877-504B-FE405B13F586}"/>
          </ac:spMkLst>
        </pc:spChg>
        <pc:spChg chg="mod">
          <ac:chgData name="Shaibal Saha" userId="b190d146-612a-4436-b916-d10121b0f341" providerId="ADAL" clId="{55C09FD3-CE10-483B-8F02-77C491FFC10B}" dt="2026-08-29T23:36:57.577" v="40599"/>
          <ac:spMkLst>
            <pc:docMk/>
            <pc:sldMk cId="3219425446" sldId="488"/>
            <ac:spMk id="38" creationId="{0583B650-C20C-60D8-E48E-307E17E5C9C0}"/>
          </ac:spMkLst>
        </pc:spChg>
        <pc:spChg chg="add mod">
          <ac:chgData name="Shaibal Saha" userId="b190d146-612a-4436-b916-d10121b0f341" providerId="ADAL" clId="{55C09FD3-CE10-483B-8F02-77C491FFC10B}" dt="2026-08-29T23:37:06.182" v="40600"/>
          <ac:spMkLst>
            <pc:docMk/>
            <pc:sldMk cId="3219425446" sldId="488"/>
            <ac:spMk id="39" creationId="{D15232B7-D1D0-1636-E1CC-53A03C996607}"/>
          </ac:spMkLst>
        </pc:spChg>
        <pc:spChg chg="add del">
          <ac:chgData name="Shaibal Saha" userId="b190d146-612a-4436-b916-d10121b0f341" providerId="ADAL" clId="{55C09FD3-CE10-483B-8F02-77C491FFC10B}" dt="2026-08-29T19:03:22.047" v="39014" actId="478"/>
          <ac:spMkLst>
            <pc:docMk/>
            <pc:sldMk cId="3219425446" sldId="488"/>
            <ac:spMk id="45" creationId="{6DFA9BCB-FE39-6123-B810-24D91BCD8AE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53" creationId="{D1AA8FF1-CBE7-2988-B41F-8178F50BC04F}"/>
          </ac:spMkLst>
        </pc:spChg>
        <pc:spChg chg="del">
          <ac:chgData name="Shaibal Saha" userId="b190d146-612a-4436-b916-d10121b0f341" providerId="ADAL" clId="{55C09FD3-CE10-483B-8F02-77C491FFC10B}" dt="2026-08-29T18:55:22.597" v="38983" actId="478"/>
          <ac:spMkLst>
            <pc:docMk/>
            <pc:sldMk cId="3219425446" sldId="488"/>
            <ac:spMk id="55" creationId="{86DF64B5-6D73-B02B-B245-6EB3B9DF218C}"/>
          </ac:spMkLst>
        </pc:spChg>
        <pc:spChg chg="mod">
          <ac:chgData name="Shaibal Saha" userId="b190d146-612a-4436-b916-d10121b0f341" providerId="ADAL" clId="{55C09FD3-CE10-483B-8F02-77C491FFC10B}" dt="2026-08-29T23:37:58.032" v="40612" actId="20577"/>
          <ac:spMkLst>
            <pc:docMk/>
            <pc:sldMk cId="3219425446" sldId="488"/>
            <ac:spMk id="178" creationId="{6D05E2CB-4FC1-FBE5-FF18-746EF2C8E648}"/>
          </ac:spMkLst>
        </pc:spChg>
        <pc:spChg chg="del">
          <ac:chgData name="Shaibal Saha" userId="b190d146-612a-4436-b916-d10121b0f341" providerId="ADAL" clId="{55C09FD3-CE10-483B-8F02-77C491FFC10B}" dt="2026-08-29T18:55:31.530" v="38987" actId="478"/>
          <ac:spMkLst>
            <pc:docMk/>
            <pc:sldMk cId="3219425446" sldId="488"/>
            <ac:spMk id="290" creationId="{C72CB99E-DEC3-EC54-A9F2-5BBF930BA732}"/>
          </ac:spMkLst>
        </pc:spChg>
        <pc:picChg chg="mod">
          <ac:chgData name="Shaibal Saha" userId="b190d146-612a-4436-b916-d10121b0f341" providerId="ADAL" clId="{55C09FD3-CE10-483B-8F02-77C491FFC10B}" dt="2026-08-29T18:55:49.052" v="38989" actId="1076"/>
          <ac:picMkLst>
            <pc:docMk/>
            <pc:sldMk cId="3219425446" sldId="488"/>
            <ac:picMk id="7" creationId="{2BE40C3A-EEB0-0CD2-2A6F-C51E9D614C2C}"/>
          </ac:picMkLst>
        </pc:picChg>
        <pc:picChg chg="mod">
          <ac:chgData name="Shaibal Saha" userId="b190d146-612a-4436-b916-d10121b0f341" providerId="ADAL" clId="{55C09FD3-CE10-483B-8F02-77C491FFC10B}" dt="2026-08-29T18:55:54.959" v="38990" actId="1076"/>
          <ac:picMkLst>
            <pc:docMk/>
            <pc:sldMk cId="3219425446" sldId="488"/>
            <ac:picMk id="17" creationId="{93788709-02CF-9FDE-4CEC-8959F56C6496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27" creationId="{57CEDEDC-FDAB-96AF-073A-D5C447237315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37" creationId="{0091C98D-171C-BE93-755D-9E16428014A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70086163" sldId="489"/>
        </pc:sldMkLst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" creationId="{0F06F488-DCCC-09F1-7B5B-A62F90CF6971}"/>
          </ac:spMkLst>
        </pc:spChg>
        <pc:spChg chg="add mod">
          <ac:chgData name="Shaibal Saha" userId="b190d146-612a-4436-b916-d10121b0f341" providerId="ADAL" clId="{55C09FD3-CE10-483B-8F02-77C491FFC10B}" dt="2026-08-29T19:05:46.193" v="39038" actId="20577"/>
          <ac:spMkLst>
            <pc:docMk/>
            <pc:sldMk cId="1270086163" sldId="489"/>
            <ac:spMk id="6" creationId="{262E91A3-FA9B-AFB6-02A6-1DBF36DF94F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9" creationId="{34245CB8-3DBA-949F-742C-C8C6C304BF32}"/>
          </ac:spMkLst>
        </pc:spChg>
        <pc:spChg chg="del mod">
          <ac:chgData name="Shaibal Saha" userId="b190d146-612a-4436-b916-d10121b0f341" providerId="ADAL" clId="{55C09FD3-CE10-483B-8F02-77C491FFC10B}" dt="2026-08-29T19:08:34.088" v="39062" actId="478"/>
          <ac:spMkLst>
            <pc:docMk/>
            <pc:sldMk cId="1270086163" sldId="489"/>
            <ac:spMk id="10" creationId="{F571E077-4B8C-45B2-903B-BA34BC864E4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1" creationId="{17336E81-F572-87FE-D77C-D5451FE3493F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2" creationId="{79D308E0-F026-9428-5D3A-82A533A0EB3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4" creationId="{2208AEC9-723D-7AAB-648E-470F68FBB8F4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5" creationId="{F441561A-0498-7F08-27F4-4A192E4B8FFD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16" creationId="{F28530F4-31A6-9D9A-1FC8-B8D6F3B8F01D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9" creationId="{29D2CC44-7383-7BD1-3D70-52645578F42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1" creationId="{BEB58973-459E-2071-BD23-EBCF3C75CF71}"/>
          </ac:spMkLst>
        </pc:spChg>
        <pc:spChg chg="mod">
          <ac:chgData name="Shaibal Saha" userId="b190d146-612a-4436-b916-d10121b0f341" providerId="ADAL" clId="{55C09FD3-CE10-483B-8F02-77C491FFC10B}" dt="2026-08-29T19:09:02.960" v="39066" actId="255"/>
          <ac:spMkLst>
            <pc:docMk/>
            <pc:sldMk cId="1270086163" sldId="489"/>
            <ac:spMk id="22" creationId="{B4F2357C-B9CD-52A5-87D5-710978351952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4" creationId="{C4A93735-3C27-E0CF-D1F2-9D55A1DA7FDC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5" creationId="{CC97CE14-2CC1-8F08-AA53-B10A56D74979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26" creationId="{269EB05F-414A-3C20-A084-B232C927346A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8" creationId="{0A07B4CD-10F9-2382-5853-B4ABADECF91F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9" creationId="{0C142B2E-404F-00D1-D65A-9EED1A00C625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1" creationId="{BEA0FE98-67F7-7EE3-2E81-5FA929EC0FBE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32" creationId="{059AC63A-0AAD-9717-3901-91E2BD1D7B29}"/>
          </ac:spMkLst>
        </pc:spChg>
        <pc:spChg chg="mod">
          <ac:chgData name="Shaibal Saha" userId="b190d146-612a-4436-b916-d10121b0f341" providerId="ADAL" clId="{55C09FD3-CE10-483B-8F02-77C491FFC10B}" dt="2026-08-29T19:09:31.718" v="39090" actId="20577"/>
          <ac:spMkLst>
            <pc:docMk/>
            <pc:sldMk cId="1270086163" sldId="489"/>
            <ac:spMk id="34" creationId="{26CF0A9C-150A-EC7A-B65E-C15EFF3554F2}"/>
          </ac:spMkLst>
        </pc:spChg>
        <pc:spChg chg="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36" creationId="{D8BD4CCC-F031-3A88-BBCE-5C8765B6266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9" creationId="{832EDB0F-225C-9102-9229-EEFB50D55F7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0" creationId="{AD72A5B9-BBDE-92FC-7DCD-6E0A50176E3D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2" creationId="{26CA34B5-CD61-44DE-A2D5-2E9C4DB49F54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3" creationId="{4A3703D5-C140-A828-E73E-CE9582B4D4AD}"/>
          </ac:spMkLst>
        </pc:spChg>
        <pc:spChg chg="add mod">
          <ac:chgData name="Shaibal Saha" userId="b190d146-612a-4436-b916-d10121b0f341" providerId="ADAL" clId="{55C09FD3-CE10-483B-8F02-77C491FFC10B}" dt="2026-08-29T19:10:19.592" v="39100" actId="1076"/>
          <ac:spMkLst>
            <pc:docMk/>
            <pc:sldMk cId="1270086163" sldId="489"/>
            <ac:spMk id="47" creationId="{A908BF54-3C97-976A-2631-F45AA65DFE71}"/>
          </ac:spMkLst>
        </pc:spChg>
        <pc:spChg chg="add mod">
          <ac:chgData name="Shaibal Saha" userId="b190d146-612a-4436-b916-d10121b0f341" providerId="ADAL" clId="{55C09FD3-CE10-483B-8F02-77C491FFC10B}" dt="2026-08-29T19:08:23.203" v="39061" actId="1076"/>
          <ac:spMkLst>
            <pc:docMk/>
            <pc:sldMk cId="1270086163" sldId="489"/>
            <ac:spMk id="48" creationId="{455DB452-0763-BD7B-5BEB-C14D898C11F2}"/>
          </ac:spMkLst>
        </pc:spChg>
        <pc:spChg chg="mod">
          <ac:chgData name="Shaibal Saha" userId="b190d146-612a-4436-b916-d10121b0f341" providerId="ADAL" clId="{55C09FD3-CE10-483B-8F02-77C491FFC10B}" dt="2026-08-29T19:05:11.919" v="39033" actId="20577"/>
          <ac:spMkLst>
            <pc:docMk/>
            <pc:sldMk cId="1270086163" sldId="489"/>
            <ac:spMk id="178" creationId="{2C1626B7-0ACF-2831-0710-9451E2BF0AC8}"/>
          </ac:spMkLst>
        </pc:spChg>
        <pc:picChg chg="del">
          <ac:chgData name="Shaibal Saha" userId="b190d146-612a-4436-b916-d10121b0f341" providerId="ADAL" clId="{55C09FD3-CE10-483B-8F02-77C491FFC10B}" dt="2026-08-29T19:06:51.476" v="39042" actId="478"/>
          <ac:picMkLst>
            <pc:docMk/>
            <pc:sldMk cId="1270086163" sldId="489"/>
            <ac:picMk id="8" creationId="{7E4090FF-3294-8B7C-E2B7-79F3C00DFD84}"/>
          </ac:picMkLst>
        </pc:picChg>
        <pc:picChg chg="add mod">
          <ac:chgData name="Shaibal Saha" userId="b190d146-612a-4436-b916-d10121b0f341" providerId="ADAL" clId="{55C09FD3-CE10-483B-8F02-77C491FFC10B}" dt="2026-08-29T19:10:16.820" v="39099" actId="1076"/>
          <ac:picMkLst>
            <pc:docMk/>
            <pc:sldMk cId="1270086163" sldId="489"/>
            <ac:picMk id="45" creationId="{57349191-8AB7-EB29-4DAC-2B79670B5393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143014214" sldId="490"/>
        </pc:sldMkLst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7" creationId="{41731604-EBB7-39BB-3251-3A13A0A85B3F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9" creationId="{D3F5388E-EF9F-A9C6-7167-FD2C73EB9494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2" creationId="{D358512D-A06A-31C8-E6D4-16797FBA4B92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4" creationId="{D0471116-8B3C-4558-9DAD-50AFED3E4B81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15" creationId="{88292E35-C4AD-ED41-2DC9-F3BF6BB02B1F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16" creationId="{362B228D-98B0-16CD-90DB-8BC722C5064E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18" creationId="{E0EE1998-0FD8-4F33-4208-F6A6A0770123}"/>
          </ac:spMkLst>
        </pc:spChg>
        <pc:spChg chg="add mod">
          <ac:chgData name="Shaibal Saha" userId="b190d146-612a-4436-b916-d10121b0f341" providerId="ADAL" clId="{55C09FD3-CE10-483B-8F02-77C491FFC10B}" dt="2026-08-29T19:46:10.446" v="39164" actId="20577"/>
          <ac:spMkLst>
            <pc:docMk/>
            <pc:sldMk cId="1143014214" sldId="490"/>
            <ac:spMk id="19" creationId="{81A8D8FC-0115-0EC6-91B2-5EBABDC35BA4}"/>
          </ac:spMkLst>
        </pc:spChg>
        <pc:spChg chg="del">
          <ac:chgData name="Shaibal Saha" userId="b190d146-612a-4436-b916-d10121b0f341" providerId="ADAL" clId="{55C09FD3-CE10-483B-8F02-77C491FFC10B}" dt="2026-08-29T19:43:57.707" v="39121" actId="478"/>
          <ac:spMkLst>
            <pc:docMk/>
            <pc:sldMk cId="1143014214" sldId="490"/>
            <ac:spMk id="22" creationId="{76208658-F7FD-9E73-84E0-63EA5A63F030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24" creationId="{59C7DD7A-32EC-D666-2123-B8B567321183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26" creationId="{26498683-5764-648A-7AE0-19F5B2D58466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28" creationId="{47A68021-1D10-2BFA-2A04-5254753E3DDD}"/>
          </ac:spMkLst>
        </pc:spChg>
        <pc:spChg chg="del">
          <ac:chgData name="Shaibal Saha" userId="b190d146-612a-4436-b916-d10121b0f341" providerId="ADAL" clId="{55C09FD3-CE10-483B-8F02-77C491FFC10B}" dt="2026-08-29T19:44:24.885" v="39127" actId="478"/>
          <ac:spMkLst>
            <pc:docMk/>
            <pc:sldMk cId="1143014214" sldId="490"/>
            <ac:spMk id="32" creationId="{7E842D06-CEB2-66D4-519C-CE949E2BD1DC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34" creationId="{046CA04A-0648-1C19-3877-0D5C4BDEEC8C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36" creationId="{8E78F350-8114-905A-7C8D-5ACFD86907E5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40" creationId="{47906B37-CF83-4E81-6DD4-6BCF1FE55983}"/>
          </ac:spMkLst>
        </pc:spChg>
        <pc:spChg chg="del">
          <ac:chgData name="Shaibal Saha" userId="b190d146-612a-4436-b916-d10121b0f341" providerId="ADAL" clId="{55C09FD3-CE10-483B-8F02-77C491FFC10B}" dt="2026-08-29T19:44:48.211" v="39131" actId="478"/>
          <ac:spMkLst>
            <pc:docMk/>
            <pc:sldMk cId="1143014214" sldId="490"/>
            <ac:spMk id="42" creationId="{47EAC93B-32FA-2A35-A851-2C3738B867DB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43" creationId="{D64BFCC6-5170-A592-A902-1D56A3841EE5}"/>
          </ac:spMkLst>
        </pc:spChg>
        <pc:spChg chg="mod">
          <ac:chgData name="Shaibal Saha" userId="b190d146-612a-4436-b916-d10121b0f341" providerId="ADAL" clId="{55C09FD3-CE10-483B-8F02-77C491FFC10B}" dt="2026-08-29T19:23:40.423" v="39114" actId="1076"/>
          <ac:spMkLst>
            <pc:docMk/>
            <pc:sldMk cId="1143014214" sldId="490"/>
            <ac:spMk id="47" creationId="{F456B79B-D400-FD9D-7D63-9CC3ACB9A3F2}"/>
          </ac:spMkLst>
        </pc:spChg>
        <pc:spChg chg="mod">
          <ac:chgData name="Shaibal Saha" userId="b190d146-612a-4436-b916-d10121b0f341" providerId="ADAL" clId="{55C09FD3-CE10-483B-8F02-77C491FFC10B}" dt="2026-08-29T19:24:53.426" v="39118" actId="1076"/>
          <ac:spMkLst>
            <pc:docMk/>
            <pc:sldMk cId="1143014214" sldId="490"/>
            <ac:spMk id="48" creationId="{E2221C29-ED37-EA7C-C591-13C8C5837B5C}"/>
          </ac:spMkLst>
        </pc:spChg>
        <pc:spChg chg="mod">
          <ac:chgData name="Shaibal Saha" userId="b190d146-612a-4436-b916-d10121b0f341" providerId="ADAL" clId="{55C09FD3-CE10-483B-8F02-77C491FFC10B}" dt="2026-08-29T19:24:12.125" v="39115"/>
          <ac:spMkLst>
            <pc:docMk/>
            <pc:sldMk cId="1143014214" sldId="490"/>
            <ac:spMk id="178" creationId="{5842EB02-1FA0-A142-4CA4-7AF4977DCF40}"/>
          </ac:spMkLst>
        </pc:spChg>
        <pc:picChg chg="add mod">
          <ac:chgData name="Shaibal Saha" userId="b190d146-612a-4436-b916-d10121b0f341" providerId="ADAL" clId="{55C09FD3-CE10-483B-8F02-77C491FFC10B}" dt="2026-08-29T19:23:32.271" v="39112" actId="1076"/>
          <ac:picMkLst>
            <pc:docMk/>
            <pc:sldMk cId="1143014214" sldId="490"/>
            <ac:picMk id="4" creationId="{3DBFA672-D179-B12C-0085-62FF816EFB73}"/>
          </ac:picMkLst>
        </pc:picChg>
        <pc:picChg chg="add mod">
          <ac:chgData name="Shaibal Saha" userId="b190d146-612a-4436-b916-d10121b0f341" providerId="ADAL" clId="{55C09FD3-CE10-483B-8F02-77C491FFC10B}" dt="2026-08-29T19:46:42.310" v="39169" actId="1076"/>
          <ac:picMkLst>
            <pc:docMk/>
            <pc:sldMk cId="1143014214" sldId="490"/>
            <ac:picMk id="11" creationId="{C0EE442D-68E0-A29A-C319-5374C31E8865}"/>
          </ac:picMkLst>
        </pc:picChg>
        <pc:picChg chg="del">
          <ac:chgData name="Shaibal Saha" userId="b190d146-612a-4436-b916-d10121b0f341" providerId="ADAL" clId="{55C09FD3-CE10-483B-8F02-77C491FFC10B}" dt="2026-08-29T19:22:44.709" v="39102" actId="478"/>
          <ac:picMkLst>
            <pc:docMk/>
            <pc:sldMk cId="1143014214" sldId="490"/>
            <ac:picMk id="45" creationId="{168609E2-98BD-1E8B-116C-8AE069B4453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84220258" sldId="491"/>
        </pc:sldMkLst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" creationId="{A73AE98E-97A3-57F4-F899-5C1D253504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5" creationId="{CCE4D694-E576-E1B3-2536-645644DC116B}"/>
          </ac:spMkLst>
        </pc:spChg>
        <pc:spChg chg="mod">
          <ac:chgData name="Shaibal Saha" userId="b190d146-612a-4436-b916-d10121b0f341" providerId="ADAL" clId="{55C09FD3-CE10-483B-8F02-77C491FFC10B}" dt="2026-08-29T19:48:05.230" v="39198" actId="20577"/>
          <ac:spMkLst>
            <pc:docMk/>
            <pc:sldMk cId="1284220258" sldId="491"/>
            <ac:spMk id="6" creationId="{F52E364C-53FB-99A3-7DB3-E636F0602799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7" creationId="{108F9D46-600F-9595-3C26-4EA7C312D9C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9" creationId="{E7C8415E-9190-A5FB-96D3-A8133CB7DCB7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10" creationId="{92BD67AD-4567-8481-0FED-3CB89E9E4915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12" creationId="{C084E552-B020-D92F-3170-B22521412AEE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14" creationId="{8ADBCEB4-91B2-FD13-1DB7-5CAA2A2321E0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5" creationId="{9DDE6A4D-6976-651F-48BF-758D1909762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8" creationId="{404A7A25-711B-C81D-64FC-E37EBD5BBFD7}"/>
          </ac:spMkLst>
        </pc:spChg>
        <pc:spChg chg="del">
          <ac:chgData name="Shaibal Saha" userId="b190d146-612a-4436-b916-d10121b0f341" providerId="ADAL" clId="{55C09FD3-CE10-483B-8F02-77C491FFC10B}" dt="2026-08-29T19:48:25.342" v="39200" actId="478"/>
          <ac:spMkLst>
            <pc:docMk/>
            <pc:sldMk cId="1284220258" sldId="491"/>
            <ac:spMk id="19" creationId="{6B11BFF2-75ED-7ECF-4BBF-E2076FE28697}"/>
          </ac:spMkLst>
        </pc:spChg>
        <pc:spChg chg="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1" creationId="{9BF7B877-C6B3-F057-8ADB-DB85010F553B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22" creationId="{382D353D-357B-BF10-1346-129391AD7F6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3" creationId="{DED6806A-E0CF-91EF-5566-AFE252750C9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4" creationId="{CB102CAC-73CC-97A7-674F-2C4655780848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5" creationId="{B580FF60-256C-2FE6-03F3-E727625E3E6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6" creationId="{1649FE89-1ECC-1E32-B159-9F2C6C9996B8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8" creationId="{466215E6-725C-2CCE-EB97-334BD57E3F1C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9" creationId="{88876011-2901-1CFA-A7B2-1CDFCC73BA67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1" creationId="{6C9B0D12-C6D8-4873-FC9F-F3AF302FE1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2" creationId="{187872BA-BAC5-554B-249F-31EB5CF9E8D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3" creationId="{DCDDDFDC-D44A-A74A-C6C2-280AAAD78496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34" creationId="{BA5623A5-AAF3-2FF2-C615-EFC6DAB7F65E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37" creationId="{270379DA-4571-1594-5213-B7D0686029D9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8" creationId="{B33418BE-B0D0-A806-8B91-14728886B1DB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3" creationId="{804BCFCC-4006-AF9F-CD4E-D43227971A6A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7" creationId="{A20F067F-3959-9750-F0DE-7A8C391D4F9F}"/>
          </ac:spMkLst>
        </pc:spChg>
        <pc:spChg chg="del">
          <ac:chgData name="Shaibal Saha" userId="b190d146-612a-4436-b916-d10121b0f341" providerId="ADAL" clId="{55C09FD3-CE10-483B-8F02-77C491FFC10B}" dt="2026-08-29T19:52:06.589" v="39208" actId="478"/>
          <ac:spMkLst>
            <pc:docMk/>
            <pc:sldMk cId="1284220258" sldId="491"/>
            <ac:spMk id="48" creationId="{C00A8409-E1E8-9D3C-EB49-2888EDD79A3F}"/>
          </ac:spMkLst>
        </pc:spChg>
        <pc:spChg chg="mod">
          <ac:chgData name="Shaibal Saha" userId="b190d146-612a-4436-b916-d10121b0f341" providerId="ADAL" clId="{55C09FD3-CE10-483B-8F02-77C491FFC10B}" dt="2026-08-29T19:47:46.363" v="39193" actId="20577"/>
          <ac:spMkLst>
            <pc:docMk/>
            <pc:sldMk cId="1284220258" sldId="491"/>
            <ac:spMk id="178" creationId="{59E3AD69-1F47-7371-54F7-1E9DBA9CC2D2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1958232853" sldId="492"/>
        </pc:sldMkLst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" creationId="{C77B1EE3-B8F5-F515-F164-5870BF329897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5" creationId="{73CF47FD-A239-6433-F8CB-D50E2A339EEB}"/>
          </ac:spMkLst>
        </pc:spChg>
        <pc:spChg chg="mod">
          <ac:chgData name="Shaibal Saha" userId="b190d146-612a-4436-b916-d10121b0f341" providerId="ADAL" clId="{55C09FD3-CE10-483B-8F02-77C491FFC10B}" dt="2026-08-29T19:52:52.590" v="39212"/>
          <ac:spMkLst>
            <pc:docMk/>
            <pc:sldMk cId="1958232853" sldId="492"/>
            <ac:spMk id="9" creationId="{2BCC924C-BAE2-90C4-1EDD-C5584318724F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1" creationId="{5B9572AC-618B-AC85-472F-34A84CB300F7}"/>
          </ac:spMkLst>
        </pc:spChg>
        <pc:spChg chg="add mod">
          <ac:chgData name="Shaibal Saha" userId="b190d146-612a-4436-b916-d10121b0f341" providerId="ADAL" clId="{55C09FD3-CE10-483B-8F02-77C491FFC10B}" dt="2026-08-29T20:02:01.488" v="39287" actId="1076"/>
          <ac:spMkLst>
            <pc:docMk/>
            <pc:sldMk cId="1958232853" sldId="492"/>
            <ac:spMk id="12" creationId="{CE7F6149-B5C6-79E1-2590-097D87ADBF2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3" creationId="{B9F6D6F4-1609-05E3-3CFA-4157CA5FF6D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5" creationId="{07EE1C27-97DB-37C1-7BC5-5F3E19A4452C}"/>
          </ac:spMkLst>
        </pc:spChg>
        <pc:spChg chg="add del mod">
          <ac:chgData name="Shaibal Saha" userId="b190d146-612a-4436-b916-d10121b0f341" providerId="ADAL" clId="{55C09FD3-CE10-483B-8F02-77C491FFC10B}" dt="2026-08-29T20:01:53.611" v="39284" actId="478"/>
          <ac:spMkLst>
            <pc:docMk/>
            <pc:sldMk cId="1958232853" sldId="492"/>
            <ac:spMk id="16" creationId="{EE221706-8D47-E930-D8B2-FCF9D541F96D}"/>
          </ac:spMkLst>
        </pc:spChg>
        <pc:spChg chg="add del mod">
          <ac:chgData name="Shaibal Saha" userId="b190d146-612a-4436-b916-d10121b0f341" providerId="ADAL" clId="{55C09FD3-CE10-483B-8F02-77C491FFC10B}" dt="2026-08-29T20:02:48.424" v="39296" actId="478"/>
          <ac:spMkLst>
            <pc:docMk/>
            <pc:sldMk cId="1958232853" sldId="492"/>
            <ac:spMk id="18" creationId="{51000BC0-3C29-DA49-235F-12F5001C1A94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9" creationId="{71D4C34B-29FA-7407-A94B-2E28AD067D57}"/>
          </ac:spMkLst>
        </pc:spChg>
        <pc:spChg chg="add mod">
          <ac:chgData name="Shaibal Saha" userId="b190d146-612a-4436-b916-d10121b0f341" providerId="ADAL" clId="{55C09FD3-CE10-483B-8F02-77C491FFC10B}" dt="2026-08-29T20:03:01.217" v="39299" actId="14100"/>
          <ac:spMkLst>
            <pc:docMk/>
            <pc:sldMk cId="1958232853" sldId="492"/>
            <ac:spMk id="20" creationId="{44E38A7E-62CD-59BA-A440-7B058FA15A99}"/>
          </ac:spMkLst>
        </pc:spChg>
        <pc:spChg chg="mod">
          <ac:chgData name="Shaibal Saha" userId="b190d146-612a-4436-b916-d10121b0f341" providerId="ADAL" clId="{55C09FD3-CE10-483B-8F02-77C491FFC10B}" dt="2026-08-29T19:53:37.167" v="39218"/>
          <ac:spMkLst>
            <pc:docMk/>
            <pc:sldMk cId="1958232853" sldId="492"/>
            <ac:spMk id="21" creationId="{D752B70D-FC26-A7C1-6306-6315E0FC9B06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2" creationId="{3C88BA98-7104-1BB4-261C-7F02A3CD222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4" creationId="{D3ECCD4E-E11F-0910-A838-5CFAE549116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5" creationId="{57CB1955-CDC7-095B-1C21-0EDAD917F94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8" creationId="{24E2C31E-2DE2-87CB-9CE9-06892FF8F6DE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9" creationId="{D01A5BD0-1F52-8D99-A321-7C70E11B5CB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0" creationId="{D2DF302B-56DF-B071-21FA-6335E9D0EE2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1" creationId="{54CFAA83-E8B3-DC30-0B40-436F527D1CB5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2" creationId="{BF43AC58-6867-E316-0AF0-3602C92144A4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6" creationId="{BA5DABB7-25BD-073D-4ABB-B8E93652F3C5}"/>
          </ac:spMkLst>
        </pc:spChg>
        <pc:spChg chg="mod">
          <ac:chgData name="Shaibal Saha" userId="b190d146-612a-4436-b916-d10121b0f341" providerId="ADAL" clId="{55C09FD3-CE10-483B-8F02-77C491FFC10B}" dt="2026-08-29T19:54:57.068" v="39227"/>
          <ac:spMkLst>
            <pc:docMk/>
            <pc:sldMk cId="1958232853" sldId="492"/>
            <ac:spMk id="38" creationId="{7FD6401E-42AD-FB23-09A4-E71FFF92DDF6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9" creationId="{00C8D8DF-322A-65D2-58D4-2257C4643EC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0" creationId="{0F907F80-5A91-4E35-42B0-7336874FEDD7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1" creationId="{C307D212-9310-131C-9E09-C168B5602B65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3" creationId="{B0AA9FAB-CCBB-E135-FB1B-A7A77029E72A}"/>
          </ac:spMkLst>
        </pc:spChg>
        <pc:spChg chg="add mod">
          <ac:chgData name="Shaibal Saha" userId="b190d146-612a-4436-b916-d10121b0f341" providerId="ADAL" clId="{55C09FD3-CE10-483B-8F02-77C491FFC10B}" dt="2026-08-29T19:59:52.186" v="39272"/>
          <ac:spMkLst>
            <pc:docMk/>
            <pc:sldMk cId="1958232853" sldId="492"/>
            <ac:spMk id="47" creationId="{8762079C-2B49-E665-1373-667D56F9C482}"/>
          </ac:spMkLst>
        </pc:spChg>
        <pc:spChg chg="add mod">
          <ac:chgData name="Shaibal Saha" userId="b190d146-612a-4436-b916-d10121b0f341" providerId="ADAL" clId="{55C09FD3-CE10-483B-8F02-77C491FFC10B}" dt="2026-08-29T20:01:51.549" v="39283" actId="1076"/>
          <ac:spMkLst>
            <pc:docMk/>
            <pc:sldMk cId="1958232853" sldId="492"/>
            <ac:spMk id="49" creationId="{AFC045BB-2A52-1CAE-1A5F-E2700342C401}"/>
          </ac:spMkLst>
        </pc:spChg>
        <pc:spChg chg="mod">
          <ac:chgData name="Shaibal Saha" userId="b190d146-612a-4436-b916-d10121b0f341" providerId="ADAL" clId="{55C09FD3-CE10-483B-8F02-77C491FFC10B}" dt="2026-08-29T20:31:37.660" v="39322" actId="20577"/>
          <ac:spMkLst>
            <pc:docMk/>
            <pc:sldMk cId="1958232853" sldId="492"/>
            <ac:spMk id="178" creationId="{B1AB2638-C686-9C78-9367-4A83411FBF70}"/>
          </ac:spMkLst>
        </pc:spChg>
        <pc:picChg chg="add mod">
          <ac:chgData name="Shaibal Saha" userId="b190d146-612a-4436-b916-d10121b0f341" providerId="ADAL" clId="{55C09FD3-CE10-483B-8F02-77C491FFC10B}" dt="2026-08-29T19:53:03.967" v="39215" actId="1076"/>
          <ac:picMkLst>
            <pc:docMk/>
            <pc:sldMk cId="1958232853" sldId="492"/>
            <ac:picMk id="4" creationId="{88271AE0-F9FA-040D-D3A6-2A4FAED3D1DE}"/>
          </ac:picMkLst>
        </pc:picChg>
        <pc:picChg chg="add mod">
          <ac:chgData name="Shaibal Saha" userId="b190d146-612a-4436-b916-d10121b0f341" providerId="ADAL" clId="{55C09FD3-CE10-483B-8F02-77C491FFC10B}" dt="2026-08-29T19:53:50.264" v="39221" actId="1076"/>
          <ac:picMkLst>
            <pc:docMk/>
            <pc:sldMk cId="1958232853" sldId="492"/>
            <ac:picMk id="6" creationId="{4AE21AF0-E841-AE91-FEF8-5C22CB2B9170}"/>
          </ac:picMkLst>
        </pc:picChg>
        <pc:picChg chg="del">
          <ac:chgData name="Shaibal Saha" userId="b190d146-612a-4436-b916-d10121b0f341" providerId="ADAL" clId="{55C09FD3-CE10-483B-8F02-77C491FFC10B}" dt="2026-08-29T19:52:59.038" v="39214" actId="478"/>
          <ac:picMkLst>
            <pc:docMk/>
            <pc:sldMk cId="1958232853" sldId="492"/>
            <ac:picMk id="7" creationId="{3F50BD89-E788-9DA1-C46C-1FEEB4948910}"/>
          </ac:picMkLst>
        </pc:picChg>
        <pc:picChg chg="add mod">
          <ac:chgData name="Shaibal Saha" userId="b190d146-612a-4436-b916-d10121b0f341" providerId="ADAL" clId="{55C09FD3-CE10-483B-8F02-77C491FFC10B}" dt="2026-08-29T19:54:23.319" v="39226" actId="1076"/>
          <ac:picMkLst>
            <pc:docMk/>
            <pc:sldMk cId="1958232853" sldId="492"/>
            <ac:picMk id="8" creationId="{AE3ACEC9-7B89-CE5E-0D73-82ABC953846B}"/>
          </ac:picMkLst>
        </pc:picChg>
        <pc:picChg chg="del">
          <ac:chgData name="Shaibal Saha" userId="b190d146-612a-4436-b916-d10121b0f341" providerId="ADAL" clId="{55C09FD3-CE10-483B-8F02-77C491FFC10B}" dt="2026-08-29T19:58:24.449" v="39265" actId="478"/>
          <ac:picMkLst>
            <pc:docMk/>
            <pc:sldMk cId="1958232853" sldId="492"/>
            <ac:picMk id="14" creationId="{50B331AF-EB9A-3A3E-5234-A9CB1ADDBC61}"/>
          </ac:picMkLst>
        </pc:picChg>
        <pc:picChg chg="del">
          <ac:chgData name="Shaibal Saha" userId="b190d146-612a-4436-b916-d10121b0f341" providerId="ADAL" clId="{55C09FD3-CE10-483B-8F02-77C491FFC10B}" dt="2026-08-29T19:53:46.343" v="39220" actId="478"/>
          <ac:picMkLst>
            <pc:docMk/>
            <pc:sldMk cId="1958232853" sldId="492"/>
            <ac:picMk id="17" creationId="{79548DFC-16BE-E419-AA78-45DC996D07ED}"/>
          </ac:picMkLst>
        </pc:picChg>
        <pc:picChg chg="del">
          <ac:chgData name="Shaibal Saha" userId="b190d146-612a-4436-b916-d10121b0f341" providerId="ADAL" clId="{55C09FD3-CE10-483B-8F02-77C491FFC10B}" dt="2026-08-29T19:54:19.306" v="39225" actId="478"/>
          <ac:picMkLst>
            <pc:docMk/>
            <pc:sldMk cId="1958232853" sldId="492"/>
            <ac:picMk id="37" creationId="{DEB3F158-530C-46FB-D195-8040D2889433}"/>
          </ac:picMkLst>
        </pc:picChg>
        <pc:picChg chg="add del mod">
          <ac:chgData name="Shaibal Saha" userId="b190d146-612a-4436-b916-d10121b0f341" providerId="ADAL" clId="{55C09FD3-CE10-483B-8F02-77C491FFC10B}" dt="2026-08-29T20:01:36.608" v="39276" actId="478"/>
          <ac:picMkLst>
            <pc:docMk/>
            <pc:sldMk cId="1958232853" sldId="492"/>
            <ac:picMk id="45" creationId="{8B47677D-CA58-A967-E459-D4CBD3788E1F}"/>
          </ac:picMkLst>
        </pc:picChg>
        <pc:picChg chg="add mod">
          <ac:chgData name="Shaibal Saha" userId="b190d146-612a-4436-b916-d10121b0f341" providerId="ADAL" clId="{55C09FD3-CE10-483B-8F02-77C491FFC10B}" dt="2026-08-29T20:01:48.874" v="39282" actId="1076"/>
          <ac:picMkLst>
            <pc:docMk/>
            <pc:sldMk cId="1958232853" sldId="492"/>
            <ac:picMk id="51" creationId="{46E90D5D-022A-7ADA-5754-9642FEEA02C4}"/>
          </ac:picMkLst>
        </pc:picChg>
      </pc:sldChg>
      <pc:sldChg chg="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749710343" sldId="493"/>
        </pc:sldMkLst>
        <pc:spChg chg="mod">
          <ac:chgData name="Shaibal Saha" userId="b190d146-612a-4436-b916-d10121b0f341" providerId="ADAL" clId="{55C09FD3-CE10-483B-8F02-77C491FFC10B}" dt="2026-08-29T20:31:17.396" v="39318" actId="20577"/>
          <ac:spMkLst>
            <pc:docMk/>
            <pc:sldMk cId="749710343" sldId="493"/>
            <ac:spMk id="178" creationId="{6F185170-4253-E3AC-4B7D-4335BA98CCAB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678672861" sldId="494"/>
        </pc:sldMkLst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3" creationId="{64EDF47D-E0D1-63D3-707C-E4DF6313F143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4" creationId="{9C7027B7-7B50-258F-8CEA-56C86C748F49}"/>
          </ac:spMkLst>
        </pc:spChg>
        <pc:spChg chg="add 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6" creationId="{305BD532-15F1-E3EB-73C8-3C2A0390B703}"/>
          </ac:spMkLst>
        </pc:spChg>
        <pc:spChg chg="add mod">
          <ac:chgData name="Shaibal Saha" userId="b190d146-612a-4436-b916-d10121b0f341" providerId="ADAL" clId="{55C09FD3-CE10-483B-8F02-77C491FFC10B}" dt="2026-08-29T20:36:21.982" v="39386" actId="20577"/>
          <ac:spMkLst>
            <pc:docMk/>
            <pc:sldMk cId="678672861" sldId="494"/>
            <ac:spMk id="7" creationId="{5568A9DF-AF32-08DC-FA56-69662FF8B79B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8" creationId="{D2326183-F8A5-B893-9D22-359A40D96CF7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9" creationId="{9BF066B9-CFD7-987D-6AE9-B5A315FBCDA6}"/>
          </ac:spMkLst>
        </pc:spChg>
        <pc:spChg chg="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11" creationId="{300ABEE0-9FCA-5914-860A-EFAA57AF3955}"/>
          </ac:spMkLst>
        </pc:spChg>
        <pc:spChg chg="mod">
          <ac:chgData name="Shaibal Saha" userId="b190d146-612a-4436-b916-d10121b0f341" providerId="ADAL" clId="{55C09FD3-CE10-483B-8F02-77C491FFC10B}" dt="2026-08-29T20:32:22.486" v="39338" actId="20577"/>
          <ac:spMkLst>
            <pc:docMk/>
            <pc:sldMk cId="678672861" sldId="494"/>
            <ac:spMk id="12" creationId="{020936F4-B829-6A17-6C2E-CE16A16EDE7F}"/>
          </ac:spMkLst>
        </pc:spChg>
        <pc:spChg chg="add mod">
          <ac:chgData name="Shaibal Saha" userId="b190d146-612a-4436-b916-d10121b0f341" providerId="ADAL" clId="{55C09FD3-CE10-483B-8F02-77C491FFC10B}" dt="2026-08-29T20:36:24.742" v="39390" actId="20577"/>
          <ac:spMkLst>
            <pc:docMk/>
            <pc:sldMk cId="678672861" sldId="494"/>
            <ac:spMk id="13" creationId="{1215458E-D337-D65B-FF52-A75C2A4836E6}"/>
          </ac:spMkLst>
        </pc:spChg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4" creationId="{AC86F833-C38B-02C0-4078-53C80149887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5" creationId="{5788F20A-534C-3DD1-2199-3698E5587445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7" creationId="{77287791-F87F-99FF-40D2-61D4BF662A70}"/>
          </ac:spMkLst>
        </pc:spChg>
        <pc:spChg chg="add mod">
          <ac:chgData name="Shaibal Saha" userId="b190d146-612a-4436-b916-d10121b0f341" providerId="ADAL" clId="{55C09FD3-CE10-483B-8F02-77C491FFC10B}" dt="2026-08-29T20:36:17.816" v="39381" actId="20577"/>
          <ac:spMkLst>
            <pc:docMk/>
            <pc:sldMk cId="678672861" sldId="494"/>
            <ac:spMk id="18" creationId="{44127E62-7190-13B9-A155-D11BAC1E04D7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9" creationId="{5F228F5A-AEA1-6FF8-75B4-2CCAC82B7150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0" creationId="{8FBED98D-66A4-37BA-1B8E-7505B7FAB92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1" creationId="{87A18B15-76A9-9289-6E6F-3AF825F54D3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2" creationId="{196EF904-BDEE-1019-A44B-C494749B4E66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4" creationId="{A53E78CB-D4DA-96C8-9E3F-E750F35A9F84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5" creationId="{9E7EDE6C-F1A1-7AD8-F470-85CE233F7522}"/>
          </ac:spMkLst>
        </pc:spChg>
        <pc:spChg chg="mod">
          <ac:chgData name="Shaibal Saha" userId="b190d146-612a-4436-b916-d10121b0f341" providerId="ADAL" clId="{55C09FD3-CE10-483B-8F02-77C491FFC10B}" dt="2026-08-29T20:36:30.378" v="39400" actId="20577"/>
          <ac:spMkLst>
            <pc:docMk/>
            <pc:sldMk cId="678672861" sldId="494"/>
            <ac:spMk id="27" creationId="{1474E115-99D3-EC62-B8A4-DDBFF692E78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8" creationId="{3D61E704-E2CB-2575-0E95-781CAF003701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0" creationId="{A8E516AC-C5D7-1D04-CF40-168B29AFDB34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2" creationId="{7ED72398-EB56-9204-267B-34F1262D26A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6" creationId="{7C5DA461-DE11-9AE9-4013-AA7F80930472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0" creationId="{A927A67F-59AA-C9F4-00DC-E765C8CBDBC7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1" creationId="{15EF253F-6C4F-1D32-E840-602D270FCF4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3" creationId="{DB1BC158-CE2A-FFD5-D879-1CCE6624B4C1}"/>
          </ac:spMkLst>
        </pc:spChg>
        <pc:spChg chg="mod">
          <ac:chgData name="Shaibal Saha" userId="b190d146-612a-4436-b916-d10121b0f341" providerId="ADAL" clId="{55C09FD3-CE10-483B-8F02-77C491FFC10B}" dt="2026-08-29T20:35:33.584" v="39366" actId="12"/>
          <ac:spMkLst>
            <pc:docMk/>
            <pc:sldMk cId="678672861" sldId="494"/>
            <ac:spMk id="47" creationId="{1A2F8455-7682-BAE1-E4EF-C956BB7FFD8F}"/>
          </ac:spMkLst>
        </pc:spChg>
        <pc:spChg chg="del">
          <ac:chgData name="Shaibal Saha" userId="b190d146-612a-4436-b916-d10121b0f341" providerId="ADAL" clId="{55C09FD3-CE10-483B-8F02-77C491FFC10B}" dt="2026-08-29T20:33:48.564" v="39353" actId="478"/>
          <ac:spMkLst>
            <pc:docMk/>
            <pc:sldMk cId="678672861" sldId="494"/>
            <ac:spMk id="49" creationId="{93F42833-83C4-CDE8-E0C5-D7377B93C54E}"/>
          </ac:spMkLst>
        </pc:spChg>
        <pc:spChg chg="mod">
          <ac:chgData name="Shaibal Saha" userId="b190d146-612a-4436-b916-d10121b0f341" providerId="ADAL" clId="{55C09FD3-CE10-483B-8F02-77C491FFC10B}" dt="2026-08-29T20:31:57.636" v="39333" actId="20577"/>
          <ac:spMkLst>
            <pc:docMk/>
            <pc:sldMk cId="678672861" sldId="494"/>
            <ac:spMk id="178" creationId="{69E810D6-0D2B-F2AA-1AF1-2CFDB474E7F1}"/>
          </ac:spMkLst>
        </pc:sp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16" creationId="{291C1CD9-3926-A9FA-AA47-352598A156C5}"/>
          </ac:picMkLst>
        </pc:pic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23" creationId="{4C90FAEA-BEC1-A593-EC12-13E869C4A0C0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20:13:28.916" v="41469" actId="1076"/>
        <pc:sldMkLst>
          <pc:docMk/>
          <pc:sldMk cId="4169347549" sldId="495"/>
        </pc:sldMkLst>
        <pc:spChg chg="add del mod">
          <ac:chgData name="Shaibal Saha" userId="b190d146-612a-4436-b916-d10121b0f341" providerId="ADAL" clId="{55C09FD3-CE10-483B-8F02-77C491FFC10B}" dt="2026-08-30T00:02:36.553" v="40898" actId="478"/>
          <ac:spMkLst>
            <pc:docMk/>
            <pc:sldMk cId="4169347549" sldId="495"/>
            <ac:spMk id="5" creationId="{AF706D3C-F14A-0242-C8A2-83CA3A750865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6" creationId="{CCE6B95E-6326-B658-CB59-B8F810DB7D68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7" creationId="{D32DCC04-020E-60AE-AD1C-E8B0B2562160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8" creationId="{68B9ECDC-71FA-EC38-4CA5-FC086CCCC657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9" creationId="{4FA8B95F-FB76-7AAE-9891-604C898EEDE5}"/>
          </ac:spMkLst>
        </pc:spChg>
        <pc:spChg chg="mod">
          <ac:chgData name="Shaibal Saha" userId="b190d146-612a-4436-b916-d10121b0f341" providerId="ADAL" clId="{55C09FD3-CE10-483B-8F02-77C491FFC10B}" dt="2026-08-30T00:03:25.676" v="40906" actId="255"/>
          <ac:spMkLst>
            <pc:docMk/>
            <pc:sldMk cId="4169347549" sldId="495"/>
            <ac:spMk id="11" creationId="{7D92C2A1-5811-68EA-31E1-53DFDE6602A0}"/>
          </ac:spMkLst>
        </pc:spChg>
        <pc:spChg chg="mod">
          <ac:chgData name="Shaibal Saha" userId="b190d146-612a-4436-b916-d10121b0f341" providerId="ADAL" clId="{55C09FD3-CE10-483B-8F02-77C491FFC10B}" dt="2026-08-30T00:00:16.439" v="40867" actId="20577"/>
          <ac:spMkLst>
            <pc:docMk/>
            <pc:sldMk cId="4169347549" sldId="495"/>
            <ac:spMk id="12" creationId="{214A7D38-B184-24C3-68EC-AE6947D0FC08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3" creationId="{BBBBC4AE-4ED6-AE4B-3F25-DE02FEBAA390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14" creationId="{7F60B835-A965-92C8-2F58-BEEC07490138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15" creationId="{3B8979CA-DA19-02D0-7BAF-F6085BB9E94C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16" creationId="{11047DDF-1331-B6AE-4189-059691BD1706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7" creationId="{AD20ADF3-5F74-28B8-C1E7-27235C46EA8C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0" creationId="{99B4C35B-803B-6E44-1C7F-284C08AD6536}"/>
          </ac:spMkLst>
        </pc:spChg>
        <pc:spChg chg="mod">
          <ac:chgData name="Shaibal Saha" userId="b190d146-612a-4436-b916-d10121b0f341" providerId="ADAL" clId="{55C09FD3-CE10-483B-8F02-77C491FFC10B}" dt="2026-08-30T00:03:25.676" v="40906" actId="255"/>
          <ac:spMkLst>
            <pc:docMk/>
            <pc:sldMk cId="4169347549" sldId="495"/>
            <ac:spMk id="20" creationId="{AEC4AA6A-F4C4-A421-5884-7F467935F696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21" creationId="{183FFD75-5551-93BA-5CFE-92DCBF77A054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2" creationId="{88D1D4C5-4A2C-15C7-CF08-532D1444A928}"/>
          </ac:spMkLst>
        </pc:spChg>
        <pc:spChg chg="mod">
          <ac:chgData name="Shaibal Saha" userId="b190d146-612a-4436-b916-d10121b0f341" providerId="ADAL" clId="{55C09FD3-CE10-483B-8F02-77C491FFC10B}" dt="2026-08-30T00:03:41.664" v="40909" actId="1582"/>
          <ac:spMkLst>
            <pc:docMk/>
            <pc:sldMk cId="4169347549" sldId="495"/>
            <ac:spMk id="22" creationId="{AF35436D-D877-FE7C-408F-861C7C5206CE}"/>
          </ac:spMkLst>
        </pc:spChg>
        <pc:spChg chg="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3" creationId="{8A8E6543-7AC1-5943-AEAA-AD41433DC239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4" creationId="{514CCF07-158D-969A-4D0C-70B7965EB0E7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26" creationId="{408F857B-915B-6286-1704-9B2C83EA1EF6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7" creationId="{FC826FB3-C896-CE6C-6677-3226008E6C8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8" creationId="{1A37F0F1-C332-C383-938D-63065BB0C8CA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28" creationId="{BFC57896-9DDA-6709-8C34-21CF5F799831}"/>
          </ac:spMkLst>
        </pc:spChg>
        <pc:spChg chg="mod">
          <ac:chgData name="Shaibal Saha" userId="b190d146-612a-4436-b916-d10121b0f341" providerId="ADAL" clId="{55C09FD3-CE10-483B-8F02-77C491FFC10B}" dt="2026-08-30T00:03:41.664" v="40909" actId="1582"/>
          <ac:spMkLst>
            <pc:docMk/>
            <pc:sldMk cId="4169347549" sldId="495"/>
            <ac:spMk id="29" creationId="{436A06AA-AABE-115D-FAB1-59ACB586A57A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30" creationId="{59EA357B-7F1E-4504-AA33-88F874FE57BD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0" creationId="{C0B9262B-3F69-E470-702C-997B5754350F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1" creationId="{FF31965C-4E46-F67F-492F-762E8616385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2" creationId="{C3F01683-C0AD-5387-6EA4-658DBA04C57C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33" creationId="{5AC427D2-9DCA-8DC5-26D9-614F117E68B2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6" creationId="{547D756E-C524-8808-B969-5BA08B3614D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8" creationId="{63438FAC-E214-C48E-EB0C-3F23609D9A3E}"/>
          </ac:spMkLst>
        </pc:spChg>
        <pc:spChg chg="add mod">
          <ac:chgData name="Shaibal Saha" userId="b190d146-612a-4436-b916-d10121b0f341" providerId="ADAL" clId="{55C09FD3-CE10-483B-8F02-77C491FFC10B}" dt="2026-08-30T20:13:28.916" v="41469" actId="1076"/>
          <ac:spMkLst>
            <pc:docMk/>
            <pc:sldMk cId="4169347549" sldId="495"/>
            <ac:spMk id="40" creationId="{823BEC13-C6F7-F060-8E6E-E1CAE3309BD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0" creationId="{F5494E7E-79A1-F66C-C948-BB6490790D80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1" creationId="{F2643AE7-0B5F-9A10-51AF-5593E1DFE3A9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3" creationId="{E789461C-6665-37F9-7509-FA2F359A8C64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4" creationId="{9657A33D-341F-1A28-2AA2-B4FACD0E29F3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6" creationId="{B08145A6-4305-A047-2E4D-02469BB215DC}"/>
          </ac:spMkLst>
        </pc:spChg>
        <pc:spChg chg="mod">
          <ac:chgData name="Shaibal Saha" userId="b190d146-612a-4436-b916-d10121b0f341" providerId="ADAL" clId="{55C09FD3-CE10-483B-8F02-77C491FFC10B}" dt="2026-08-30T00:02:55.031" v="40899"/>
          <ac:spMkLst>
            <pc:docMk/>
            <pc:sldMk cId="4169347549" sldId="495"/>
            <ac:spMk id="47" creationId="{3904C735-4BDB-BDD1-3176-EB4CF1989EBC}"/>
          </ac:spMkLst>
        </pc:spChg>
        <pc:spChg chg="mod">
          <ac:chgData name="Shaibal Saha" userId="b190d146-612a-4436-b916-d10121b0f341" providerId="ADAL" clId="{55C09FD3-CE10-483B-8F02-77C491FFC10B}" dt="2026-08-29T20:38:22.693" v="39423" actId="20577"/>
          <ac:spMkLst>
            <pc:docMk/>
            <pc:sldMk cId="4169347549" sldId="495"/>
            <ac:spMk id="49" creationId="{1D3A3315-600C-64E0-E45B-D52A9F4DEAB1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53" creationId="{5BD61E18-DAE4-907A-9F79-9799AE8EEE3E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55" creationId="{AE959182-1B8A-7BB0-D93E-62FE7612DDFF}"/>
          </ac:spMkLst>
        </pc:spChg>
        <pc:spChg chg="mod">
          <ac:chgData name="Shaibal Saha" userId="b190d146-612a-4436-b916-d10121b0f341" providerId="ADAL" clId="{55C09FD3-CE10-483B-8F02-77C491FFC10B}" dt="2026-08-29T23:59:58.969" v="40859" actId="20577"/>
          <ac:spMkLst>
            <pc:docMk/>
            <pc:sldMk cId="4169347549" sldId="495"/>
            <ac:spMk id="178" creationId="{87580680-F1A4-AA83-E884-161936267EBC}"/>
          </ac:spMkLst>
        </pc:spChg>
        <pc:picChg chg="del">
          <ac:chgData name="Shaibal Saha" userId="b190d146-612a-4436-b916-d10121b0f341" providerId="ADAL" clId="{55C09FD3-CE10-483B-8F02-77C491FFC10B}" dt="2026-08-30T00:00:40.109" v="40874" actId="478"/>
          <ac:picMkLst>
            <pc:docMk/>
            <pc:sldMk cId="4169347549" sldId="495"/>
            <ac:picMk id="3" creationId="{028C63DD-09A7-FE34-EEE6-9041ACB1C774}"/>
          </ac:picMkLst>
        </pc:picChg>
        <pc:picChg chg="add mod">
          <ac:chgData name="Shaibal Saha" userId="b190d146-612a-4436-b916-d10121b0f341" providerId="ADAL" clId="{55C09FD3-CE10-483B-8F02-77C491FFC10B}" dt="2026-08-29T20:37:59.821" v="39412" actId="14100"/>
          <ac:picMkLst>
            <pc:docMk/>
            <pc:sldMk cId="4169347549" sldId="495"/>
            <ac:picMk id="4" creationId="{8E9A5D3F-34BE-E14A-23F6-1BCF292E5603}"/>
          </ac:picMkLst>
        </pc:picChg>
        <pc:picChg chg="del">
          <ac:chgData name="Shaibal Saha" userId="b190d146-612a-4436-b916-d10121b0f341" providerId="ADAL" clId="{55C09FD3-CE10-483B-8F02-77C491FFC10B}" dt="2026-08-29T20:40:20.044" v="39436" actId="478"/>
          <ac:picMkLst>
            <pc:docMk/>
            <pc:sldMk cId="4169347549" sldId="495"/>
            <ac:picMk id="10" creationId="{F5D27C90-5AEC-BD52-C411-E4C1E87EC761}"/>
          </ac:picMkLst>
        </pc:picChg>
        <pc:picChg chg="del">
          <ac:chgData name="Shaibal Saha" userId="b190d146-612a-4436-b916-d10121b0f341" providerId="ADAL" clId="{55C09FD3-CE10-483B-8F02-77C491FFC10B}" dt="2026-08-29T20:40:12.918" v="39433" actId="478"/>
          <ac:picMkLst>
            <pc:docMk/>
            <pc:sldMk cId="4169347549" sldId="495"/>
            <ac:picMk id="19" creationId="{BBA1301E-6E84-7EAE-4687-A0D87B76781F}"/>
          </ac:picMkLst>
        </pc:picChg>
        <pc:picChg chg="add mod">
          <ac:chgData name="Shaibal Saha" userId="b190d146-612a-4436-b916-d10121b0f341" providerId="ADAL" clId="{55C09FD3-CE10-483B-8F02-77C491FFC10B}" dt="2026-08-30T00:00:54.610" v="40879" actId="1076"/>
          <ac:picMkLst>
            <pc:docMk/>
            <pc:sldMk cId="4169347549" sldId="495"/>
            <ac:picMk id="37" creationId="{97A3B211-B3AF-BCE9-58E1-64E97C4475BB}"/>
          </ac:picMkLst>
        </pc:picChg>
        <pc:picChg chg="del">
          <ac:chgData name="Shaibal Saha" userId="b190d146-612a-4436-b916-d10121b0f341" providerId="ADAL" clId="{55C09FD3-CE10-483B-8F02-77C491FFC10B}" dt="2026-08-29T20:37:53.989" v="39409" actId="478"/>
          <ac:picMkLst>
            <pc:docMk/>
            <pc:sldMk cId="4169347549" sldId="495"/>
            <ac:picMk id="51" creationId="{53750159-B5C5-6F34-00F6-FFDD0E5A4E29}"/>
          </ac:picMkLst>
        </pc:picChg>
        <pc:picChg chg="add mod">
          <ac:chgData name="Shaibal Saha" userId="b190d146-612a-4436-b916-d10121b0f341" providerId="ADAL" clId="{55C09FD3-CE10-483B-8F02-77C491FFC10B}" dt="2026-08-29T20:40:17.548" v="39435" actId="1076"/>
          <ac:picMkLst>
            <pc:docMk/>
            <pc:sldMk cId="4169347549" sldId="495"/>
            <ac:picMk id="57" creationId="{EFCDBBF5-ADE9-BAA3-2C8A-E34A40CBF5FA}"/>
          </ac:picMkLst>
        </pc:picChg>
        <pc:picChg chg="add mod">
          <ac:chgData name="Shaibal Saha" userId="b190d146-612a-4436-b916-d10121b0f341" providerId="ADAL" clId="{55C09FD3-CE10-483B-8F02-77C491FFC10B}" dt="2026-08-29T20:40:25.453" v="39438" actId="1076"/>
          <ac:picMkLst>
            <pc:docMk/>
            <pc:sldMk cId="4169347549" sldId="495"/>
            <ac:picMk id="59" creationId="{720D5C7B-BD25-B0CD-68D6-F28AB243539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13.901" v="41325" actId="47"/>
        <pc:sldMkLst>
          <pc:docMk/>
          <pc:sldMk cId="3573206308" sldId="496"/>
        </pc:sldMkLst>
        <pc:spChg chg="mod">
          <ac:chgData name="Shaibal Saha" userId="b190d146-612a-4436-b916-d10121b0f341" providerId="ADAL" clId="{55C09FD3-CE10-483B-8F02-77C491FFC10B}" dt="2026-08-29T20:45:46.990" v="39463" actId="207"/>
          <ac:spMkLst>
            <pc:docMk/>
            <pc:sldMk cId="3573206308" sldId="496"/>
            <ac:spMk id="12" creationId="{0D87F2B0-9C17-CEA7-B178-D12134E7F0BC}"/>
          </ac:spMkLst>
        </pc:spChg>
        <pc:spChg chg="mod">
          <ac:chgData name="Shaibal Saha" userId="b190d146-612a-4436-b916-d10121b0f341" providerId="ADAL" clId="{55C09FD3-CE10-483B-8F02-77C491FFC10B}" dt="2026-08-29T20:47:02.932" v="39489" actId="113"/>
          <ac:spMkLst>
            <pc:docMk/>
            <pc:sldMk cId="3573206308" sldId="496"/>
            <ac:spMk id="13" creationId="{41E294C9-A834-E74C-5B52-853D5F674976}"/>
          </ac:spMkLst>
        </pc:spChg>
        <pc:spChg chg="mod">
          <ac:chgData name="Shaibal Saha" userId="b190d146-612a-4436-b916-d10121b0f341" providerId="ADAL" clId="{55C09FD3-CE10-483B-8F02-77C491FFC10B}" dt="2026-08-29T20:47:14.756" v="39491" actId="113"/>
          <ac:spMkLst>
            <pc:docMk/>
            <pc:sldMk cId="3573206308" sldId="496"/>
            <ac:spMk id="23" creationId="{2851E81E-6789-7D1D-9B8E-951E39C97932}"/>
          </ac:spMkLst>
        </pc:spChg>
        <pc:spChg chg="mod">
          <ac:chgData name="Shaibal Saha" userId="b190d146-612a-4436-b916-d10121b0f341" providerId="ADAL" clId="{55C09FD3-CE10-483B-8F02-77C491FFC10B}" dt="2026-08-29T20:47:26.271" v="39493" actId="113"/>
          <ac:spMkLst>
            <pc:docMk/>
            <pc:sldMk cId="3573206308" sldId="496"/>
            <ac:spMk id="38" creationId="{7A292F5B-E82F-0712-F626-FB67691C19F5}"/>
          </ac:spMkLst>
        </pc:spChg>
        <pc:spChg chg="mod">
          <ac:chgData name="Shaibal Saha" userId="b190d146-612a-4436-b916-d10121b0f341" providerId="ADAL" clId="{55C09FD3-CE10-483B-8F02-77C491FFC10B}" dt="2026-08-29T20:41:52.644" v="39449" actId="1076"/>
          <ac:spMkLst>
            <pc:docMk/>
            <pc:sldMk cId="3573206308" sldId="496"/>
            <ac:spMk id="47" creationId="{6A9B1D13-CC91-AE3D-27C7-90C423AEACDB}"/>
          </ac:spMkLst>
        </pc:spChg>
        <pc:spChg chg="mod">
          <ac:chgData name="Shaibal Saha" userId="b190d146-612a-4436-b916-d10121b0f341" providerId="ADAL" clId="{55C09FD3-CE10-483B-8F02-77C491FFC10B}" dt="2026-08-29T20:46:07.792" v="39486" actId="20577"/>
          <ac:spMkLst>
            <pc:docMk/>
            <pc:sldMk cId="3573206308" sldId="496"/>
            <ac:spMk id="49" creationId="{210C8E3B-847C-2B46-9278-0DD49383F75B}"/>
          </ac:spMkLst>
        </pc:spChg>
        <pc:spChg chg="mod">
          <ac:chgData name="Shaibal Saha" userId="b190d146-612a-4436-b916-d10121b0f341" providerId="ADAL" clId="{55C09FD3-CE10-483B-8F02-77C491FFC10B}" dt="2026-08-29T20:47:47.537" v="39496" actId="1076"/>
          <ac:spMkLst>
            <pc:docMk/>
            <pc:sldMk cId="3573206308" sldId="496"/>
            <ac:spMk id="53" creationId="{60F30239-F8F2-0671-3D8E-DF9313B09414}"/>
          </ac:spMkLst>
        </pc:spChg>
        <pc:picChg chg="del">
          <ac:chgData name="Shaibal Saha" userId="b190d146-612a-4436-b916-d10121b0f341" providerId="ADAL" clId="{55C09FD3-CE10-483B-8F02-77C491FFC10B}" dt="2026-08-29T20:44:57.449" v="39452" actId="478"/>
          <ac:picMkLst>
            <pc:docMk/>
            <pc:sldMk cId="3573206308" sldId="496"/>
            <ac:picMk id="4" creationId="{80836222-BB3D-E9FE-E38A-1129D32B1253}"/>
          </ac:picMkLst>
        </pc:picChg>
        <pc:picChg chg="add mod">
          <ac:chgData name="Shaibal Saha" userId="b190d146-612a-4436-b916-d10121b0f341" providerId="ADAL" clId="{55C09FD3-CE10-483B-8F02-77C491FFC10B}" dt="2026-08-29T20:46:22.220" v="39487" actId="1076"/>
          <ac:picMkLst>
            <pc:docMk/>
            <pc:sldMk cId="3573206308" sldId="496"/>
            <ac:picMk id="5" creationId="{46BD2399-A0DE-5CE2-9294-850D0056DE89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4173298672" sldId="497"/>
        </pc:sldMkLst>
        <pc:spChg chg="add mod">
          <ac:chgData name="Shaibal Saha" userId="b190d146-612a-4436-b916-d10121b0f341" providerId="ADAL" clId="{55C09FD3-CE10-483B-8F02-77C491FFC10B}" dt="2026-08-29T20:51:11.114" v="39510" actId="1076"/>
          <ac:spMkLst>
            <pc:docMk/>
            <pc:sldMk cId="4173298672" sldId="497"/>
            <ac:spMk id="9" creationId="{A6AB8CA9-7537-42C6-0544-58DC791F3920}"/>
          </ac:spMkLst>
        </pc:spChg>
        <pc:spChg chg="mod">
          <ac:chgData name="Shaibal Saha" userId="b190d146-612a-4436-b916-d10121b0f341" providerId="ADAL" clId="{55C09FD3-CE10-483B-8F02-77C491FFC10B}" dt="2026-08-29T20:52:28.698" v="39531" actId="20577"/>
          <ac:spMkLst>
            <pc:docMk/>
            <pc:sldMk cId="4173298672" sldId="497"/>
            <ac:spMk id="12" creationId="{FEC4A14B-BF82-E4DB-C1CE-B313C9F9E044}"/>
          </ac:spMkLst>
        </pc:spChg>
        <pc:spChg chg="mod">
          <ac:chgData name="Shaibal Saha" userId="b190d146-612a-4436-b916-d10121b0f341" providerId="ADAL" clId="{55C09FD3-CE10-483B-8F02-77C491FFC10B}" dt="2026-08-29T20:51:28.835" v="39513" actId="1076"/>
          <ac:spMkLst>
            <pc:docMk/>
            <pc:sldMk cId="4173298672" sldId="497"/>
            <ac:spMk id="13" creationId="{7BE3E41D-68F9-2C3E-A8E4-8A6DCFE78017}"/>
          </ac:spMkLst>
        </pc:spChg>
        <pc:spChg chg="mod">
          <ac:chgData name="Shaibal Saha" userId="b190d146-612a-4436-b916-d10121b0f341" providerId="ADAL" clId="{55C09FD3-CE10-483B-8F02-77C491FFC10B}" dt="2026-08-29T20:51:44.279" v="39516" actId="1076"/>
          <ac:spMkLst>
            <pc:docMk/>
            <pc:sldMk cId="4173298672" sldId="497"/>
            <ac:spMk id="23" creationId="{91F0C9F5-CA2E-245D-8BDE-37533EDF6931}"/>
          </ac:spMkLst>
        </pc:spChg>
        <pc:spChg chg="mod">
          <ac:chgData name="Shaibal Saha" userId="b190d146-612a-4436-b916-d10121b0f341" providerId="ADAL" clId="{55C09FD3-CE10-483B-8F02-77C491FFC10B}" dt="2026-08-29T20:52:00.967" v="39518" actId="113"/>
          <ac:spMkLst>
            <pc:docMk/>
            <pc:sldMk cId="4173298672" sldId="497"/>
            <ac:spMk id="38" creationId="{52207454-2EB4-3258-9D54-F5E62F26A71A}"/>
          </ac:spMkLst>
        </pc:spChg>
        <pc:spChg chg="del mod">
          <ac:chgData name="Shaibal Saha" userId="b190d146-612a-4436-b916-d10121b0f341" providerId="ADAL" clId="{55C09FD3-CE10-483B-8F02-77C491FFC10B}" dt="2026-08-29T20:49:33.063" v="39499" actId="478"/>
          <ac:spMkLst>
            <pc:docMk/>
            <pc:sldMk cId="4173298672" sldId="497"/>
            <ac:spMk id="47" creationId="{C9CF6059-3275-5DDB-0491-B45D8354F39C}"/>
          </ac:spMkLst>
        </pc:spChg>
        <pc:spChg chg="mod">
          <ac:chgData name="Shaibal Saha" userId="b190d146-612a-4436-b916-d10121b0f341" providerId="ADAL" clId="{55C09FD3-CE10-483B-8F02-77C491FFC10B}" dt="2026-08-29T20:50:02.071" v="39506" actId="20577"/>
          <ac:spMkLst>
            <pc:docMk/>
            <pc:sldMk cId="4173298672" sldId="497"/>
            <ac:spMk id="49" creationId="{95E6F8BA-6874-194A-C6B3-94881EE41729}"/>
          </ac:spMkLst>
        </pc:spChg>
        <pc:spChg chg="mod">
          <ac:chgData name="Shaibal Saha" userId="b190d146-612a-4436-b916-d10121b0f341" providerId="ADAL" clId="{55C09FD3-CE10-483B-8F02-77C491FFC10B}" dt="2026-08-29T20:52:15.940" v="39520" actId="113"/>
          <ac:spMkLst>
            <pc:docMk/>
            <pc:sldMk cId="4173298672" sldId="497"/>
            <ac:spMk id="53" creationId="{8FE3D0F2-03EE-D56B-6DFD-D18F9B47C38F}"/>
          </ac:spMkLst>
        </pc:spChg>
        <pc:picChg chg="add mod">
          <ac:chgData name="Shaibal Saha" userId="b190d146-612a-4436-b916-d10121b0f341" providerId="ADAL" clId="{55C09FD3-CE10-483B-8F02-77C491FFC10B}" dt="2026-08-29T20:49:41.457" v="39503" actId="1076"/>
          <ac:picMkLst>
            <pc:docMk/>
            <pc:sldMk cId="4173298672" sldId="497"/>
            <ac:picMk id="4" creationId="{68F7D6CD-8375-99A5-3336-BD56009CE3AB}"/>
          </ac:picMkLst>
        </pc:picChg>
        <pc:picChg chg="del">
          <ac:chgData name="Shaibal Saha" userId="b190d146-612a-4436-b916-d10121b0f341" providerId="ADAL" clId="{55C09FD3-CE10-483B-8F02-77C491FFC10B}" dt="2026-08-29T20:49:33.063" v="39499" actId="478"/>
          <ac:picMkLst>
            <pc:docMk/>
            <pc:sldMk cId="4173298672" sldId="497"/>
            <ac:picMk id="5" creationId="{F4F134C9-E684-83BD-380A-D2D2ADDD0F2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650126464" sldId="498"/>
        </pc:sldMkLst>
        <pc:spChg chg="mod">
          <ac:chgData name="Shaibal Saha" userId="b190d146-612a-4436-b916-d10121b0f341" providerId="ADAL" clId="{55C09FD3-CE10-483B-8F02-77C491FFC10B}" dt="2026-08-29T20:54:03.682" v="39534"/>
          <ac:spMkLst>
            <pc:docMk/>
            <pc:sldMk cId="650126464" sldId="498"/>
            <ac:spMk id="9" creationId="{ECA96470-3614-AF8D-3B75-87DFAF644933}"/>
          </ac:spMkLst>
        </pc:spChg>
        <pc:spChg chg="mod">
          <ac:chgData name="Shaibal Saha" userId="b190d146-612a-4436-b916-d10121b0f341" providerId="ADAL" clId="{55C09FD3-CE10-483B-8F02-77C491FFC10B}" dt="2026-08-29T20:55:46.504" v="39576" actId="1076"/>
          <ac:spMkLst>
            <pc:docMk/>
            <pc:sldMk cId="650126464" sldId="498"/>
            <ac:spMk id="12" creationId="{1DB63B7E-829D-FCE6-8984-E3EE7731B7FA}"/>
          </ac:spMkLst>
        </pc:spChg>
        <pc:spChg chg="mod">
          <ac:chgData name="Shaibal Saha" userId="b190d146-612a-4436-b916-d10121b0f341" providerId="ADAL" clId="{55C09FD3-CE10-483B-8F02-77C491FFC10B}" dt="2026-08-29T20:55:57.705" v="39578" actId="113"/>
          <ac:spMkLst>
            <pc:docMk/>
            <pc:sldMk cId="650126464" sldId="498"/>
            <ac:spMk id="13" creationId="{314B515D-A62E-D129-04AB-EBC696EE0319}"/>
          </ac:spMkLst>
        </pc:spChg>
        <pc:spChg chg="mod">
          <ac:chgData name="Shaibal Saha" userId="b190d146-612a-4436-b916-d10121b0f341" providerId="ADAL" clId="{55C09FD3-CE10-483B-8F02-77C491FFC10B}" dt="2026-08-29T20:56:11.621" v="39580" actId="113"/>
          <ac:spMkLst>
            <pc:docMk/>
            <pc:sldMk cId="650126464" sldId="498"/>
            <ac:spMk id="23" creationId="{2BCB179E-AD61-F873-C875-50923EA97523}"/>
          </ac:spMkLst>
        </pc:spChg>
        <pc:spChg chg="mod">
          <ac:chgData name="Shaibal Saha" userId="b190d146-612a-4436-b916-d10121b0f341" providerId="ADAL" clId="{55C09FD3-CE10-483B-8F02-77C491FFC10B}" dt="2026-08-29T20:56:27.476" v="39583" actId="113"/>
          <ac:spMkLst>
            <pc:docMk/>
            <pc:sldMk cId="650126464" sldId="498"/>
            <ac:spMk id="38" creationId="{41BB8D50-C90A-AD62-2703-B1C6B5A72F03}"/>
          </ac:spMkLst>
        </pc:spChg>
        <pc:spChg chg="mod">
          <ac:chgData name="Shaibal Saha" userId="b190d146-612a-4436-b916-d10121b0f341" providerId="ADAL" clId="{55C09FD3-CE10-483B-8F02-77C491FFC10B}" dt="2026-08-29T20:54:40.911" v="39541" actId="20577"/>
          <ac:spMkLst>
            <pc:docMk/>
            <pc:sldMk cId="650126464" sldId="498"/>
            <ac:spMk id="49" creationId="{1F7556CC-B62E-5537-006F-D448E750DA54}"/>
          </ac:spMkLst>
        </pc:spChg>
        <pc:spChg chg="mod">
          <ac:chgData name="Shaibal Saha" userId="b190d146-612a-4436-b916-d10121b0f341" providerId="ADAL" clId="{55C09FD3-CE10-483B-8F02-77C491FFC10B}" dt="2026-08-29T20:56:43.140" v="39585" actId="113"/>
          <ac:spMkLst>
            <pc:docMk/>
            <pc:sldMk cId="650126464" sldId="498"/>
            <ac:spMk id="53" creationId="{41885883-D220-12C9-A51E-305CB2546F30}"/>
          </ac:spMkLst>
        </pc:spChg>
        <pc:picChg chg="del">
          <ac:chgData name="Shaibal Saha" userId="b190d146-612a-4436-b916-d10121b0f341" providerId="ADAL" clId="{55C09FD3-CE10-483B-8F02-77C491FFC10B}" dt="2026-08-29T20:54:18.388" v="39535" actId="478"/>
          <ac:picMkLst>
            <pc:docMk/>
            <pc:sldMk cId="650126464" sldId="498"/>
            <ac:picMk id="4" creationId="{5ACDA811-B27D-169C-31DE-7ED0BA0962AD}"/>
          </ac:picMkLst>
        </pc:picChg>
        <pc:picChg chg="add mod">
          <ac:chgData name="Shaibal Saha" userId="b190d146-612a-4436-b916-d10121b0f341" providerId="ADAL" clId="{55C09FD3-CE10-483B-8F02-77C491FFC10B}" dt="2026-08-29T20:54:26.483" v="39539" actId="1076"/>
          <ac:picMkLst>
            <pc:docMk/>
            <pc:sldMk cId="650126464" sldId="498"/>
            <ac:picMk id="5" creationId="{7E783814-D69D-EFBF-A668-C9AEDDC11850}"/>
          </ac:picMkLst>
        </pc:picChg>
      </pc:sldChg>
      <pc:sldChg chg="modSp add del mod ord">
        <pc:chgData name="Shaibal Saha" userId="b190d146-612a-4436-b916-d10121b0f341" providerId="ADAL" clId="{55C09FD3-CE10-483B-8F02-77C491FFC10B}" dt="2026-08-30T00:51:22.369" v="41326" actId="47"/>
        <pc:sldMkLst>
          <pc:docMk/>
          <pc:sldMk cId="2694803511" sldId="499"/>
        </pc:sldMkLst>
        <pc:spChg chg="mod">
          <ac:chgData name="Shaibal Saha" userId="b190d146-612a-4436-b916-d10121b0f341" providerId="ADAL" clId="{55C09FD3-CE10-483B-8F02-77C491FFC10B}" dt="2026-08-29T20:57:41.975" v="39593"/>
          <ac:spMkLst>
            <pc:docMk/>
            <pc:sldMk cId="2694803511" sldId="499"/>
            <ac:spMk id="9" creationId="{CC729F9F-279B-4291-07B0-1F8ED952136E}"/>
          </ac:spMkLst>
        </pc:spChg>
        <pc:spChg chg="mod">
          <ac:chgData name="Shaibal Saha" userId="b190d146-612a-4436-b916-d10121b0f341" providerId="ADAL" clId="{55C09FD3-CE10-483B-8F02-77C491FFC10B}" dt="2026-08-29T20:57:49.609" v="39594"/>
          <ac:spMkLst>
            <pc:docMk/>
            <pc:sldMk cId="2694803511" sldId="499"/>
            <ac:spMk id="11" creationId="{C20634B4-1CD4-0D49-9A08-343470EB9780}"/>
          </ac:spMkLst>
        </pc:spChg>
        <pc:spChg chg="mod">
          <ac:chgData name="Shaibal Saha" userId="b190d146-612a-4436-b916-d10121b0f341" providerId="ADAL" clId="{55C09FD3-CE10-483B-8F02-77C491FFC10B}" dt="2026-08-29T20:57:56.609" v="39595"/>
          <ac:spMkLst>
            <pc:docMk/>
            <pc:sldMk cId="2694803511" sldId="499"/>
            <ac:spMk id="19" creationId="{A281206B-B2D5-AD3F-BB79-F2AFAC7343AB}"/>
          </ac:spMkLst>
        </pc:spChg>
        <pc:spChg chg="mod">
          <ac:chgData name="Shaibal Saha" userId="b190d146-612a-4436-b916-d10121b0f341" providerId="ADAL" clId="{55C09FD3-CE10-483B-8F02-77C491FFC10B}" dt="2026-08-29T20:58:03.604" v="39596"/>
          <ac:spMkLst>
            <pc:docMk/>
            <pc:sldMk cId="2694803511" sldId="499"/>
            <ac:spMk id="21" creationId="{F4722699-0714-EEAF-C92F-87EF31AB0FCB}"/>
          </ac:spMkLst>
        </pc:spChg>
        <pc:spChg chg="mod">
          <ac:chgData name="Shaibal Saha" userId="b190d146-612a-4436-b916-d10121b0f341" providerId="ADAL" clId="{55C09FD3-CE10-483B-8F02-77C491FFC10B}" dt="2026-08-29T20:58:12.479" v="39597"/>
          <ac:spMkLst>
            <pc:docMk/>
            <pc:sldMk cId="2694803511" sldId="499"/>
            <ac:spMk id="29" creationId="{7AC4B243-930A-A670-0789-BC40ADED6C88}"/>
          </ac:spMkLst>
        </pc:spChg>
        <pc:spChg chg="mod">
          <ac:chgData name="Shaibal Saha" userId="b190d146-612a-4436-b916-d10121b0f341" providerId="ADAL" clId="{55C09FD3-CE10-483B-8F02-77C491FFC10B}" dt="2026-08-29T20:58:19.261" v="39598"/>
          <ac:spMkLst>
            <pc:docMk/>
            <pc:sldMk cId="2694803511" sldId="499"/>
            <ac:spMk id="31" creationId="{3E4A1F13-BC72-10D4-79A6-A7E61F6ABDDE}"/>
          </ac:spMkLst>
        </pc:spChg>
        <pc:spChg chg="mod">
          <ac:chgData name="Shaibal Saha" userId="b190d146-612a-4436-b916-d10121b0f341" providerId="ADAL" clId="{55C09FD3-CE10-483B-8F02-77C491FFC10B}" dt="2026-08-29T20:58:26.517" v="39599"/>
          <ac:spMkLst>
            <pc:docMk/>
            <pc:sldMk cId="2694803511" sldId="499"/>
            <ac:spMk id="38" creationId="{0148D848-5D2D-DFA5-E2C4-D2DEE5E05E4A}"/>
          </ac:spMkLst>
        </pc:spChg>
        <pc:spChg chg="mod">
          <ac:chgData name="Shaibal Saha" userId="b190d146-612a-4436-b916-d10121b0f341" providerId="ADAL" clId="{55C09FD3-CE10-483B-8F02-77C491FFC10B}" dt="2026-08-29T20:58:34.667" v="39600"/>
          <ac:spMkLst>
            <pc:docMk/>
            <pc:sldMk cId="2694803511" sldId="499"/>
            <ac:spMk id="39" creationId="{78EA0458-4F20-40C6-6D2B-AFE26A691BCD}"/>
          </ac:spMkLst>
        </pc:spChg>
        <pc:spChg chg="mod">
          <ac:chgData name="Shaibal Saha" userId="b190d146-612a-4436-b916-d10121b0f341" providerId="ADAL" clId="{55C09FD3-CE10-483B-8F02-77C491FFC10B}" dt="2026-08-29T20:57:24.561" v="39592" actId="20577"/>
          <ac:spMkLst>
            <pc:docMk/>
            <pc:sldMk cId="2694803511" sldId="499"/>
            <ac:spMk id="178" creationId="{03434FBE-3C0D-1AB8-C023-6575E0CFB794}"/>
          </ac:spMkLst>
        </pc:spChg>
      </pc:sldChg>
      <pc:sldChg chg="add del">
        <pc:chgData name="Shaibal Saha" userId="b190d146-612a-4436-b916-d10121b0f341" providerId="ADAL" clId="{55C09FD3-CE10-483B-8F02-77C491FFC10B}" dt="2026-08-29T23:35:23.455" v="40573" actId="47"/>
        <pc:sldMkLst>
          <pc:docMk/>
          <pc:sldMk cId="2642089426" sldId="500"/>
        </pc:sldMkLst>
      </pc:sldChg>
      <pc:sldChg chg="addSp delSp modSp add mod ord">
        <pc:chgData name="Shaibal Saha" userId="b190d146-612a-4436-b916-d10121b0f341" providerId="ADAL" clId="{55C09FD3-CE10-483B-8F02-77C491FFC10B}" dt="2026-08-29T23:37:51.302" v="40610" actId="20577"/>
        <pc:sldMkLst>
          <pc:docMk/>
          <pc:sldMk cId="1060816986" sldId="501"/>
        </pc:sldMkLst>
        <pc:spChg chg="del">
          <ac:chgData name="Shaibal Saha" userId="b190d146-612a-4436-b916-d10121b0f341" providerId="ADAL" clId="{55C09FD3-CE10-483B-8F02-77C491FFC10B}" dt="2026-08-29T23:14:44.134" v="40215" actId="478"/>
          <ac:spMkLst>
            <pc:docMk/>
            <pc:sldMk cId="1060816986" sldId="501"/>
            <ac:spMk id="5" creationId="{0D5A050F-3653-0451-47EE-1569C0E139BB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6" creationId="{3B2F3C76-4473-1EBF-D67C-89160D94C24F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0" creationId="{9299BC5C-410B-4F47-953D-193B338052CA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3" creationId="{18786365-2E39-C4F9-CB9A-761FC9F0028C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5" creationId="{126AD06E-2AE7-47A9-B326-7378FECEB729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7" creationId="{8C097B73-8465-9C98-0C8A-29C484F33B17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8" creationId="{6A522FD1-3CDA-595A-7A1F-057B88596199}"/>
          </ac:spMkLst>
        </pc:spChg>
        <pc:spChg chg="add mod">
          <ac:chgData name="Shaibal Saha" userId="b190d146-612a-4436-b916-d10121b0f341" providerId="ADAL" clId="{55C09FD3-CE10-483B-8F02-77C491FFC10B}" dt="2026-08-29T23:15:55.795" v="40223"/>
          <ac:spMkLst>
            <pc:docMk/>
            <pc:sldMk cId="1060816986" sldId="501"/>
            <ac:spMk id="20" creationId="{CB43496F-0781-9D77-A645-4AD313D7B142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1" creationId="{A9FE8AF8-E48A-3AC9-3055-01AABD3047D4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2" creationId="{4E6EA1D8-B101-6CE9-D11A-FEE0F801BBF3}"/>
          </ac:spMkLst>
        </pc:spChg>
        <pc:spChg chg="add del mod">
          <ac:chgData name="Shaibal Saha" userId="b190d146-612a-4436-b916-d10121b0f341" providerId="ADAL" clId="{55C09FD3-CE10-483B-8F02-77C491FFC10B}" dt="2026-08-29T23:19:11.116" v="40229" actId="478"/>
          <ac:spMkLst>
            <pc:docMk/>
            <pc:sldMk cId="1060816986" sldId="501"/>
            <ac:spMk id="23" creationId="{B373C136-C06F-106A-8370-D247F1B2FEB3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4" creationId="{6294F2CF-8D5C-8869-A26B-F8AE1388D08F}"/>
          </ac:spMkLst>
        </pc:spChg>
        <pc:spChg chg="mod">
          <ac:chgData name="Shaibal Saha" userId="b190d146-612a-4436-b916-d10121b0f341" providerId="ADAL" clId="{55C09FD3-CE10-483B-8F02-77C491FFC10B}" dt="2026-08-29T23:14:10.340" v="40191"/>
          <ac:spMkLst>
            <pc:docMk/>
            <pc:sldMk cId="1060816986" sldId="501"/>
            <ac:spMk id="27" creationId="{E9EC3754-340A-38F5-BBA6-1FE32EA049C4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28" creationId="{64D76A56-DF12-2AA7-6917-0E786136AF98}"/>
          </ac:spMkLst>
        </pc:spChg>
        <pc:spChg chg="del">
          <ac:chgData name="Shaibal Saha" userId="b190d146-612a-4436-b916-d10121b0f341" providerId="ADAL" clId="{55C09FD3-CE10-483B-8F02-77C491FFC10B}" dt="2026-08-29T23:14:42.754" v="40214" actId="478"/>
          <ac:spMkLst>
            <pc:docMk/>
            <pc:sldMk cId="1060816986" sldId="501"/>
            <ac:spMk id="32" creationId="{CEFDDC6D-2F75-0353-A419-96BACE2ACC01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33" creationId="{BFBF03CD-8A6C-C15F-CA5D-E54A511C8402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34" creationId="{ECA93B77-EB76-7C8F-CDA0-17A78F65F46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0" creationId="{D4C542C2-78B8-2093-FE1F-CF4D1DB28B68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4" creationId="{0B53AD1C-CC7D-AFE0-502B-7DDFCF72860D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5" creationId="{EC9EBE86-F352-63A3-2C9A-017117C0866D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9" creationId="{CEAC3EAD-4D00-9C5B-B0DE-9D58CCDACDCB}"/>
          </ac:spMkLst>
        </pc:spChg>
        <pc:spChg chg="add del mod">
          <ac:chgData name="Shaibal Saha" userId="b190d146-612a-4436-b916-d10121b0f341" providerId="ADAL" clId="{55C09FD3-CE10-483B-8F02-77C491FFC10B}" dt="2026-08-29T23:20:43.636" v="40372" actId="20577"/>
          <ac:spMkLst>
            <pc:docMk/>
            <pc:sldMk cId="1060816986" sldId="501"/>
            <ac:spMk id="50" creationId="{0926573E-23BC-BA95-9E71-D2E1C9193FCE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51" creationId="{EBFFFE04-9F5B-FDD8-033F-A4E4D6F10049}"/>
          </ac:spMkLst>
        </pc:spChg>
        <pc:spChg chg="mod">
          <ac:chgData name="Shaibal Saha" userId="b190d146-612a-4436-b916-d10121b0f341" providerId="ADAL" clId="{55C09FD3-CE10-483B-8F02-77C491FFC10B}" dt="2026-08-29T23:20:29.169" v="40353" actId="20577"/>
          <ac:spMkLst>
            <pc:docMk/>
            <pc:sldMk cId="1060816986" sldId="501"/>
            <ac:spMk id="56" creationId="{2AFA04A3-DBC6-0C1D-B442-303522F6BB32}"/>
          </ac:spMkLst>
        </pc:spChg>
        <pc:spChg chg="mod">
          <ac:chgData name="Shaibal Saha" userId="b190d146-612a-4436-b916-d10121b0f341" providerId="ADAL" clId="{55C09FD3-CE10-483B-8F02-77C491FFC10B}" dt="2026-08-29T23:19:47.546" v="40253" actId="20577"/>
          <ac:spMkLst>
            <pc:docMk/>
            <pc:sldMk cId="1060816986" sldId="501"/>
            <ac:spMk id="57" creationId="{95570CB8-D5C2-ECAC-080A-417B8BD5D0D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8" creationId="{4CF2C9E5-8587-27C9-7034-5E8095B4A729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9" creationId="{FCFFBC5C-692E-995A-2B3E-9380E8FC1790}"/>
          </ac:spMkLst>
        </pc:spChg>
        <pc:spChg chg="mod">
          <ac:chgData name="Shaibal Saha" userId="b190d146-612a-4436-b916-d10121b0f341" providerId="ADAL" clId="{55C09FD3-CE10-483B-8F02-77C491FFC10B}" dt="2026-08-29T23:20:26.170" v="40345" actId="20577"/>
          <ac:spMkLst>
            <pc:docMk/>
            <pc:sldMk cId="1060816986" sldId="501"/>
            <ac:spMk id="62" creationId="{9CE4F340-9463-0351-E69C-2ABB5998C50A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63" creationId="{D533B6E7-2B32-26A9-378A-D69407C0CD8D}"/>
          </ac:spMkLst>
        </pc:spChg>
        <pc:spChg chg="mod">
          <ac:chgData name="Shaibal Saha" userId="b190d146-612a-4436-b916-d10121b0f341" providerId="ADAL" clId="{55C09FD3-CE10-483B-8F02-77C491FFC10B}" dt="2026-08-29T23:23:47.355" v="40400" actId="14100"/>
          <ac:spMkLst>
            <pc:docMk/>
            <pc:sldMk cId="1060816986" sldId="501"/>
            <ac:spMk id="128" creationId="{39217B99-1498-D2FB-7B08-5ED68D3DBE10}"/>
          </ac:spMkLst>
        </pc:spChg>
        <pc:spChg chg="mod">
          <ac:chgData name="Shaibal Saha" userId="b190d146-612a-4436-b916-d10121b0f341" providerId="ADAL" clId="{55C09FD3-CE10-483B-8F02-77C491FFC10B}" dt="2026-08-29T23:20:20.406" v="40334" actId="20577"/>
          <ac:spMkLst>
            <pc:docMk/>
            <pc:sldMk cId="1060816986" sldId="501"/>
            <ac:spMk id="132" creationId="{D3DC058F-68AF-E7C0-7C21-82ECB66AE1C0}"/>
          </ac:spMkLst>
        </pc:spChg>
        <pc:spChg chg="mod">
          <ac:chgData name="Shaibal Saha" userId="b190d146-612a-4436-b916-d10121b0f341" providerId="ADAL" clId="{55C09FD3-CE10-483B-8F02-77C491FFC10B}" dt="2026-08-29T23:19:52.241" v="40265" actId="20577"/>
          <ac:spMkLst>
            <pc:docMk/>
            <pc:sldMk cId="1060816986" sldId="501"/>
            <ac:spMk id="133" creationId="{44892628-46DF-6918-A358-177AD44D587B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34" creationId="{8108B7F5-400E-C130-A935-6A9DB9080513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38" creationId="{777B430D-3839-D0B2-78B2-AA2E391FC13B}"/>
          </ac:spMkLst>
        </pc:spChg>
        <pc:spChg chg="mod">
          <ac:chgData name="Shaibal Saha" userId="b190d146-612a-4436-b916-d10121b0f341" providerId="ADAL" clId="{55C09FD3-CE10-483B-8F02-77C491FFC10B}" dt="2026-08-29T23:19:54.961" v="40273" actId="20577"/>
          <ac:spMkLst>
            <pc:docMk/>
            <pc:sldMk cId="1060816986" sldId="501"/>
            <ac:spMk id="139" creationId="{ABC4D2C0-C20E-06F6-8EDD-BFFDE782567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0" creationId="{E96FA825-2B73-DF40-BE43-9E8DF6163A1C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44" creationId="{A878CF1F-1754-D73E-7857-D79EF477E452}"/>
          </ac:spMkLst>
        </pc:spChg>
        <pc:spChg chg="mod">
          <ac:chgData name="Shaibal Saha" userId="b190d146-612a-4436-b916-d10121b0f341" providerId="ADAL" clId="{55C09FD3-CE10-483B-8F02-77C491FFC10B}" dt="2026-08-29T23:19:59.761" v="40286" actId="20577"/>
          <ac:spMkLst>
            <pc:docMk/>
            <pc:sldMk cId="1060816986" sldId="501"/>
            <ac:spMk id="145" creationId="{F10E8514-B0F0-65E4-02F2-8E7DCCC3ADB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7" creationId="{15FEEE85-601E-A4B1-FDFC-E6FC11A3DEEA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50" creationId="{79350EAF-80E8-9AD0-F12C-9A4D46AB5D95}"/>
          </ac:spMkLst>
        </pc:spChg>
        <pc:spChg chg="mod">
          <ac:chgData name="Shaibal Saha" userId="b190d146-612a-4436-b916-d10121b0f341" providerId="ADAL" clId="{55C09FD3-CE10-483B-8F02-77C491FFC10B}" dt="2026-08-29T23:20:03.820" v="40294" actId="20577"/>
          <ac:spMkLst>
            <pc:docMk/>
            <pc:sldMk cId="1060816986" sldId="501"/>
            <ac:spMk id="151" creationId="{9149E006-237B-661C-79BA-85628169C65F}"/>
          </ac:spMkLst>
        </pc:spChg>
        <pc:spChg chg="del">
          <ac:chgData name="Shaibal Saha" userId="b190d146-612a-4436-b916-d10121b0f341" providerId="ADAL" clId="{55C09FD3-CE10-483B-8F02-77C491FFC10B}" dt="2026-08-29T23:19:27.617" v="40231" actId="478"/>
          <ac:spMkLst>
            <pc:docMk/>
            <pc:sldMk cId="1060816986" sldId="501"/>
            <ac:spMk id="152" creationId="{56230A92-3CA5-A790-8807-F509537926FF}"/>
          </ac:spMkLst>
        </pc:spChg>
        <pc:spChg chg="mod">
          <ac:chgData name="Shaibal Saha" userId="b190d146-612a-4436-b916-d10121b0f341" providerId="ADAL" clId="{55C09FD3-CE10-483B-8F02-77C491FFC10B}" dt="2026-08-29T23:22:26.456" v="40388" actId="14100"/>
          <ac:spMkLst>
            <pc:docMk/>
            <pc:sldMk cId="1060816986" sldId="501"/>
            <ac:spMk id="153" creationId="{021AEDB2-8F69-3D97-07DB-7D32431760D2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61" creationId="{F2B17C19-5176-A238-31EB-5984713B1B5A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65" creationId="{734B6871-FF94-6945-C02B-DCB6B6A76590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1" creationId="{4C850F7A-C777-C7A6-3CB8-6528F00177F9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6" creationId="{40CE1609-4F6B-EAC6-4564-592E1327CC95}"/>
          </ac:spMkLst>
        </pc:spChg>
        <pc:spChg chg="mod">
          <ac:chgData name="Shaibal Saha" userId="b190d146-612a-4436-b916-d10121b0f341" providerId="ADAL" clId="{55C09FD3-CE10-483B-8F02-77C491FFC10B}" dt="2026-08-29T23:37:51.302" v="40610" actId="20577"/>
          <ac:spMkLst>
            <pc:docMk/>
            <pc:sldMk cId="1060816986" sldId="501"/>
            <ac:spMk id="178" creationId="{65EFC9A0-C7E1-D14E-D381-BD56F1E6F7A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83" creationId="{C6558F63-BEFA-BFA6-E70B-CC32EB6AED37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67" creationId="{90F0557C-904C-0CA1-7353-7A0E72DAF85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0" creationId="{E43400EB-BC5F-47CE-B21A-5A9462ABA514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9" creationId="{15C8BAD5-C17B-67B1-BA8A-99BE53E76000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82" creationId="{43ECE4AE-EFFD-AA4B-DFE7-4E830C0E3886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85" creationId="{6ECD42BF-D40C-D919-7714-E5D7995E9FD1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86" creationId="{82C8A023-3A75-5503-5B02-F3B3530EAE5C}"/>
          </ac:spMkLst>
        </pc:spChg>
        <pc:spChg chg="mod">
          <ac:chgData name="Shaibal Saha" userId="b190d146-612a-4436-b916-d10121b0f341" providerId="ADAL" clId="{55C09FD3-CE10-483B-8F02-77C491FFC10B}" dt="2026-08-29T23:14:24.704" v="40212" actId="20577"/>
          <ac:spMkLst>
            <pc:docMk/>
            <pc:sldMk cId="1060816986" sldId="501"/>
            <ac:spMk id="290" creationId="{1D32D1B5-7818-6167-6569-ADEE6CA3FFBD}"/>
          </ac:spMkLst>
        </pc:spChg>
        <pc:spChg chg="add mod">
          <ac:chgData name="Shaibal Saha" userId="b190d146-612a-4436-b916-d10121b0f341" providerId="ADAL" clId="{55C09FD3-CE10-483B-8F02-77C491FFC10B}" dt="2026-08-29T23:27:47.502" v="40454" actId="20577"/>
          <ac:spMkLst>
            <pc:docMk/>
            <pc:sldMk cId="1060816986" sldId="501"/>
            <ac:spMk id="291" creationId="{545DB8B0-8D01-E1B9-3653-8D346CBE007B}"/>
          </ac:spMkLst>
        </pc:spChg>
        <pc:spChg chg="add mod">
          <ac:chgData name="Shaibal Saha" userId="b190d146-612a-4436-b916-d10121b0f341" providerId="ADAL" clId="{55C09FD3-CE10-483B-8F02-77C491FFC10B}" dt="2026-08-29T23:27:25.765" v="40452" actId="20577"/>
          <ac:spMkLst>
            <pc:docMk/>
            <pc:sldMk cId="1060816986" sldId="501"/>
            <ac:spMk id="293" creationId="{3CAD3458-E04F-E1F5-C784-68F6F6C90DB9}"/>
          </ac:spMkLst>
        </pc:spChg>
        <pc:picChg chg="del">
          <ac:chgData name="Shaibal Saha" userId="b190d146-612a-4436-b916-d10121b0f341" providerId="ADAL" clId="{55C09FD3-CE10-483B-8F02-77C491FFC10B}" dt="2026-08-29T23:14:44.784" v="40216" actId="478"/>
          <ac:picMkLst>
            <pc:docMk/>
            <pc:sldMk cId="1060816986" sldId="501"/>
            <ac:picMk id="4" creationId="{C31BB8A6-3E74-0E93-E057-1EE71E755DDF}"/>
          </ac:picMkLst>
        </pc:picChg>
        <pc:picChg chg="add mod">
          <ac:chgData name="Shaibal Saha" userId="b190d146-612a-4436-b916-d10121b0f341" providerId="ADAL" clId="{55C09FD3-CE10-483B-8F02-77C491FFC10B}" dt="2026-08-29T23:26:26.248" v="40406" actId="1076"/>
          <ac:picMkLst>
            <pc:docMk/>
            <pc:sldMk cId="1060816986" sldId="501"/>
            <ac:picMk id="8" creationId="{348742C9-F6F0-BC68-F58B-B145C143410B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20:13:08.703" v="41468" actId="1076"/>
        <pc:sldMkLst>
          <pc:docMk/>
          <pc:sldMk cId="3224314333" sldId="502"/>
        </pc:sldMkLst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6" creationId="{730F91DE-8827-2FD0-42DA-EE7C5DAE61DF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9" creationId="{1416DD2A-035E-648F-EF60-C5EBEE8AEC03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11" creationId="{CDE279B6-3FE4-2262-0ECF-4AA895D1C6BA}"/>
          </ac:spMkLst>
        </pc:spChg>
        <pc:spChg chg="mod">
          <ac:chgData name="Shaibal Saha" userId="b190d146-612a-4436-b916-d10121b0f341" providerId="ADAL" clId="{55C09FD3-CE10-483B-8F02-77C491FFC10B}" dt="2026-08-29T23:33:07.229" v="40559" actId="1076"/>
          <ac:spMkLst>
            <pc:docMk/>
            <pc:sldMk cId="3224314333" sldId="502"/>
            <ac:spMk id="13" creationId="{7887C48A-E73E-1A79-D94F-2682140F4ABA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15" creationId="{AB09FD33-094F-778F-3B99-2667033163BA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17" creationId="{CA8BB2AF-AE1B-71E7-FDFB-D2369F3D9E36}"/>
          </ac:spMkLst>
        </pc:spChg>
        <pc:spChg chg="add mod">
          <ac:chgData name="Shaibal Saha" userId="b190d146-612a-4436-b916-d10121b0f341" providerId="ADAL" clId="{55C09FD3-CE10-483B-8F02-77C491FFC10B}" dt="2026-08-29T23:33:24.882" v="40561" actId="113"/>
          <ac:spMkLst>
            <pc:docMk/>
            <pc:sldMk cId="3224314333" sldId="502"/>
            <ac:spMk id="21" creationId="{9859D139-FF20-FAD2-3F55-672F4894FDBA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25" creationId="{D410A4A9-8224-6960-C8E4-C8DFD537494A}"/>
          </ac:spMkLst>
        </pc:spChg>
        <pc:spChg chg="mod">
          <ac:chgData name="Shaibal Saha" userId="b190d146-612a-4436-b916-d10121b0f341" providerId="ADAL" clId="{55C09FD3-CE10-483B-8F02-77C491FFC10B}" dt="2026-08-29T23:28:51.677" v="40460" actId="1076"/>
          <ac:spMkLst>
            <pc:docMk/>
            <pc:sldMk cId="3224314333" sldId="502"/>
            <ac:spMk id="27" creationId="{A9D75786-2591-ED16-7901-74738D4FDA53}"/>
          </ac:spMkLst>
        </pc:spChg>
        <pc:spChg chg="mod">
          <ac:chgData name="Shaibal Saha" userId="b190d146-612a-4436-b916-d10121b0f341" providerId="ADAL" clId="{55C09FD3-CE10-483B-8F02-77C491FFC10B}" dt="2026-08-29T23:33:51.152" v="40563" actId="113"/>
          <ac:spMkLst>
            <pc:docMk/>
            <pc:sldMk cId="3224314333" sldId="502"/>
            <ac:spMk id="28" creationId="{F2F19D14-D9E0-9A92-3355-B136669BAA03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30" creationId="{09F61A63-BA9C-81FB-5E1C-A40832391931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32" creationId="{28859377-2FAA-A302-CE7A-176C1EFA4F84}"/>
          </ac:spMkLst>
        </pc:spChg>
        <pc:spChg chg="add mod">
          <ac:chgData name="Shaibal Saha" userId="b190d146-612a-4436-b916-d10121b0f341" providerId="ADAL" clId="{55C09FD3-CE10-483B-8F02-77C491FFC10B}" dt="2026-08-29T23:34:19.303" v="40566" actId="113"/>
          <ac:spMkLst>
            <pc:docMk/>
            <pc:sldMk cId="3224314333" sldId="502"/>
            <ac:spMk id="34" creationId="{6F837B63-FCA1-3EBF-7E4C-A416582E1840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5" creationId="{80EB4741-A615-17D3-8A84-1CFAA76B416E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6" creationId="{B1148417-94D1-71AE-C30C-23C9A95591B8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7" creationId="{1C80AF9A-0022-41FC-ED95-CB6CBEBC2A9C}"/>
          </ac:spMkLst>
        </pc:spChg>
        <pc:spChg chg="mod">
          <ac:chgData name="Shaibal Saha" userId="b190d146-612a-4436-b916-d10121b0f341" providerId="ADAL" clId="{55C09FD3-CE10-483B-8F02-77C491FFC10B}" dt="2026-08-29T23:37:54.975" v="40611" actId="20577"/>
          <ac:spMkLst>
            <pc:docMk/>
            <pc:sldMk cId="3224314333" sldId="502"/>
            <ac:spMk id="178" creationId="{4AA67DB9-D640-DD54-CD11-27C7CC4E219F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56" creationId="{7C8121F6-4D9E-223B-76F4-42D573B59FA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6" creationId="{F569C707-2741-4806-626F-A60237D80316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8" creationId="{8C88307D-99BB-B25E-FB30-44D911CFBB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0" creationId="{E7717168-0180-22FD-A11F-96504507BB49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4" creationId="{28307D66-A68F-2BA2-F50B-12C9B0A522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7" creationId="{EFF87C25-1278-A337-905C-7252941CC552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80" creationId="{6E1BAFCE-CF5F-6BE7-A39F-063AF8ACE174}"/>
          </ac:spMkLst>
        </pc:spChg>
        <pc:spChg chg="mod">
          <ac:chgData name="Shaibal Saha" userId="b190d146-612a-4436-b916-d10121b0f341" providerId="ADAL" clId="{55C09FD3-CE10-483B-8F02-77C491FFC10B}" dt="2026-08-29T23:30:01.387" v="40509" actId="313"/>
          <ac:spMkLst>
            <pc:docMk/>
            <pc:sldMk cId="3224314333" sldId="502"/>
            <ac:spMk id="290" creationId="{D3E1AFF2-3119-DBB9-7382-46A32AD1D5D8}"/>
          </ac:spMkLst>
        </pc:spChg>
        <pc:spChg chg="mod">
          <ac:chgData name="Shaibal Saha" userId="b190d146-612a-4436-b916-d10121b0f341" providerId="ADAL" clId="{55C09FD3-CE10-483B-8F02-77C491FFC10B}" dt="2026-08-30T20:13:08.703" v="41468" actId="1076"/>
          <ac:spMkLst>
            <pc:docMk/>
            <pc:sldMk cId="3224314333" sldId="502"/>
            <ac:spMk id="291" creationId="{948CADD6-3B57-C08F-0FBF-7FFC9EC27BC5}"/>
          </ac:spMkLst>
        </pc:spChg>
        <pc:spChg chg="del">
          <ac:chgData name="Shaibal Saha" userId="b190d146-612a-4436-b916-d10121b0f341" providerId="ADAL" clId="{55C09FD3-CE10-483B-8F02-77C491FFC10B}" dt="2026-08-29T23:32:25.664" v="40554" actId="478"/>
          <ac:spMkLst>
            <pc:docMk/>
            <pc:sldMk cId="3224314333" sldId="502"/>
            <ac:spMk id="293" creationId="{BA72762E-0673-FB51-B091-52650A25502E}"/>
          </ac:spMkLst>
        </pc:spChg>
        <pc:picChg chg="add mod">
          <ac:chgData name="Shaibal Saha" userId="b190d146-612a-4436-b916-d10121b0f341" providerId="ADAL" clId="{55C09FD3-CE10-483B-8F02-77C491FFC10B}" dt="2026-08-29T23:31:21.438" v="40514" actId="1076"/>
          <ac:picMkLst>
            <pc:docMk/>
            <pc:sldMk cId="3224314333" sldId="502"/>
            <ac:picMk id="4" creationId="{A7FBF109-38C5-635C-C568-7F751AB61CF0}"/>
          </ac:picMkLst>
        </pc:picChg>
        <pc:picChg chg="del">
          <ac:chgData name="Shaibal Saha" userId="b190d146-612a-4436-b916-d10121b0f341" providerId="ADAL" clId="{55C09FD3-CE10-483B-8F02-77C491FFC10B}" dt="2026-08-29T23:31:11.308" v="40510" actId="478"/>
          <ac:picMkLst>
            <pc:docMk/>
            <pc:sldMk cId="3224314333" sldId="502"/>
            <ac:picMk id="8" creationId="{ED83D81E-3C6B-82EE-1437-53F55AC42A3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23:52:31.105" v="40744" actId="1582"/>
        <pc:sldMkLst>
          <pc:docMk/>
          <pc:sldMk cId="4135530507" sldId="503"/>
        </pc:sldMkLst>
        <pc:spChg chg="mod">
          <ac:chgData name="Shaibal Saha" userId="b190d146-612a-4436-b916-d10121b0f341" providerId="ADAL" clId="{55C09FD3-CE10-483B-8F02-77C491FFC10B}" dt="2026-08-29T23:50:34.309" v="40707" actId="1076"/>
          <ac:spMkLst>
            <pc:docMk/>
            <pc:sldMk cId="4135530507" sldId="503"/>
            <ac:spMk id="5" creationId="{80AAFBA8-3507-70DD-A570-1257055CBC5B}"/>
          </ac:spMkLst>
        </pc:spChg>
        <pc:spChg chg="mod">
          <ac:chgData name="Shaibal Saha" userId="b190d146-612a-4436-b916-d10121b0f341" providerId="ADAL" clId="{55C09FD3-CE10-483B-8F02-77C491FFC10B}" dt="2026-08-29T23:49:45.796" v="40698" actId="1076"/>
          <ac:spMkLst>
            <pc:docMk/>
            <pc:sldMk cId="4135530507" sldId="503"/>
            <ac:spMk id="6" creationId="{DFF9626A-72A2-4A5C-E181-91FA6FA4D996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7" creationId="{69797816-E0C6-0382-FEDE-F8D45EBA39C7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9" creationId="{5E82184C-EDFB-A52E-CC0B-54BEBB778F1D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1" creationId="{F87531D8-801F-9ED2-EA52-081685EDDC84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2" creationId="{190BBD12-03C1-AE50-9B96-3CA694E4601D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6" creationId="{F9A3FA49-C419-1EEA-FE43-F45A60464CE1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0" creationId="{E763BCFC-6B83-BD89-B1B0-23813D9ECF5A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1" creationId="{8F076853-23E2-1C24-1323-1E1E78C5F1F9}"/>
          </ac:spMkLst>
        </pc:spChg>
        <pc:spChg chg="mod">
          <ac:chgData name="Shaibal Saha" userId="b190d146-612a-4436-b916-d10121b0f341" providerId="ADAL" clId="{55C09FD3-CE10-483B-8F02-77C491FFC10B}" dt="2026-08-29T23:51:10.787" v="40729" actId="255"/>
          <ac:spMkLst>
            <pc:docMk/>
            <pc:sldMk cId="4135530507" sldId="503"/>
            <ac:spMk id="25" creationId="{462A01EC-6A0E-B18D-5671-34C2576E3F0C}"/>
          </ac:spMkLst>
        </pc:spChg>
        <pc:spChg chg="add mod">
          <ac:chgData name="Shaibal Saha" userId="b190d146-612a-4436-b916-d10121b0f341" providerId="ADAL" clId="{55C09FD3-CE10-483B-8F02-77C491FFC10B}" dt="2026-08-29T23:51:25.885" v="40731" actId="12"/>
          <ac:spMkLst>
            <pc:docMk/>
            <pc:sldMk cId="4135530507" sldId="503"/>
            <ac:spMk id="26" creationId="{41D3F622-7240-A7E9-A620-165CB760F4AA}"/>
          </ac:spMkLst>
        </pc:spChg>
        <pc:spChg chg="mod">
          <ac:chgData name="Shaibal Saha" userId="b190d146-612a-4436-b916-d10121b0f341" providerId="ADAL" clId="{55C09FD3-CE10-483B-8F02-77C491FFC10B}" dt="2026-08-29T23:51:28.984" v="40733" actId="1076"/>
          <ac:spMkLst>
            <pc:docMk/>
            <pc:sldMk cId="4135530507" sldId="503"/>
            <ac:spMk id="27" creationId="{4CBEF138-8663-2457-59E6-66DA9EEA8184}"/>
          </ac:spMkLst>
        </pc:spChg>
        <pc:spChg chg="add 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28" creationId="{75F36DA8-005B-889F-2C6F-FDFD4C8C4764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29" creationId="{267FA773-6719-FF7F-1D8B-0056322E90A4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1" creationId="{DB292FE1-ECD2-FEC5-5B2C-081263495109}"/>
          </ac:spMkLst>
        </pc:spChg>
        <pc:spChg chg="add 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32" creationId="{9FE010EF-5D31-560E-2CA4-9E3668D85684}"/>
          </ac:spMkLst>
        </pc:spChg>
        <pc:spChg chg="add 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3" creationId="{DB954FF5-0DC9-9F26-44CB-FFFB18B32879}"/>
          </ac:spMkLst>
        </pc:spChg>
        <pc:spChg chg="add mod">
          <ac:chgData name="Shaibal Saha" userId="b190d146-612a-4436-b916-d10121b0f341" providerId="ADAL" clId="{55C09FD3-CE10-483B-8F02-77C491FFC10B}" dt="2026-08-29T23:51:31.817" v="40735" actId="1076"/>
          <ac:spMkLst>
            <pc:docMk/>
            <pc:sldMk cId="4135530507" sldId="503"/>
            <ac:spMk id="35" creationId="{B20F6E48-1BAA-B4BE-0E8B-9FC2D1CC0164}"/>
          </ac:spMkLst>
        </pc:spChg>
        <pc:spChg chg="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36" creationId="{BDC6C6C8-3C83-E2EA-A356-887A006EC1DC}"/>
          </ac:spMkLst>
        </pc:spChg>
        <pc:spChg chg="add 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7" creationId="{DA3E181D-F5FD-4337-1E9D-CFFA51354825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9" creationId="{E24E57C1-D36E-02A6-ABED-D2BAC6EA813A}"/>
          </ac:spMkLst>
        </pc:spChg>
        <pc:spChg chg="add 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40" creationId="{C9FBC815-B718-6995-C804-3DAE0370E663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41" creationId="{01BC9E06-5188-6B66-E1A7-8EB17CEB52B1}"/>
          </ac:spMkLst>
        </pc:spChg>
        <pc:spChg chg="add del">
          <ac:chgData name="Shaibal Saha" userId="b190d146-612a-4436-b916-d10121b0f341" providerId="ADAL" clId="{55C09FD3-CE10-483B-8F02-77C491FFC10B}" dt="2026-08-29T23:49:22.754" v="40695" actId="478"/>
          <ac:spMkLst>
            <pc:docMk/>
            <pc:sldMk cId="4135530507" sldId="503"/>
            <ac:spMk id="44" creationId="{6B49D040-7E65-E46D-E803-390BDC7C713B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5" creationId="{736F22A5-6352-B518-B396-D1941D3BE53E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6" creationId="{C7E474F3-3241-7265-FAE5-13161B6FB0B6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48" creationId="{7965270D-4BBD-79DD-77AE-7FD09B68C3FB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1" creationId="{8934323A-A41E-8443-D5F2-138E21FE37D6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4" creationId="{C028FB10-E01B-D574-8F07-972207632672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57" creationId="{5259BAE3-BEF1-0869-7824-D2E9717F0EAD}"/>
          </ac:spMkLst>
        </pc:spChg>
        <pc:spChg chg="mod">
          <ac:chgData name="Shaibal Saha" userId="b190d146-612a-4436-b916-d10121b0f341" providerId="ADAL" clId="{55C09FD3-CE10-483B-8F02-77C491FFC10B}" dt="2026-08-29T23:50:25.994" v="40706" actId="1076"/>
          <ac:spMkLst>
            <pc:docMk/>
            <pc:sldMk cId="4135530507" sldId="503"/>
            <ac:spMk id="58" creationId="{0E3EEFC3-17F7-4CC1-5412-AD80C703E32E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0" creationId="{7927FE21-FA02-65A6-E92F-A60D09BBF652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1" creationId="{AABA4620-D788-B38F-FFBE-292CAA3C0427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2" creationId="{FE0A7657-7040-45D6-E034-EE6486B0414C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3" creationId="{D9D28DB7-D2A4-2D18-2057-7423E66974BF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28" creationId="{91F075EE-DCF5-E9E0-7E7E-5946DCC09762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0" creationId="{0AD62AF4-BE04-ACD5-217A-4625CE8AF52E}"/>
          </ac:spMkLst>
        </pc:spChg>
        <pc:spChg chg="add mod">
          <ac:chgData name="Shaibal Saha" userId="b190d146-612a-4436-b916-d10121b0f341" providerId="ADAL" clId="{55C09FD3-CE10-483B-8F02-77C491FFC10B}" dt="2026-08-29T23:48:39.104" v="40681"/>
          <ac:spMkLst>
            <pc:docMk/>
            <pc:sldMk cId="4135530507" sldId="503"/>
            <ac:spMk id="131" creationId="{2E4033FE-E076-A3DA-6B96-78993870FBCD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2" creationId="{C54CE68F-35F3-48F6-D2B4-745EDA93BB64}"/>
          </ac:spMkLst>
        </pc:spChg>
        <pc:picChg chg="add mod">
          <ac:chgData name="Shaibal Saha" userId="b190d146-612a-4436-b916-d10121b0f341" providerId="ADAL" clId="{55C09FD3-CE10-483B-8F02-77C491FFC10B}" dt="2026-08-29T23:50:20.804" v="40705" actId="14100"/>
          <ac:picMkLst>
            <pc:docMk/>
            <pc:sldMk cId="4135530507" sldId="503"/>
            <ac:picMk id="4" creationId="{5649D905-474E-865E-5597-672DC9BF70C1}"/>
          </ac:picMkLst>
        </pc:picChg>
        <pc:picChg chg="mod">
          <ac:chgData name="Shaibal Saha" userId="b190d146-612a-4436-b916-d10121b0f341" providerId="ADAL" clId="{55C09FD3-CE10-483B-8F02-77C491FFC10B}" dt="2026-08-29T23:49:45.796" v="40698" actId="1076"/>
          <ac:picMkLst>
            <pc:docMk/>
            <pc:sldMk cId="4135530507" sldId="503"/>
            <ac:picMk id="23" creationId="{8D3407F4-CCAB-E04B-E847-23266B517D14}"/>
          </ac:picMkLst>
        </pc:picChg>
        <pc:picChg chg="del">
          <ac:chgData name="Shaibal Saha" userId="b190d146-612a-4436-b916-d10121b0f341" providerId="ADAL" clId="{55C09FD3-CE10-483B-8F02-77C491FFC10B}" dt="2026-08-29T23:47:09.423" v="40653" actId="478"/>
          <ac:picMkLst>
            <pc:docMk/>
            <pc:sldMk cId="4135530507" sldId="503"/>
            <ac:picMk id="56" creationId="{C8AFC60A-3E57-AAB5-A434-7448788D611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0:01:09.080" v="40888" actId="20577"/>
        <pc:sldMkLst>
          <pc:docMk/>
          <pc:sldMk cId="1130880468" sldId="504"/>
        </pc:sldMkLst>
        <pc:spChg chg="add mod">
          <ac:chgData name="Shaibal Saha" userId="b190d146-612a-4436-b916-d10121b0f341" providerId="ADAL" clId="{55C09FD3-CE10-483B-8F02-77C491FFC10B}" dt="2026-08-29T23:52:44.055" v="40745" actId="12"/>
          <ac:spMkLst>
            <pc:docMk/>
            <pc:sldMk cId="1130880468" sldId="504"/>
            <ac:spMk id="3" creationId="{47B0DAD0-D11C-E1AB-BF9A-157CE07DFAD3}"/>
          </ac:spMkLst>
        </pc:spChg>
        <pc:spChg chg="add mod">
          <ac:chgData name="Shaibal Saha" userId="b190d146-612a-4436-b916-d10121b0f341" providerId="ADAL" clId="{55C09FD3-CE10-483B-8F02-77C491FFC10B}" dt="2026-08-29T23:53:12.715" v="40750" actId="207"/>
          <ac:spMkLst>
            <pc:docMk/>
            <pc:sldMk cId="1130880468" sldId="504"/>
            <ac:spMk id="7" creationId="{4282AAD4-4EBC-37EF-6D8D-848EEED1AB8D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8" creationId="{3B9CD056-B9C2-67DF-F3E7-F89CA96282D3}"/>
          </ac:spMkLst>
        </pc:spChg>
        <pc:spChg chg="add mod">
          <ac:chgData name="Shaibal Saha" userId="b190d146-612a-4436-b916-d10121b0f341" providerId="ADAL" clId="{55C09FD3-CE10-483B-8F02-77C491FFC10B}" dt="2026-08-29T23:53:12.715" v="40750" actId="207"/>
          <ac:spMkLst>
            <pc:docMk/>
            <pc:sldMk cId="1130880468" sldId="504"/>
            <ac:spMk id="11" creationId="{662BF5C9-7A08-D9E0-35AE-B8B86A283418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2" creationId="{D832E0C7-C16E-D9F8-85DA-CFDF303CA79E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3" creationId="{8B943536-23DF-A472-580B-0040A32B4D12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4" creationId="{FBF44CE1-6910-19E9-72EB-3A52AA0B596E}"/>
          </ac:spMkLst>
        </pc:spChg>
        <pc:spChg chg="add mod">
          <ac:chgData name="Shaibal Saha" userId="b190d146-612a-4436-b916-d10121b0f341" providerId="ADAL" clId="{55C09FD3-CE10-483B-8F02-77C491FFC10B}" dt="2026-08-29T23:53:12.715" v="40750" actId="207"/>
          <ac:spMkLst>
            <pc:docMk/>
            <pc:sldMk cId="1130880468" sldId="504"/>
            <ac:spMk id="15" creationId="{A53BBCE0-5AA3-A5FE-3EA6-DDF2B5ACD79F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6" creationId="{8917468C-CFE7-6140-8817-A50AAABC69D2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7" creationId="{CBE09C24-093E-9A9A-32AE-FC4113E10641}"/>
          </ac:spMkLst>
        </pc:spChg>
        <pc:spChg chg="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8" creationId="{7EE950EB-BD62-12B5-58FB-129B9ADA8E72}"/>
          </ac:spMkLst>
        </pc:spChg>
        <pc:spChg chg="mod">
          <ac:chgData name="Shaibal Saha" userId="b190d146-612a-4436-b916-d10121b0f341" providerId="ADAL" clId="{55C09FD3-CE10-483B-8F02-77C491FFC10B}" dt="2026-08-29T23:52:46.886" v="40747" actId="1076"/>
          <ac:spMkLst>
            <pc:docMk/>
            <pc:sldMk cId="1130880468" sldId="504"/>
            <ac:spMk id="20" creationId="{E80F45C7-F9E0-4B0E-6231-65072920CEE0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6" creationId="{9A1F5585-B189-F837-7511-E8F5C09E56B9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8" creationId="{D1609909-8BA4-6162-B82E-A43C12719C8E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9" creationId="{3FDAC33E-BD19-327A-40B8-76D45A1C6684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1" creationId="{E220E225-BBAD-C5AE-0DC7-DD197A2E175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2" creationId="{BF7C6387-4004-6446-75B1-69DD3AA80CED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3" creationId="{055D958A-2BFF-0EB9-CA68-A2901165C86F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5" creationId="{EC42C47B-B5E0-AEA6-509D-8CA8E5A7E9D8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9" creationId="{1E485DF7-1C1C-5E52-4AF9-712A3B971318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0" creationId="{5F15A320-1705-1281-441A-FAA5FC5A4070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1" creationId="{9E062499-B2A6-E46A-6B9C-65EDE6039C63}"/>
          </ac:spMkLst>
        </pc:spChg>
        <pc:spChg chg="mod">
          <ac:chgData name="Shaibal Saha" userId="b190d146-612a-4436-b916-d10121b0f341" providerId="ADAL" clId="{55C09FD3-CE10-483B-8F02-77C491FFC10B}" dt="2026-08-30T00:01:09.080" v="40888" actId="20577"/>
          <ac:spMkLst>
            <pc:docMk/>
            <pc:sldMk cId="1130880468" sldId="504"/>
            <ac:spMk id="58" creationId="{93BF5A4D-E863-B7E1-46EB-F1A10AF03BDA}"/>
          </ac:spMkLst>
        </pc:spChg>
      </pc:sldChg>
      <pc:sldChg chg="modSp add mod ord">
        <pc:chgData name="Shaibal Saha" userId="b190d146-612a-4436-b916-d10121b0f341" providerId="ADAL" clId="{55C09FD3-CE10-483B-8F02-77C491FFC10B}" dt="2026-08-29T23:55:24.256" v="40769" actId="14100"/>
        <pc:sldMkLst>
          <pc:docMk/>
          <pc:sldMk cId="2136818479" sldId="505"/>
        </pc:sldMkLst>
        <pc:spChg chg="mod">
          <ac:chgData name="Shaibal Saha" userId="b190d146-612a-4436-b916-d10121b0f341" providerId="ADAL" clId="{55C09FD3-CE10-483B-8F02-77C491FFC10B}" dt="2026-08-29T23:54:01.235" v="40756"/>
          <ac:spMkLst>
            <pc:docMk/>
            <pc:sldMk cId="2136818479" sldId="505"/>
            <ac:spMk id="9" creationId="{E765EC8A-8B6B-C51E-634D-C93BB74C0DE6}"/>
          </ac:spMkLst>
        </pc:spChg>
        <pc:spChg chg="mod">
          <ac:chgData name="Shaibal Saha" userId="b190d146-612a-4436-b916-d10121b0f341" providerId="ADAL" clId="{55C09FD3-CE10-483B-8F02-77C491FFC10B}" dt="2026-08-29T23:54:36.606" v="40760"/>
          <ac:spMkLst>
            <pc:docMk/>
            <pc:sldMk cId="2136818479" sldId="505"/>
            <ac:spMk id="11" creationId="{08789BA6-C8EA-0D4E-652E-6681AB20E40A}"/>
          </ac:spMkLst>
        </pc:spChg>
        <pc:spChg chg="mod">
          <ac:chgData name="Shaibal Saha" userId="b190d146-612a-4436-b916-d10121b0f341" providerId="ADAL" clId="{55C09FD3-CE10-483B-8F02-77C491FFC10B}" dt="2026-08-29T23:54:10.565" v="40757"/>
          <ac:spMkLst>
            <pc:docMk/>
            <pc:sldMk cId="2136818479" sldId="505"/>
            <ac:spMk id="19" creationId="{D7E15878-D772-F968-8DAE-F5BAB7AB5D79}"/>
          </ac:spMkLst>
        </pc:spChg>
        <pc:spChg chg="mod">
          <ac:chgData name="Shaibal Saha" userId="b190d146-612a-4436-b916-d10121b0f341" providerId="ADAL" clId="{55C09FD3-CE10-483B-8F02-77C491FFC10B}" dt="2026-08-29T23:54:44.656" v="40761"/>
          <ac:spMkLst>
            <pc:docMk/>
            <pc:sldMk cId="2136818479" sldId="505"/>
            <ac:spMk id="21" creationId="{EDF3CB43-8540-4638-C8FA-AECBA67A3B6A}"/>
          </ac:spMkLst>
        </pc:spChg>
        <pc:spChg chg="mod">
          <ac:chgData name="Shaibal Saha" userId="b190d146-612a-4436-b916-d10121b0f341" providerId="ADAL" clId="{55C09FD3-CE10-483B-8F02-77C491FFC10B}" dt="2026-08-29T23:54:20.535" v="40758"/>
          <ac:spMkLst>
            <pc:docMk/>
            <pc:sldMk cId="2136818479" sldId="505"/>
            <ac:spMk id="29" creationId="{C099E0B5-12D4-8845-E828-FE421AA7FA9F}"/>
          </ac:spMkLst>
        </pc:spChg>
        <pc:spChg chg="mod">
          <ac:chgData name="Shaibal Saha" userId="b190d146-612a-4436-b916-d10121b0f341" providerId="ADAL" clId="{55C09FD3-CE10-483B-8F02-77C491FFC10B}" dt="2026-08-29T23:54:54.646" v="40762"/>
          <ac:spMkLst>
            <pc:docMk/>
            <pc:sldMk cId="2136818479" sldId="505"/>
            <ac:spMk id="31" creationId="{A829CB2A-A48D-2DA3-8A94-B5FDD158196F}"/>
          </ac:spMkLst>
        </pc:spChg>
        <pc:spChg chg="mod">
          <ac:chgData name="Shaibal Saha" userId="b190d146-612a-4436-b916-d10121b0f341" providerId="ADAL" clId="{55C09FD3-CE10-483B-8F02-77C491FFC10B}" dt="2026-08-29T23:55:24.256" v="40769" actId="14100"/>
          <ac:spMkLst>
            <pc:docMk/>
            <pc:sldMk cId="2136818479" sldId="505"/>
            <ac:spMk id="33" creationId="{C55CED1B-922A-2330-F4F0-03CF60DA5E96}"/>
          </ac:spMkLst>
        </pc:spChg>
        <pc:spChg chg="mod">
          <ac:chgData name="Shaibal Saha" userId="b190d146-612a-4436-b916-d10121b0f341" providerId="ADAL" clId="{55C09FD3-CE10-483B-8F02-77C491FFC10B}" dt="2026-08-29T23:54:27.916" v="40759"/>
          <ac:spMkLst>
            <pc:docMk/>
            <pc:sldMk cId="2136818479" sldId="505"/>
            <ac:spMk id="38" creationId="{7AC0487E-AAA2-0BDB-A0D1-FA652888805A}"/>
          </ac:spMkLst>
        </pc:spChg>
        <pc:spChg chg="mod">
          <ac:chgData name="Shaibal Saha" userId="b190d146-612a-4436-b916-d10121b0f341" providerId="ADAL" clId="{55C09FD3-CE10-483B-8F02-77C491FFC10B}" dt="2026-08-29T23:55:15.656" v="40766" actId="1076"/>
          <ac:spMkLst>
            <pc:docMk/>
            <pc:sldMk cId="2136818479" sldId="505"/>
            <ac:spMk id="39" creationId="{FF7CCE7A-ADCC-C3AC-EB98-7FEB06053F2E}"/>
          </ac:spMkLst>
        </pc:spChg>
        <pc:spChg chg="mod">
          <ac:chgData name="Shaibal Saha" userId="b190d146-612a-4436-b916-d10121b0f341" providerId="ADAL" clId="{55C09FD3-CE10-483B-8F02-77C491FFC10B}" dt="2026-08-29T23:53:53.315" v="40755" actId="20577"/>
          <ac:spMkLst>
            <pc:docMk/>
            <pc:sldMk cId="2136818479" sldId="505"/>
            <ac:spMk id="178" creationId="{5576DDF5-3D4C-6E64-ACD7-6C4D56B36029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0:01:33.734" v="40892"/>
        <pc:sldMkLst>
          <pc:docMk/>
          <pc:sldMk cId="1399174846" sldId="506"/>
        </pc:sldMkLst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6" creationId="{BBD4C5B4-5F6C-05F9-CEC1-7235C8D58451}"/>
          </ac:spMkLst>
        </pc:spChg>
        <pc:spChg chg="add mod">
          <ac:chgData name="Shaibal Saha" userId="b190d146-612a-4436-b916-d10121b0f341" providerId="ADAL" clId="{55C09FD3-CE10-483B-8F02-77C491FFC10B}" dt="2026-08-30T00:01:33.734" v="40892"/>
          <ac:spMkLst>
            <pc:docMk/>
            <pc:sldMk cId="1399174846" sldId="506"/>
            <ac:spMk id="8" creationId="{8E2E45CC-4C43-C020-0ACB-36F365C34FB2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9" creationId="{0F230EEF-37E4-0DD0-8905-44826AFFD53F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1" creationId="{69299C54-0653-9778-1609-FEBA29540089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5" creationId="{AA684ED0-0845-25F6-6867-EE2A4C7EC677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1" creationId="{9AC8C976-0EBD-3B32-0248-FAF4C3C4646B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5" creationId="{F4DE20E4-C2E2-EB1B-562E-751D398BDAE4}"/>
          </ac:spMkLst>
        </pc:spChg>
        <pc:spChg chg="mod">
          <ac:chgData name="Shaibal Saha" userId="b190d146-612a-4436-b916-d10121b0f341" providerId="ADAL" clId="{55C09FD3-CE10-483B-8F02-77C491FFC10B}" dt="2026-08-29T23:59:17.989" v="40854"/>
          <ac:spMkLst>
            <pc:docMk/>
            <pc:sldMk cId="1399174846" sldId="506"/>
            <ac:spMk id="27" creationId="{424070A1-257E-284D-7D84-1E1FCE912129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8" creationId="{A71BCD5B-E71D-4B72-A49D-5536BE739102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0" creationId="{7D67D8BC-7C52-BD65-91FC-DBCD23C5A573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2" creationId="{227F9DEA-D4FE-044B-97DB-FE54B969F571}"/>
          </ac:spMkLst>
        </pc:spChg>
        <pc:spChg chg="mod">
          <ac:chgData name="Shaibal Saha" userId="b190d146-612a-4436-b916-d10121b0f341" providerId="ADAL" clId="{55C09FD3-CE10-483B-8F02-77C491FFC10B}" dt="2026-08-29T23:58:46.070" v="40850" actId="20577"/>
          <ac:spMkLst>
            <pc:docMk/>
            <pc:sldMk cId="1399174846" sldId="506"/>
            <ac:spMk id="290" creationId="{0D60E7F8-3AE4-7C01-36B7-8395AE216A8F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91" creationId="{EB66FCD5-BD87-7740-0B6F-B5C5CEA6D634}"/>
          </ac:spMkLst>
        </pc:spChg>
        <pc:picChg chg="add mod">
          <ac:chgData name="Shaibal Saha" userId="b190d146-612a-4436-b916-d10121b0f341" providerId="ADAL" clId="{55C09FD3-CE10-483B-8F02-77C491FFC10B}" dt="2026-08-29T23:58:02.011" v="40778" actId="1076"/>
          <ac:picMkLst>
            <pc:docMk/>
            <pc:sldMk cId="1399174846" sldId="506"/>
            <ac:picMk id="5" creationId="{30F47BAC-A045-BE16-CE2E-79CB68F7237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0:29:29.405" v="41064" actId="1076"/>
        <pc:sldMkLst>
          <pc:docMk/>
          <pc:sldMk cId="3067698100" sldId="507"/>
        </pc:sldMkLst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" creationId="{F559AC30-A079-C946-2F59-203695B70752}"/>
          </ac:spMkLst>
        </pc:spChg>
        <pc:spChg chg="mod">
          <ac:chgData name="Shaibal Saha" userId="b190d146-612a-4436-b916-d10121b0f341" providerId="ADAL" clId="{55C09FD3-CE10-483B-8F02-77C491FFC10B}" dt="2026-08-30T00:14:20.380" v="40921" actId="20577"/>
          <ac:spMkLst>
            <pc:docMk/>
            <pc:sldMk cId="3067698100" sldId="507"/>
            <ac:spMk id="6" creationId="{FB9E99CD-560D-0F61-0D4D-5A51BE56B83E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7" creationId="{BBB23F11-E9C5-BB6C-3CD4-2C7943D7EF49}"/>
          </ac:spMkLst>
        </pc:spChg>
        <pc:spChg chg="mod">
          <ac:chgData name="Shaibal Saha" userId="b190d146-612a-4436-b916-d10121b0f341" providerId="ADAL" clId="{55C09FD3-CE10-483B-8F02-77C491FFC10B}" dt="2026-08-30T00:18:44.695" v="40969" actId="1076"/>
          <ac:spMkLst>
            <pc:docMk/>
            <pc:sldMk cId="3067698100" sldId="507"/>
            <ac:spMk id="8" creationId="{FFC08DA8-E9C3-A11C-8251-0E268FBC8E20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9" creationId="{C9536D45-6FC5-E171-A131-63BF89CA110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1" creationId="{0150490D-8BC9-EABD-051E-46CDB6FDD010}"/>
          </ac:spMkLst>
        </pc:spChg>
        <pc:spChg chg="mod">
          <ac:chgData name="Shaibal Saha" userId="b190d146-612a-4436-b916-d10121b0f341" providerId="ADAL" clId="{55C09FD3-CE10-483B-8F02-77C491FFC10B}" dt="2026-08-30T00:22:20.001" v="41000" actId="20577"/>
          <ac:spMkLst>
            <pc:docMk/>
            <pc:sldMk cId="3067698100" sldId="507"/>
            <ac:spMk id="12" creationId="{4F3E0AFA-AB03-04E4-AD2C-633057F45856}"/>
          </ac:spMkLst>
        </pc:spChg>
        <pc:spChg chg="mod">
          <ac:chgData name="Shaibal Saha" userId="b190d146-612a-4436-b916-d10121b0f341" providerId="ADAL" clId="{55C09FD3-CE10-483B-8F02-77C491FFC10B}" dt="2026-08-30T00:20:29.154" v="40980" actId="14100"/>
          <ac:spMkLst>
            <pc:docMk/>
            <pc:sldMk cId="3067698100" sldId="507"/>
            <ac:spMk id="13" creationId="{4FA8C161-1ED6-8430-9580-92A72B884FF9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6" creationId="{D3A2BB6B-A472-FDE1-5CEC-32B5BA70B935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1" creationId="{2487CB67-1E72-3412-D0FA-7240817768F5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2" creationId="{6BAD8B15-1CDE-F12C-D6C8-EFB69F5F27CC}"/>
          </ac:spMkLst>
        </pc:spChg>
        <pc:spChg chg="mod">
          <ac:chgData name="Shaibal Saha" userId="b190d146-612a-4436-b916-d10121b0f341" providerId="ADAL" clId="{55C09FD3-CE10-483B-8F02-77C491FFC10B}" dt="2026-08-30T00:14:35.981" v="40932" actId="20577"/>
          <ac:spMkLst>
            <pc:docMk/>
            <pc:sldMk cId="3067698100" sldId="507"/>
            <ac:spMk id="23" creationId="{4B970405-5AB9-1035-09F3-0D46E5BA867B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4" creationId="{B6240670-0E3F-7D16-B750-7313D30941CA}"/>
          </ac:spMkLst>
        </pc:spChg>
        <pc:spChg chg="mod">
          <ac:chgData name="Shaibal Saha" userId="b190d146-612a-4436-b916-d10121b0f341" providerId="ADAL" clId="{55C09FD3-CE10-483B-8F02-77C491FFC10B}" dt="2026-08-30T00:15:05.890" v="40946" actId="14100"/>
          <ac:spMkLst>
            <pc:docMk/>
            <pc:sldMk cId="3067698100" sldId="507"/>
            <ac:spMk id="27" creationId="{31BE9DCF-FFE2-E1B4-BCD5-819BC244D503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8" creationId="{725BBA56-D93C-C6C8-62E7-3FCA62823146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9" creationId="{B65B8E55-7F35-7A71-2147-318BAB14E49F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1" creationId="{30445622-11A0-FFC1-BD8D-A847368502B9}"/>
          </ac:spMkLst>
        </pc:spChg>
        <pc:spChg chg="mod">
          <ac:chgData name="Shaibal Saha" userId="b190d146-612a-4436-b916-d10121b0f341" providerId="ADAL" clId="{55C09FD3-CE10-483B-8F02-77C491FFC10B}" dt="2026-08-30T00:14:38.750" v="40937" actId="20577"/>
          <ac:spMkLst>
            <pc:docMk/>
            <pc:sldMk cId="3067698100" sldId="507"/>
            <ac:spMk id="38" creationId="{F6B23A7A-AAD8-BBCF-9C78-09F42D09822E}"/>
          </ac:spMkLst>
        </pc:spChg>
        <pc:spChg chg="mod">
          <ac:chgData name="Shaibal Saha" userId="b190d146-612a-4436-b916-d10121b0f341" providerId="ADAL" clId="{55C09FD3-CE10-483B-8F02-77C491FFC10B}" dt="2026-08-30T00:19:06.771" v="40971" actId="20577"/>
          <ac:spMkLst>
            <pc:docMk/>
            <pc:sldMk cId="3067698100" sldId="507"/>
            <ac:spMk id="39" creationId="{C12C26BF-EB7B-B0DA-9C27-A30409AC52C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40" creationId="{CB971959-A27C-E13A-B0B3-B7887EEE9DC7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1" creationId="{D96A744B-F887-0EEB-7EB8-4A0CEE07E3D8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2" creationId="{40AEC4C8-E177-AD38-4650-364ACED4AC7D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4" creationId="{17EB4ACF-85D2-ECC9-0224-1CCF262DB0FC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5" creationId="{D825E0F0-84A1-3FC1-9C7E-540C44865E8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6" creationId="{89D7DC5B-B294-E957-6B4D-1C29D2955232}"/>
          </ac:spMkLst>
        </pc:spChg>
        <pc:spChg chg="mod">
          <ac:chgData name="Shaibal Saha" userId="b190d146-612a-4436-b916-d10121b0f341" providerId="ADAL" clId="{55C09FD3-CE10-483B-8F02-77C491FFC10B}" dt="2026-08-30T00:22:33.742" v="41003" actId="1076"/>
          <ac:spMkLst>
            <pc:docMk/>
            <pc:sldMk cId="3067698100" sldId="507"/>
            <ac:spMk id="47" creationId="{C0178454-13AA-0C3A-8F46-588935B8F677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48" creationId="{98E280D8-170A-7034-7C43-DA077EFF49B1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0" creationId="{9F886194-1304-C7D5-1879-1FF0E8348F63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1" creationId="{9046ECF1-5830-6CD4-06D8-25ED0F5CBFE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2" creationId="{6639EAE2-A794-D5BC-2116-CC88C44AB9DD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3" creationId="{AB8155C2-3647-C802-2315-C018096729F5}"/>
          </ac:spMkLst>
        </pc:spChg>
        <pc:spChg chg="mod">
          <ac:chgData name="Shaibal Saha" userId="b190d146-612a-4436-b916-d10121b0f341" providerId="ADAL" clId="{55C09FD3-CE10-483B-8F02-77C491FFC10B}" dt="2026-08-30T00:14:41.548" v="40942" actId="20577"/>
          <ac:spMkLst>
            <pc:docMk/>
            <pc:sldMk cId="3067698100" sldId="507"/>
            <ac:spMk id="55" creationId="{D191E212-0B28-3B28-8C07-823885F02C38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6" creationId="{33A7EECB-B82D-F924-FC96-8ECD1BAE7409}"/>
          </ac:spMkLst>
        </pc:spChg>
        <pc:spChg chg="add mod">
          <ac:chgData name="Shaibal Saha" userId="b190d146-612a-4436-b916-d10121b0f341" providerId="ADAL" clId="{55C09FD3-CE10-483B-8F02-77C491FFC10B}" dt="2026-08-30T00:24:25.270" v="41037" actId="20577"/>
          <ac:spMkLst>
            <pc:docMk/>
            <pc:sldMk cId="3067698100" sldId="507"/>
            <ac:spMk id="60" creationId="{E551FB63-89CD-26C9-DFDC-9FFE38F3AFE6}"/>
          </ac:spMkLst>
        </pc:spChg>
        <pc:spChg chg="add mod">
          <ac:chgData name="Shaibal Saha" userId="b190d146-612a-4436-b916-d10121b0f341" providerId="ADAL" clId="{55C09FD3-CE10-483B-8F02-77C491FFC10B}" dt="2026-08-30T00:25:23.716" v="41039" actId="1076"/>
          <ac:spMkLst>
            <pc:docMk/>
            <pc:sldMk cId="3067698100" sldId="507"/>
            <ac:spMk id="62" creationId="{C7AFCC3A-F0B9-5B85-A78D-AFB1B0A318A5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28" creationId="{D779B653-1D4B-32E1-4CA0-1864A7D59D9A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30" creationId="{F7D0AB70-9E8F-CB58-6AE0-6EE3E5F80081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32" creationId="{2FC7E121-FAC6-0CB7-B54E-88DC13C36294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34" creationId="{D0E8FFF4-49F7-D74B-0B87-CBADA04226BB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36" creationId="{C678FAF3-22CD-01BA-0C0C-E805A9E42534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40" creationId="{6868E6D9-94FE-D655-1FD2-FCAEE202634B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42" creationId="{7F2DEAF3-B5E4-E66B-C679-BD756C1A04B2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44" creationId="{9493FD61-0A18-61F3-C76F-1AC037FCDAC2}"/>
          </ac:spMkLst>
        </pc:spChg>
        <pc:spChg chg="mod">
          <ac:chgData name="Shaibal Saha" userId="b190d146-612a-4436-b916-d10121b0f341" providerId="ADAL" clId="{55C09FD3-CE10-483B-8F02-77C491FFC10B}" dt="2026-08-30T00:27:48.805" v="41054" actId="20577"/>
          <ac:spMkLst>
            <pc:docMk/>
            <pc:sldMk cId="3067698100" sldId="507"/>
            <ac:spMk id="146" creationId="{608148D5-3E56-D4C9-73DD-C200F1B7FAF8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52" creationId="{CE40358D-9702-B427-FA0D-3F7952BC4EB2}"/>
          </ac:spMkLst>
        </pc:spChg>
        <pc:spChg chg="add mod">
          <ac:chgData name="Shaibal Saha" userId="b190d146-612a-4436-b916-d10121b0f341" providerId="ADAL" clId="{55C09FD3-CE10-483B-8F02-77C491FFC10B}" dt="2026-08-30T00:28:58.897" v="41060" actId="1076"/>
          <ac:spMkLst>
            <pc:docMk/>
            <pc:sldMk cId="3067698100" sldId="507"/>
            <ac:spMk id="160" creationId="{97550E07-2BFD-1027-F429-945ED681B32A}"/>
          </ac:spMkLst>
        </pc:spChg>
        <pc:spChg chg="add mod">
          <ac:chgData name="Shaibal Saha" userId="b190d146-612a-4436-b916-d10121b0f341" providerId="ADAL" clId="{55C09FD3-CE10-483B-8F02-77C491FFC10B}" dt="2026-08-30T00:29:29.405" v="41064" actId="1076"/>
          <ac:spMkLst>
            <pc:docMk/>
            <pc:sldMk cId="3067698100" sldId="507"/>
            <ac:spMk id="162" creationId="{F7AE42DA-E100-B08D-ECD2-082905384B84}"/>
          </ac:spMkLst>
        </pc:spChg>
        <pc:spChg chg="add mod">
          <ac:chgData name="Shaibal Saha" userId="b190d146-612a-4436-b916-d10121b0f341" providerId="ADAL" clId="{55C09FD3-CE10-483B-8F02-77C491FFC10B}" dt="2026-08-30T00:29:19.678" v="41063" actId="20577"/>
          <ac:spMkLst>
            <pc:docMk/>
            <pc:sldMk cId="3067698100" sldId="507"/>
            <ac:spMk id="164" creationId="{E51A60C8-1000-33BA-F31C-3779D28601F9}"/>
          </ac:spMkLst>
        </pc:spChg>
        <pc:picChg chg="del">
          <ac:chgData name="Shaibal Saha" userId="b190d146-612a-4436-b916-d10121b0f341" providerId="ADAL" clId="{55C09FD3-CE10-483B-8F02-77C491FFC10B}" dt="2026-08-30T00:14:05.966" v="40917" actId="478"/>
          <ac:picMkLst>
            <pc:docMk/>
            <pc:sldMk cId="3067698100" sldId="507"/>
            <ac:picMk id="37" creationId="{D97502A8-892C-CE18-B5DA-3EFFAC94753B}"/>
          </ac:picMkLst>
        </pc:picChg>
        <pc:picChg chg="add mod modCrop">
          <ac:chgData name="Shaibal Saha" userId="b190d146-612a-4436-b916-d10121b0f341" providerId="ADAL" clId="{55C09FD3-CE10-483B-8F02-77C491FFC10B}" dt="2026-08-30T00:28:43.719" v="41058" actId="1076"/>
          <ac:picMkLst>
            <pc:docMk/>
            <pc:sldMk cId="3067698100" sldId="507"/>
            <ac:picMk id="58" creationId="{5EE03075-722E-8EE7-EB27-AAB11AE3B651}"/>
          </ac:picMkLst>
        </pc:picChg>
        <pc:picChg chg="add mod">
          <ac:chgData name="Shaibal Saha" userId="b190d146-612a-4436-b916-d10121b0f341" providerId="ADAL" clId="{55C09FD3-CE10-483B-8F02-77C491FFC10B}" dt="2026-08-30T00:28:58.897" v="41060" actId="1076"/>
          <ac:picMkLst>
            <pc:docMk/>
            <pc:sldMk cId="3067698100" sldId="507"/>
            <ac:picMk id="166" creationId="{D693D8A9-0AD5-9306-443D-1BB38E075D95}"/>
          </ac:picMkLst>
        </pc:picChg>
      </pc:sldChg>
      <pc:sldChg chg="modSp add mod ord">
        <pc:chgData name="Shaibal Saha" userId="b190d146-612a-4436-b916-d10121b0f341" providerId="ADAL" clId="{55C09FD3-CE10-483B-8F02-77C491FFC10B}" dt="2026-08-30T20:13:56.058" v="41472" actId="1582"/>
        <pc:sldMkLst>
          <pc:docMk/>
          <pc:sldMk cId="572617229" sldId="508"/>
        </pc:sldMkLst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3" creationId="{2F347E3D-3B02-ACD5-566C-8A45B8ED715A}"/>
          </ac:spMkLst>
        </pc:spChg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13" creationId="{9961BA85-2DB3-2811-8104-FBB90A647F45}"/>
          </ac:spMkLst>
        </pc:spChg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31" creationId="{C3298C60-01A1-E93E-BE53-FB616562DCF0}"/>
          </ac:spMkLst>
        </pc:spChg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41" creationId="{AE438DEA-59CA-6695-CA9F-6779E5D2388D}"/>
          </ac:spMkLst>
        </pc:spChg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46" creationId="{99458D4D-A6D8-089A-BFBB-57EA091F4007}"/>
          </ac:spMkLst>
        </pc:spChg>
        <pc:spChg chg="mod">
          <ac:chgData name="Shaibal Saha" userId="b190d146-612a-4436-b916-d10121b0f341" providerId="ADAL" clId="{55C09FD3-CE10-483B-8F02-77C491FFC10B}" dt="2026-08-30T20:13:56.058" v="41472" actId="1582"/>
          <ac:spMkLst>
            <pc:docMk/>
            <pc:sldMk cId="572617229" sldId="508"/>
            <ac:spMk id="52" creationId="{DECD15D8-A100-B60F-9016-F62B0E6ADDE7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0:34:29.954" v="41098" actId="20577"/>
        <pc:sldMkLst>
          <pc:docMk/>
          <pc:sldMk cId="116635183" sldId="509"/>
        </pc:sldMkLst>
        <pc:spChg chg="mod">
          <ac:chgData name="Shaibal Saha" userId="b190d146-612a-4436-b916-d10121b0f341" providerId="ADAL" clId="{55C09FD3-CE10-483B-8F02-77C491FFC10B}" dt="2026-08-30T00:32:00.537" v="41085" actId="20577"/>
          <ac:spMkLst>
            <pc:docMk/>
            <pc:sldMk cId="116635183" sldId="509"/>
            <ac:spMk id="12" creationId="{E377641A-2BF7-B75C-C3A2-C00CB9F0902C}"/>
          </ac:spMkLst>
        </pc:spChg>
        <pc:spChg chg="mod">
          <ac:chgData name="Shaibal Saha" userId="b190d146-612a-4436-b916-d10121b0f341" providerId="ADAL" clId="{55C09FD3-CE10-483B-8F02-77C491FFC10B}" dt="2026-08-30T00:32:28.690" v="41087"/>
          <ac:spMkLst>
            <pc:docMk/>
            <pc:sldMk cId="116635183" sldId="509"/>
            <ac:spMk id="47" creationId="{D3FF795A-38F4-7FC5-CFBF-C2EBD0ACFE35}"/>
          </ac:spMkLst>
        </pc:spChg>
        <pc:spChg chg="mod">
          <ac:chgData name="Shaibal Saha" userId="b190d146-612a-4436-b916-d10121b0f341" providerId="ADAL" clId="{55C09FD3-CE10-483B-8F02-77C491FFC10B}" dt="2026-08-30T00:32:17.507" v="41086" actId="33524"/>
          <ac:spMkLst>
            <pc:docMk/>
            <pc:sldMk cId="116635183" sldId="509"/>
            <ac:spMk id="60" creationId="{4C5CAB17-DC7A-1291-3DC5-646858BF7A43}"/>
          </ac:spMkLst>
        </pc:spChg>
        <pc:spChg chg="mod">
          <ac:chgData name="Shaibal Saha" userId="b190d146-612a-4436-b916-d10121b0f341" providerId="ADAL" clId="{55C09FD3-CE10-483B-8F02-77C491FFC10B}" dt="2026-08-30T00:33:19.176" v="41089" actId="113"/>
          <ac:spMkLst>
            <pc:docMk/>
            <pc:sldMk cId="116635183" sldId="509"/>
            <ac:spMk id="132" creationId="{2A560AFC-C2DA-AC62-79BA-A7D45475ADB5}"/>
          </ac:spMkLst>
        </pc:spChg>
        <pc:spChg chg="mod">
          <ac:chgData name="Shaibal Saha" userId="b190d146-612a-4436-b916-d10121b0f341" providerId="ADAL" clId="{55C09FD3-CE10-483B-8F02-77C491FFC10B}" dt="2026-08-30T00:33:33.668" v="41091" actId="113"/>
          <ac:spMkLst>
            <pc:docMk/>
            <pc:sldMk cId="116635183" sldId="509"/>
            <ac:spMk id="140" creationId="{7A5FC801-7510-6177-814D-8AF10C05B86D}"/>
          </ac:spMkLst>
        </pc:spChg>
        <pc:spChg chg="mod">
          <ac:chgData name="Shaibal Saha" userId="b190d146-612a-4436-b916-d10121b0f341" providerId="ADAL" clId="{55C09FD3-CE10-483B-8F02-77C491FFC10B}" dt="2026-08-30T00:33:51.081" v="41093" actId="113"/>
          <ac:spMkLst>
            <pc:docMk/>
            <pc:sldMk cId="116635183" sldId="509"/>
            <ac:spMk id="146" creationId="{909A78D1-FDD9-7608-D5B4-81C76ADC5D80}"/>
          </ac:spMkLst>
        </pc:spChg>
        <pc:spChg chg="mod">
          <ac:chgData name="Shaibal Saha" userId="b190d146-612a-4436-b916-d10121b0f341" providerId="ADAL" clId="{55C09FD3-CE10-483B-8F02-77C491FFC10B}" dt="2026-08-30T00:34:09.829" v="41095" actId="113"/>
          <ac:spMkLst>
            <pc:docMk/>
            <pc:sldMk cId="116635183" sldId="509"/>
            <ac:spMk id="152" creationId="{6D91917C-5593-1F1F-A01A-83AE241881E9}"/>
          </ac:spMkLst>
        </pc:spChg>
        <pc:spChg chg="mod">
          <ac:chgData name="Shaibal Saha" userId="b190d146-612a-4436-b916-d10121b0f341" providerId="ADAL" clId="{55C09FD3-CE10-483B-8F02-77C491FFC10B}" dt="2026-08-30T00:34:29.954" v="41098" actId="20577"/>
          <ac:spMkLst>
            <pc:docMk/>
            <pc:sldMk cId="116635183" sldId="509"/>
            <ac:spMk id="164" creationId="{A2104C9D-1E0D-1492-0E8D-74D9278A0C38}"/>
          </ac:spMkLst>
        </pc:spChg>
        <pc:picChg chg="add mod">
          <ac:chgData name="Shaibal Saha" userId="b190d146-612a-4436-b916-d10121b0f341" providerId="ADAL" clId="{55C09FD3-CE10-483B-8F02-77C491FFC10B}" dt="2026-08-30T00:31:37.127" v="41074" actId="1076"/>
          <ac:picMkLst>
            <pc:docMk/>
            <pc:sldMk cId="116635183" sldId="509"/>
            <ac:picMk id="4" creationId="{6D6CD85D-8B4A-94AF-135B-38A87132E55E}"/>
          </ac:picMkLst>
        </pc:picChg>
        <pc:picChg chg="del">
          <ac:chgData name="Shaibal Saha" userId="b190d146-612a-4436-b916-d10121b0f341" providerId="ADAL" clId="{55C09FD3-CE10-483B-8F02-77C491FFC10B}" dt="2026-08-30T00:31:25.047" v="41068" actId="478"/>
          <ac:picMkLst>
            <pc:docMk/>
            <pc:sldMk cId="116635183" sldId="509"/>
            <ac:picMk id="58" creationId="{720E62ED-BE5E-2981-8521-7223EDEC31E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0:39:55.954" v="41228" actId="207"/>
        <pc:sldMkLst>
          <pc:docMk/>
          <pc:sldMk cId="3516889654" sldId="510"/>
        </pc:sldMkLst>
        <pc:spChg chg="mod">
          <ac:chgData name="Shaibal Saha" userId="b190d146-612a-4436-b916-d10121b0f341" providerId="ADAL" clId="{55C09FD3-CE10-483B-8F02-77C491FFC10B}" dt="2026-08-30T00:39:55.954" v="41228" actId="207"/>
          <ac:spMkLst>
            <pc:docMk/>
            <pc:sldMk cId="3516889654" sldId="510"/>
            <ac:spMk id="12" creationId="{E95D7ADF-7EC0-9683-1A7B-8A26097833E9}"/>
          </ac:spMkLst>
        </pc:spChg>
        <pc:spChg chg="mod">
          <ac:chgData name="Shaibal Saha" userId="b190d146-612a-4436-b916-d10121b0f341" providerId="ADAL" clId="{55C09FD3-CE10-483B-8F02-77C491FFC10B}" dt="2026-08-30T00:39:05.404" v="41194" actId="1076"/>
          <ac:spMkLst>
            <pc:docMk/>
            <pc:sldMk cId="3516889654" sldId="510"/>
            <ac:spMk id="47" creationId="{BEF32C5C-C5D7-A642-C26B-CEC138E6E162}"/>
          </ac:spMkLst>
        </pc:spChg>
        <pc:spChg chg="mod">
          <ac:chgData name="Shaibal Saha" userId="b190d146-612a-4436-b916-d10121b0f341" providerId="ADAL" clId="{55C09FD3-CE10-483B-8F02-77C491FFC10B}" dt="2026-08-30T00:36:52.317" v="41176" actId="20577"/>
          <ac:spMkLst>
            <pc:docMk/>
            <pc:sldMk cId="3516889654" sldId="510"/>
            <ac:spMk id="60" creationId="{8A8832AB-0FBF-60BC-A60F-005CBC01BC7D}"/>
          </ac:spMkLst>
        </pc:spChg>
        <pc:spChg chg="mod">
          <ac:chgData name="Shaibal Saha" userId="b190d146-612a-4436-b916-d10121b0f341" providerId="ADAL" clId="{55C09FD3-CE10-483B-8F02-77C491FFC10B}" dt="2026-08-30T00:37:30.136" v="41178" actId="113"/>
          <ac:spMkLst>
            <pc:docMk/>
            <pc:sldMk cId="3516889654" sldId="510"/>
            <ac:spMk id="132" creationId="{C2C1892F-F461-661D-3BEF-3D00375EE872}"/>
          </ac:spMkLst>
        </pc:spChg>
        <pc:spChg chg="mod">
          <ac:chgData name="Shaibal Saha" userId="b190d146-612a-4436-b916-d10121b0f341" providerId="ADAL" clId="{55C09FD3-CE10-483B-8F02-77C491FFC10B}" dt="2026-08-30T00:37:46.790" v="41180" actId="113"/>
          <ac:spMkLst>
            <pc:docMk/>
            <pc:sldMk cId="3516889654" sldId="510"/>
            <ac:spMk id="140" creationId="{6AF9C5D1-F3F8-620B-43A7-93114F52D3C0}"/>
          </ac:spMkLst>
        </pc:spChg>
        <pc:spChg chg="mod">
          <ac:chgData name="Shaibal Saha" userId="b190d146-612a-4436-b916-d10121b0f341" providerId="ADAL" clId="{55C09FD3-CE10-483B-8F02-77C491FFC10B}" dt="2026-08-30T00:38:05.230" v="41183" actId="113"/>
          <ac:spMkLst>
            <pc:docMk/>
            <pc:sldMk cId="3516889654" sldId="510"/>
            <ac:spMk id="146" creationId="{94F68029-A0FA-375E-F4CA-2322A2D45C8D}"/>
          </ac:spMkLst>
        </pc:spChg>
        <pc:spChg chg="mod">
          <ac:chgData name="Shaibal Saha" userId="b190d146-612a-4436-b916-d10121b0f341" providerId="ADAL" clId="{55C09FD3-CE10-483B-8F02-77C491FFC10B}" dt="2026-08-30T00:38:22.049" v="41186" actId="113"/>
          <ac:spMkLst>
            <pc:docMk/>
            <pc:sldMk cId="3516889654" sldId="510"/>
            <ac:spMk id="152" creationId="{7DB005B4-D2E1-E51B-DD2A-BAC5125B7ED0}"/>
          </ac:spMkLst>
        </pc:spChg>
        <pc:spChg chg="mod">
          <ac:chgData name="Shaibal Saha" userId="b190d146-612a-4436-b916-d10121b0f341" providerId="ADAL" clId="{55C09FD3-CE10-483B-8F02-77C491FFC10B}" dt="2026-08-30T00:38:54.054" v="41191" actId="113"/>
          <ac:spMkLst>
            <pc:docMk/>
            <pc:sldMk cId="3516889654" sldId="510"/>
            <ac:spMk id="164" creationId="{95D5FC11-5F84-A708-0DDA-12F5AD7B046B}"/>
          </ac:spMkLst>
        </pc:spChg>
        <pc:picChg chg="del">
          <ac:chgData name="Shaibal Saha" userId="b190d146-612a-4436-b916-d10121b0f341" providerId="ADAL" clId="{55C09FD3-CE10-483B-8F02-77C491FFC10B}" dt="2026-08-30T00:35:59.687" v="41101" actId="478"/>
          <ac:picMkLst>
            <pc:docMk/>
            <pc:sldMk cId="3516889654" sldId="510"/>
            <ac:picMk id="4" creationId="{66C0FA7D-BF04-EFDD-BB09-8551A265F7DC}"/>
          </ac:picMkLst>
        </pc:picChg>
        <pc:picChg chg="add mod">
          <ac:chgData name="Shaibal Saha" userId="b190d146-612a-4436-b916-d10121b0f341" providerId="ADAL" clId="{55C09FD3-CE10-483B-8F02-77C491FFC10B}" dt="2026-08-30T00:36:09.400" v="41105" actId="1076"/>
          <ac:picMkLst>
            <pc:docMk/>
            <pc:sldMk cId="3516889654" sldId="510"/>
            <ac:picMk id="5" creationId="{C727A1F8-D42B-29CD-3600-458D30178EDA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0:48:16.923" v="41303" actId="1076"/>
        <pc:sldMkLst>
          <pc:docMk/>
          <pc:sldMk cId="1590009686" sldId="511"/>
        </pc:sldMkLst>
        <pc:spChg chg="add mod">
          <ac:chgData name="Shaibal Saha" userId="b190d146-612a-4436-b916-d10121b0f341" providerId="ADAL" clId="{55C09FD3-CE10-483B-8F02-77C491FFC10B}" dt="2026-08-30T00:45:58.703" v="41274" actId="1076"/>
          <ac:spMkLst>
            <pc:docMk/>
            <pc:sldMk cId="1590009686" sldId="511"/>
            <ac:spMk id="7" creationId="{8B73A40A-ADB4-7519-ECEC-A296A4D8BD72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9" creationId="{949ACB16-F663-19E6-5E79-A3712224D2A6}"/>
          </ac:spMkLst>
        </pc:spChg>
        <pc:spChg chg="add mod">
          <ac:chgData name="Shaibal Saha" userId="b190d146-612a-4436-b916-d10121b0f341" providerId="ADAL" clId="{55C09FD3-CE10-483B-8F02-77C491FFC10B}" dt="2026-08-30T00:46:30.576" v="41279" actId="14100"/>
          <ac:spMkLst>
            <pc:docMk/>
            <pc:sldMk cId="1590009686" sldId="511"/>
            <ac:spMk id="11" creationId="{200951F0-2A17-F9F5-15CF-18C99CAF7F8E}"/>
          </ac:spMkLst>
        </pc:spChg>
        <pc:spChg chg="mod">
          <ac:chgData name="Shaibal Saha" userId="b190d146-612a-4436-b916-d10121b0f341" providerId="ADAL" clId="{55C09FD3-CE10-483B-8F02-77C491FFC10B}" dt="2026-08-30T00:45:15.057" v="41265"/>
          <ac:spMkLst>
            <pc:docMk/>
            <pc:sldMk cId="1590009686" sldId="511"/>
            <ac:spMk id="12" creationId="{2DB83987-9862-EF98-9DDE-66215B1479B8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14" creationId="{4178AC8A-963E-EE88-B0DB-4237C19A1CBB}"/>
          </ac:spMkLst>
        </pc:spChg>
        <pc:spChg chg="add mod">
          <ac:chgData name="Shaibal Saha" userId="b190d146-612a-4436-b916-d10121b0f341" providerId="ADAL" clId="{55C09FD3-CE10-483B-8F02-77C491FFC10B}" dt="2026-08-30T00:46:33.550" v="41280" actId="14100"/>
          <ac:spMkLst>
            <pc:docMk/>
            <pc:sldMk cId="1590009686" sldId="511"/>
            <ac:spMk id="16" creationId="{9ACC5134-0C5D-E2AA-1AE2-CF371CC91972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0" creationId="{1ACA9C49-75DF-3FA0-7584-26E5E40CE058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2" creationId="{ED49A92B-0E1D-6F3D-4535-9F7224B89E0E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4" creationId="{C66FB8C4-09C7-1629-C793-5C86B0540DC2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7" creationId="{8CD6FBDA-CCFB-0A72-6ED1-EA242B8672C3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8" creationId="{C7EFF533-C1DC-5811-DE35-664E57CA7A9E}"/>
          </ac:spMkLst>
        </pc:spChg>
        <pc:spChg chg="add del mod">
          <ac:chgData name="Shaibal Saha" userId="b190d146-612a-4436-b916-d10121b0f341" providerId="ADAL" clId="{55C09FD3-CE10-483B-8F02-77C491FFC10B}" dt="2026-08-30T00:48:13.267" v="41302"/>
          <ac:spMkLst>
            <pc:docMk/>
            <pc:sldMk cId="1590009686" sldId="511"/>
            <ac:spMk id="29" creationId="{7EDDCB64-7819-A0C6-76E9-EC99D7BD7AE4}"/>
          </ac:spMkLst>
        </pc:spChg>
        <pc:spChg chg="mod">
          <ac:chgData name="Shaibal Saha" userId="b190d146-612a-4436-b916-d10121b0f341" providerId="ADAL" clId="{55C09FD3-CE10-483B-8F02-77C491FFC10B}" dt="2026-08-30T00:43:49.158" v="41261" actId="1076"/>
          <ac:spMkLst>
            <pc:docMk/>
            <pc:sldMk cId="1590009686" sldId="511"/>
            <ac:spMk id="47" creationId="{74DBFED0-ABDC-5B8B-5394-D2B60B7349FF}"/>
          </ac:spMkLst>
        </pc:spChg>
        <pc:spChg chg="del">
          <ac:chgData name="Shaibal Saha" userId="b190d146-612a-4436-b916-d10121b0f341" providerId="ADAL" clId="{55C09FD3-CE10-483B-8F02-77C491FFC10B}" dt="2026-08-30T00:41:26.858" v="41230" actId="478"/>
          <ac:spMkLst>
            <pc:docMk/>
            <pc:sldMk cId="1590009686" sldId="511"/>
            <ac:spMk id="60" creationId="{4632BB5B-1EA7-AD86-4AD2-974BD35112C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62" creationId="{160955B1-8FE8-65C6-55E5-9EE1BB153889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0" creationId="{95BBB2B0-8544-8F4A-4A6F-468C2D253FD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4" creationId="{E29E48A8-6A1F-4AAE-CFB0-0DD2EBD2D34E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6" creationId="{EBA0C157-53CA-61E4-4F3B-9CDF2DB11C9A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0" creationId="{EEDA4E13-F6FD-6401-75D0-BB6A9687467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6" creationId="{BEAD06C3-2304-ED65-FAB1-D4BF29D349D3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8" creationId="{465FF1DC-2F8A-A7CE-95E6-FAAC22F90D1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0" creationId="{F7B1EF13-C96C-BE20-FCAC-58C6F607F416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2" creationId="{B65E52D5-8498-1EE2-4C89-0F3A5209B960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60" creationId="{31422C95-22E8-9C65-DF83-67A38EA373FF}"/>
          </ac:spMkLst>
        </pc:spChg>
        <pc:picChg chg="add mod modCrop">
          <ac:chgData name="Shaibal Saha" userId="b190d146-612a-4436-b916-d10121b0f341" providerId="ADAL" clId="{55C09FD3-CE10-483B-8F02-77C491FFC10B}" dt="2026-08-30T00:45:53.561" v="41273" actId="1076"/>
          <ac:picMkLst>
            <pc:docMk/>
            <pc:sldMk cId="1590009686" sldId="511"/>
            <ac:picMk id="4" creationId="{ED911A09-8F1D-9815-5B63-5655DC4FD8B4}"/>
          </ac:picMkLst>
        </pc:picChg>
        <pc:picChg chg="del">
          <ac:chgData name="Shaibal Saha" userId="b190d146-612a-4436-b916-d10121b0f341" providerId="ADAL" clId="{55C09FD3-CE10-483B-8F02-77C491FFC10B}" dt="2026-08-30T00:41:26.858" v="41230" actId="478"/>
          <ac:picMkLst>
            <pc:docMk/>
            <pc:sldMk cId="1590009686" sldId="511"/>
            <ac:picMk id="5" creationId="{9D86C343-C6C0-9928-1A78-EF06B1D07A9A}"/>
          </ac:picMkLst>
        </pc:picChg>
        <pc:picChg chg="add mod">
          <ac:chgData name="Shaibal Saha" userId="b190d146-612a-4436-b916-d10121b0f341" providerId="ADAL" clId="{55C09FD3-CE10-483B-8F02-77C491FFC10B}" dt="2026-08-30T00:43:52.775" v="41262" actId="1076"/>
          <ac:picMkLst>
            <pc:docMk/>
            <pc:sldMk cId="1590009686" sldId="511"/>
            <ac:picMk id="18" creationId="{B78E43CC-5DF3-B2FB-CB2A-1281324551A2}"/>
          </ac:picMkLst>
        </pc:picChg>
        <pc:picChg chg="add mod">
          <ac:chgData name="Shaibal Saha" userId="b190d146-612a-4436-b916-d10121b0f341" providerId="ADAL" clId="{55C09FD3-CE10-483B-8F02-77C491FFC10B}" dt="2026-08-30T00:46:26.741" v="41278" actId="1076"/>
          <ac:picMkLst>
            <pc:docMk/>
            <pc:sldMk cId="1590009686" sldId="511"/>
            <ac:picMk id="26" creationId="{1AB67CB5-9243-3D75-7484-58F8CA9AF443}"/>
          </ac:picMkLst>
        </pc:picChg>
      </pc:sldChg>
      <pc:sldChg chg="add del">
        <pc:chgData name="Shaibal Saha" userId="b190d146-612a-4436-b916-d10121b0f341" providerId="ADAL" clId="{55C09FD3-CE10-483B-8F02-77C491FFC10B}" dt="2026-08-30T00:49:31.830" v="41311" actId="47"/>
        <pc:sldMkLst>
          <pc:docMk/>
          <pc:sldMk cId="2446301470" sldId="512"/>
        </pc:sldMkLst>
      </pc:sldChg>
      <pc:sldChg chg="modSp add mod ord">
        <pc:chgData name="Shaibal Saha" userId="b190d146-612a-4436-b916-d10121b0f341" providerId="ADAL" clId="{55C09FD3-CE10-483B-8F02-77C491FFC10B}" dt="2026-08-30T20:14:32.309" v="41474" actId="1076"/>
        <pc:sldMkLst>
          <pc:docMk/>
          <pc:sldMk cId="2051960419" sldId="513"/>
        </pc:sldMkLst>
        <pc:spChg chg="mod">
          <ac:chgData name="Shaibal Saha" userId="b190d146-612a-4436-b916-d10121b0f341" providerId="ADAL" clId="{55C09FD3-CE10-483B-8F02-77C491FFC10B}" dt="2026-08-30T00:50:03.791" v="41316"/>
          <ac:spMkLst>
            <pc:docMk/>
            <pc:sldMk cId="2051960419" sldId="513"/>
            <ac:spMk id="9" creationId="{0F94C291-4C8A-E0B3-D28D-C3F99309FB84}"/>
          </ac:spMkLst>
        </pc:spChg>
        <pc:spChg chg="mod">
          <ac:chgData name="Shaibal Saha" userId="b190d146-612a-4436-b916-d10121b0f341" providerId="ADAL" clId="{55C09FD3-CE10-483B-8F02-77C491FFC10B}" dt="2026-08-30T00:50:56.630" v="41323"/>
          <ac:spMkLst>
            <pc:docMk/>
            <pc:sldMk cId="2051960419" sldId="513"/>
            <ac:spMk id="11" creationId="{E6B87DD7-484C-3330-0FC6-A7C589570F02}"/>
          </ac:spMkLst>
        </pc:spChg>
        <pc:spChg chg="mod">
          <ac:chgData name="Shaibal Saha" userId="b190d146-612a-4436-b916-d10121b0f341" providerId="ADAL" clId="{55C09FD3-CE10-483B-8F02-77C491FFC10B}" dt="2026-08-30T00:50:10.504" v="41317"/>
          <ac:spMkLst>
            <pc:docMk/>
            <pc:sldMk cId="2051960419" sldId="513"/>
            <ac:spMk id="19" creationId="{52129DF6-1CF7-EEE8-918A-240F35955427}"/>
          </ac:spMkLst>
        </pc:spChg>
        <pc:spChg chg="mod">
          <ac:chgData name="Shaibal Saha" userId="b190d146-612a-4436-b916-d10121b0f341" providerId="ADAL" clId="{55C09FD3-CE10-483B-8F02-77C491FFC10B}" dt="2026-08-30T00:50:49.076" v="41322"/>
          <ac:spMkLst>
            <pc:docMk/>
            <pc:sldMk cId="2051960419" sldId="513"/>
            <ac:spMk id="21" creationId="{0BC4150D-22FF-F0D6-CC19-8E62E2F01455}"/>
          </ac:spMkLst>
        </pc:spChg>
        <pc:spChg chg="mod">
          <ac:chgData name="Shaibal Saha" userId="b190d146-612a-4436-b916-d10121b0f341" providerId="ADAL" clId="{55C09FD3-CE10-483B-8F02-77C491FFC10B}" dt="2026-08-30T20:14:27.292" v="41473" actId="1076"/>
          <ac:spMkLst>
            <pc:docMk/>
            <pc:sldMk cId="2051960419" sldId="513"/>
            <ac:spMk id="23" creationId="{80CBA258-F382-55CB-BBCA-F42702AD51FC}"/>
          </ac:spMkLst>
        </pc:spChg>
        <pc:spChg chg="mod">
          <ac:chgData name="Shaibal Saha" userId="b190d146-612a-4436-b916-d10121b0f341" providerId="ADAL" clId="{55C09FD3-CE10-483B-8F02-77C491FFC10B}" dt="2026-08-30T20:14:27.292" v="41473" actId="1076"/>
          <ac:spMkLst>
            <pc:docMk/>
            <pc:sldMk cId="2051960419" sldId="513"/>
            <ac:spMk id="25" creationId="{EA6DD160-73C9-9EB0-E432-F284209228DA}"/>
          </ac:spMkLst>
        </pc:spChg>
        <pc:spChg chg="mod">
          <ac:chgData name="Shaibal Saha" userId="b190d146-612a-4436-b916-d10121b0f341" providerId="ADAL" clId="{55C09FD3-CE10-483B-8F02-77C491FFC10B}" dt="2026-08-30T20:14:27.292" v="41473" actId="1076"/>
          <ac:spMkLst>
            <pc:docMk/>
            <pc:sldMk cId="2051960419" sldId="513"/>
            <ac:spMk id="29" creationId="{34EEE1EE-1F71-45CB-1A55-A06B27B37F07}"/>
          </ac:spMkLst>
        </pc:spChg>
        <pc:spChg chg="mod">
          <ac:chgData name="Shaibal Saha" userId="b190d146-612a-4436-b916-d10121b0f341" providerId="ADAL" clId="{55C09FD3-CE10-483B-8F02-77C491FFC10B}" dt="2026-08-30T20:14:27.292" v="41473" actId="1076"/>
          <ac:spMkLst>
            <pc:docMk/>
            <pc:sldMk cId="2051960419" sldId="513"/>
            <ac:spMk id="31" creationId="{57773BE5-1CBD-B77C-1EE4-B33CBC95A8E3}"/>
          </ac:spMkLst>
        </pc:spChg>
        <pc:spChg chg="mod">
          <ac:chgData name="Shaibal Saha" userId="b190d146-612a-4436-b916-d10121b0f341" providerId="ADAL" clId="{55C09FD3-CE10-483B-8F02-77C491FFC10B}" dt="2026-08-30T20:14:32.309" v="41474" actId="1076"/>
          <ac:spMkLst>
            <pc:docMk/>
            <pc:sldMk cId="2051960419" sldId="513"/>
            <ac:spMk id="33" creationId="{A88618E0-A830-D01F-D935-3EF4822F2F54}"/>
          </ac:spMkLst>
        </pc:spChg>
        <pc:spChg chg="mod">
          <ac:chgData name="Shaibal Saha" userId="b190d146-612a-4436-b916-d10121b0f341" providerId="ADAL" clId="{55C09FD3-CE10-483B-8F02-77C491FFC10B}" dt="2026-08-30T20:14:32.309" v="41474" actId="1076"/>
          <ac:spMkLst>
            <pc:docMk/>
            <pc:sldMk cId="2051960419" sldId="513"/>
            <ac:spMk id="35" creationId="{3E3C1F0A-3F1A-081F-72B6-BD3F70B44722}"/>
          </ac:spMkLst>
        </pc:spChg>
        <pc:spChg chg="mod">
          <ac:chgData name="Shaibal Saha" userId="b190d146-612a-4436-b916-d10121b0f341" providerId="ADAL" clId="{55C09FD3-CE10-483B-8F02-77C491FFC10B}" dt="2026-08-30T20:14:32.309" v="41474" actId="1076"/>
          <ac:spMkLst>
            <pc:docMk/>
            <pc:sldMk cId="2051960419" sldId="513"/>
            <ac:spMk id="38" creationId="{3CFD9CAC-59EE-B65F-32E7-B7061CAD0BAB}"/>
          </ac:spMkLst>
        </pc:spChg>
        <pc:spChg chg="mod">
          <ac:chgData name="Shaibal Saha" userId="b190d146-612a-4436-b916-d10121b0f341" providerId="ADAL" clId="{55C09FD3-CE10-483B-8F02-77C491FFC10B}" dt="2026-08-30T20:14:32.309" v="41474" actId="1076"/>
          <ac:spMkLst>
            <pc:docMk/>
            <pc:sldMk cId="2051960419" sldId="513"/>
            <ac:spMk id="39" creationId="{74703B25-8FCB-5185-3890-BE01C715ECC7}"/>
          </ac:spMkLst>
        </pc:spChg>
        <pc:spChg chg="mod">
          <ac:chgData name="Shaibal Saha" userId="b190d146-612a-4436-b916-d10121b0f341" providerId="ADAL" clId="{55C09FD3-CE10-483B-8F02-77C491FFC10B}" dt="2026-08-30T00:51:08.421" v="41324"/>
          <ac:spMkLst>
            <pc:docMk/>
            <pc:sldMk cId="2051960419" sldId="513"/>
            <ac:spMk id="178" creationId="{7AD0FFAD-CB52-A6BC-9FA5-D8B9D45F1A7A}"/>
          </ac:spMkLst>
        </pc:spChg>
        <pc:picChg chg="mod">
          <ac:chgData name="Shaibal Saha" userId="b190d146-612a-4436-b916-d10121b0f341" providerId="ADAL" clId="{55C09FD3-CE10-483B-8F02-77C491FFC10B}" dt="2026-08-30T20:14:27.292" v="41473" actId="1076"/>
          <ac:picMkLst>
            <pc:docMk/>
            <pc:sldMk cId="2051960419" sldId="513"/>
            <ac:picMk id="27" creationId="{5E549AD3-CFC1-9FD5-188B-9F7688FAE845}"/>
          </ac:picMkLst>
        </pc:picChg>
        <pc:picChg chg="mod">
          <ac:chgData name="Shaibal Saha" userId="b190d146-612a-4436-b916-d10121b0f341" providerId="ADAL" clId="{55C09FD3-CE10-483B-8F02-77C491FFC10B}" dt="2026-08-30T20:14:32.309" v="41474" actId="1076"/>
          <ac:picMkLst>
            <pc:docMk/>
            <pc:sldMk cId="2051960419" sldId="513"/>
            <ac:picMk id="37" creationId="{C4CE58B1-FF10-3E6F-88AB-19DB83606076}"/>
          </ac:picMkLst>
        </pc:picChg>
      </pc:sldChg>
      <pc:sldChg chg="add del">
        <pc:chgData name="Shaibal Saha" userId="b190d146-612a-4436-b916-d10121b0f341" providerId="ADAL" clId="{55C09FD3-CE10-483B-8F02-77C491FFC10B}" dt="2026-08-30T01:41:02.282" v="41463" actId="47"/>
        <pc:sldMkLst>
          <pc:docMk/>
          <pc:sldMk cId="466594739" sldId="514"/>
        </pc:sldMkLst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51D9-4596-2A09-2792-DEBD79AF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219C6-EBED-95F0-53D9-DF8892857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CE04-4106-A9C1-F01D-E015E6488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5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A7A14-5B66-4268-372B-634D65325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1FD0F-0A4A-EAF7-7C70-501209968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05853-E989-9D06-4E31-51A54F86A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65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82D07-A29C-82C4-5126-02B2941F6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DDB96-C379-02CC-3349-A4DBC24CE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1B1E3-8FEC-4202-FDBA-6FCCE2B94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54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74527-6892-BF8A-15FC-EDFDA9192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E50D28-5296-D070-F268-5E52E2B76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4FF95-1EFB-0FC9-CC55-24860E313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04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F62B-F493-C3F4-E385-F7F0700B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0C546-DFF1-0176-AB3E-80B025C53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7B794-1769-54AC-65F4-85813C55F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242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5A4A-44D6-AAC9-7C69-C4877C87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0F628-A507-B5BD-0DB1-A203A336A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A6BFCD-514F-2343-7C6C-42F988768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20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02B4D-00DD-D209-EFF9-C2E4AF291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44946-A12B-B4F2-A198-DFEC0DDC5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33D1F-D975-B903-A27F-428BB00CD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63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384A6-930B-EA26-6667-7BFF02912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63999-ED78-7A42-6339-2C9680818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8FF20-193D-7DEB-A958-0AAFCB124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07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1E20E-9271-07AF-271F-E394266E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604B8-02B3-89F5-27BA-E2F84744DF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EE6392-2E01-3545-1500-66D099FE3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549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6CA15-135F-9E3A-485E-A5231023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8C399-A9D9-1369-01D2-72B91AF36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17F0E-616F-99F4-05A3-75831A1E1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64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E68E7-9705-3170-1B62-26DBCE16B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ED4A80-909B-9D9A-B245-961B52923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C666AA-7BA3-6F52-F7B4-66942D783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29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46D1C-C08A-65D1-E981-2870C3D1A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235166-0031-7494-4D9E-41081D92E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D8F53-40C2-DAA9-9AFA-6DB08984D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33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B7B46-8950-6B12-5848-5E9F0698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B134F-733F-1CBB-8993-1A4E78BD4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C38A2-2E39-9977-0630-C83732178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9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55BF7-A475-D9D3-DC12-D70A4C963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E2DD3-CB65-643C-2FB5-3A0A210FD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EC9AF-6F24-33DD-A78E-4004FDE87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04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15A45-A180-676A-85F3-160BEFD29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F993F7-A1DC-C5BE-160D-7C299BB8E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F844FD-5ADD-2A66-C029-752028F42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58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E45FF-A316-7303-BDE1-4BCBFA915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3A102-6D41-95D3-C213-05DD7FA83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CA9790-15C8-F566-3FA8-718D7B816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22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eeexplore.ieee.org/document/8391395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030-03405-4_3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38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ieeexplore.ieee.org/document/841639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9712061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911219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ieeexplore.ieee.org/document/10216776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Internet of Things | Retail | Autonomous Vehicles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7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Challenges in Edge Computing II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4672754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36914" y="2888780"/>
            <a:ext cx="5463034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Mobile gaming &amp;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IIoT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MEC Applications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Security and Data Sharing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118240"/>
            <a:ext cx="199093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Retail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Retail Applications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SmSH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Architecture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RFID / NFC / Bluetooth / LPWAN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9571090" y="1755427"/>
            <a:ext cx="564096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0321367" y="2898971"/>
            <a:ext cx="8943154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OpenVDAP</a:t>
            </a:r>
            <a:r>
              <a:rPr lang="en-US" sz="320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&amp;</a:t>
            </a:r>
            <a:r>
              <a:rPr lang="en-US" sz="320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VECFrame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Federated Learning &amp; Computation Offloading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SafeCross</a:t>
            </a: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&amp; C-V2X CCAD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9671949" y="6197563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Bringing computational resources closer to data sources cuts latency and boosts data-processing efficiency — vital for real-time IoT.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BF522D6-8627-6D9E-2D5E-FE653E44D455}"/>
              </a:ext>
            </a:extLst>
          </p:cNvPr>
          <p:cNvSpPr/>
          <p:nvPr/>
        </p:nvSpPr>
        <p:spPr>
          <a:xfrm>
            <a:off x="577910" y="2636831"/>
            <a:ext cx="10698480" cy="3291840"/>
          </a:xfrm>
          <a:prstGeom prst="roundRect">
            <a:avLst>
              <a:gd name="adj" fmla="val 55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E1135ACC-AFF4-255F-59B1-A10F62CC411A}"/>
              </a:ext>
            </a:extLst>
          </p:cNvPr>
          <p:cNvSpPr/>
          <p:nvPr/>
        </p:nvSpPr>
        <p:spPr>
          <a:xfrm>
            <a:off x="1126550" y="3222047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AF2B3C52-A33E-19B4-F1A9-5E10848E3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462" y="3660959"/>
            <a:ext cx="950976" cy="950976"/>
          </a:xfrm>
          <a:prstGeom prst="rect">
            <a:avLst/>
          </a:prstGeom>
        </p:spPr>
      </p:pic>
      <p:sp>
        <p:nvSpPr>
          <p:cNvPr id="6" name="Text 5">
            <a:extLst>
              <a:ext uri="{FF2B5EF4-FFF2-40B4-BE49-F238E27FC236}">
                <a16:creationId xmlns:a16="http://schemas.microsoft.com/office/drawing/2014/main" id="{A23CB166-A6F2-C65B-3C33-E43BF004D405}"/>
              </a:ext>
            </a:extLst>
          </p:cNvPr>
          <p:cNvSpPr txBox="1"/>
          <p:nvPr/>
        </p:nvSpPr>
        <p:spPr>
          <a:xfrm>
            <a:off x="3321110" y="3002591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Mobile gaming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06738034-EF54-7D85-A309-ACF2903092A9}"/>
              </a:ext>
            </a:extLst>
          </p:cNvPr>
          <p:cNvSpPr txBox="1"/>
          <p:nvPr/>
        </p:nvSpPr>
        <p:spPr>
          <a:xfrm>
            <a:off x="3321110" y="3843839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IoT suffers high latency &amp; unreliable links — edge architectures cut latency and lift quality of experience for mobile gaming.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9D5732C-66CA-71CF-E382-354DD616CED0}"/>
              </a:ext>
            </a:extLst>
          </p:cNvPr>
          <p:cNvSpPr/>
          <p:nvPr/>
        </p:nvSpPr>
        <p:spPr>
          <a:xfrm>
            <a:off x="11733590" y="2636831"/>
            <a:ext cx="10698480" cy="3291840"/>
          </a:xfrm>
          <a:prstGeom prst="roundRect">
            <a:avLst>
              <a:gd name="adj" fmla="val 55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276469F4-650F-28BB-EEB3-DD6A54F4051A}"/>
              </a:ext>
            </a:extLst>
          </p:cNvPr>
          <p:cNvSpPr/>
          <p:nvPr/>
        </p:nvSpPr>
        <p:spPr>
          <a:xfrm>
            <a:off x="12282230" y="3222047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3DD55126-C0AC-FB3F-226B-F0183D626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1142" y="3660959"/>
            <a:ext cx="950976" cy="950976"/>
          </a:xfrm>
          <a:prstGeom prst="rect">
            <a:avLst/>
          </a:prstGeom>
        </p:spPr>
      </p:pic>
      <p:sp>
        <p:nvSpPr>
          <p:cNvPr id="11" name="Text 9">
            <a:extLst>
              <a:ext uri="{FF2B5EF4-FFF2-40B4-BE49-F238E27FC236}">
                <a16:creationId xmlns:a16="http://schemas.microsoft.com/office/drawing/2014/main" id="{E1A6A651-4B30-DAD3-8203-07D190A8A9C8}"/>
              </a:ext>
            </a:extLst>
          </p:cNvPr>
          <p:cNvSpPr txBox="1"/>
          <p:nvPr/>
        </p:nvSpPr>
        <p:spPr>
          <a:xfrm>
            <a:off x="14476790" y="3002591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Industrial IoT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3AF7F46-ADF7-25D9-31B7-822729BB0EBC}"/>
              </a:ext>
            </a:extLst>
          </p:cNvPr>
          <p:cNvSpPr txBox="1"/>
          <p:nvPr/>
        </p:nvSpPr>
        <p:spPr>
          <a:xfrm>
            <a:off x="14476790" y="3843839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Decentralize processing to cut latency &amp; bandwidth; full/partial offloading + edge AI handle complex computation.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8AFF334-E5F4-262E-AF6C-94815A3BB28D}"/>
              </a:ext>
            </a:extLst>
          </p:cNvPr>
          <p:cNvSpPr/>
          <p:nvPr/>
        </p:nvSpPr>
        <p:spPr>
          <a:xfrm>
            <a:off x="577910" y="6294431"/>
            <a:ext cx="10698480" cy="3291840"/>
          </a:xfrm>
          <a:prstGeom prst="roundRect">
            <a:avLst>
              <a:gd name="adj" fmla="val 55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9A5E1E0-F45F-89EC-F3F1-CE67886B22FE}"/>
              </a:ext>
            </a:extLst>
          </p:cNvPr>
          <p:cNvSpPr/>
          <p:nvPr/>
        </p:nvSpPr>
        <p:spPr>
          <a:xfrm>
            <a:off x="1126550" y="6879647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2">
            <a:extLst>
              <a:ext uri="{FF2B5EF4-FFF2-40B4-BE49-F238E27FC236}">
                <a16:creationId xmlns:a16="http://schemas.microsoft.com/office/drawing/2014/main" id="{6667D287-39F1-8FB0-FB0F-762A4E23E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462" y="7318559"/>
            <a:ext cx="950976" cy="950976"/>
          </a:xfrm>
          <a:prstGeom prst="rect">
            <a:avLst/>
          </a:prstGeom>
        </p:spPr>
      </p:pic>
      <p:sp>
        <p:nvSpPr>
          <p:cNvPr id="16" name="Text 13">
            <a:extLst>
              <a:ext uri="{FF2B5EF4-FFF2-40B4-BE49-F238E27FC236}">
                <a16:creationId xmlns:a16="http://schemas.microsoft.com/office/drawing/2014/main" id="{DE276362-DD21-B9C4-914D-A20F60554C27}"/>
              </a:ext>
            </a:extLst>
          </p:cNvPr>
          <p:cNvSpPr txBox="1"/>
          <p:nvPr/>
        </p:nvSpPr>
        <p:spPr>
          <a:xfrm>
            <a:off x="3321110" y="6660191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Deep learning on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7BC1E32A-5540-05E2-7336-A18C66BCBCEA}"/>
              </a:ext>
            </a:extLst>
          </p:cNvPr>
          <p:cNvSpPr txBox="1"/>
          <p:nvPr/>
        </p:nvSpPr>
        <p:spPr>
          <a:xfrm>
            <a:off x="3321110" y="7501439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Deploy DL models partly on edge servers with a scheduling strategy that maximizes tasks under quality-of-service limits.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54E01637-3AA4-208F-FBAD-61EA42ED8466}"/>
              </a:ext>
            </a:extLst>
          </p:cNvPr>
          <p:cNvSpPr/>
          <p:nvPr/>
        </p:nvSpPr>
        <p:spPr>
          <a:xfrm>
            <a:off x="11733590" y="6294431"/>
            <a:ext cx="10698480" cy="3291840"/>
          </a:xfrm>
          <a:prstGeom prst="roundRect">
            <a:avLst>
              <a:gd name="adj" fmla="val 55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6F6285BA-829A-1C80-9E58-CAC0B1F69C6D}"/>
              </a:ext>
            </a:extLst>
          </p:cNvPr>
          <p:cNvSpPr/>
          <p:nvPr/>
        </p:nvSpPr>
        <p:spPr>
          <a:xfrm>
            <a:off x="12282230" y="6879647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3">
            <a:extLst>
              <a:ext uri="{FF2B5EF4-FFF2-40B4-BE49-F238E27FC236}">
                <a16:creationId xmlns:a16="http://schemas.microsoft.com/office/drawing/2014/main" id="{BE66C610-4480-8AD3-D107-4CB80E6736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21142" y="7318559"/>
            <a:ext cx="950976" cy="950976"/>
          </a:xfrm>
          <a:prstGeom prst="rect">
            <a:avLst/>
          </a:prstGeom>
        </p:spPr>
      </p:pic>
      <p:sp>
        <p:nvSpPr>
          <p:cNvPr id="44" name="Text 17">
            <a:extLst>
              <a:ext uri="{FF2B5EF4-FFF2-40B4-BE49-F238E27FC236}">
                <a16:creationId xmlns:a16="http://schemas.microsoft.com/office/drawing/2014/main" id="{CD57579E-2962-5B4D-BE04-6F665E5F0245}"/>
              </a:ext>
            </a:extLst>
          </p:cNvPr>
          <p:cNvSpPr txBox="1"/>
          <p:nvPr/>
        </p:nvSpPr>
        <p:spPr>
          <a:xfrm>
            <a:off x="14476790" y="6660191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Secure data sharing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18">
            <a:extLst>
              <a:ext uri="{FF2B5EF4-FFF2-40B4-BE49-F238E27FC236}">
                <a16:creationId xmlns:a16="http://schemas.microsoft.com/office/drawing/2014/main" id="{519E8095-ADD5-8D78-34B8-A1C47560B280}"/>
              </a:ext>
            </a:extLst>
          </p:cNvPr>
          <p:cNvSpPr txBox="1"/>
          <p:nvPr/>
        </p:nvSpPr>
        <p:spPr>
          <a:xfrm>
            <a:off x="14476790" y="7501439"/>
            <a:ext cx="7772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Blockchain is proposed for secure IoT data sharing; future work targets 5G network slicing, better load balancing &amp; robust security.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2604222-1790-392E-EB5A-645C56AC8139}"/>
              </a:ext>
            </a:extLst>
          </p:cNvPr>
          <p:cNvSpPr txBox="1"/>
          <p:nvPr/>
        </p:nvSpPr>
        <p:spPr>
          <a:xfrm>
            <a:off x="1126550" y="11049733"/>
            <a:ext cx="21440639" cy="1795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Gopika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Premsankar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Mario Di Francesco, and Tarik Taleb. “Edge computing for the Internet of Things: A case study”. In: IEEE Internet of Things Journal 5. 2 (2018), pp. 1275–1284.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Tie Qiu et al. “Edge computing in Industrial Internet of Things: Architecture, advances and challenges”. In: IEEE Communications Surveys &amp; Tutorials 22. 4 (2020), pp. 2462–2488.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 Lin et al. “An edge computing based public vehicle system for smart transportation”. In: IEEE Transactions on Vehicular Technology 69. 11 (2020), pp. 12635–12651. DOI: 10.1109/ TVT.2020.3028497.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DA22-757A-24FE-B4AF-19ABB22C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8F6A34-8CE1-1494-0C58-85482D783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C5DAC-C502-4E6F-E4B2-749BB8EB74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56609BB-EF63-8AF6-EB20-E161AC654585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gaming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064F7BB-A2D4-71BD-1F6F-95BBBCD235BF}"/>
              </a:ext>
            </a:extLst>
          </p:cNvPr>
          <p:cNvSpPr txBox="1"/>
          <p:nvPr/>
        </p:nvSpPr>
        <p:spPr>
          <a:xfrm>
            <a:off x="13736216" y="2494039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E953EA-5AED-256B-13C1-C9F57FF891FA}"/>
              </a:ext>
            </a:extLst>
          </p:cNvPr>
          <p:cNvSpPr/>
          <p:nvPr/>
        </p:nvSpPr>
        <p:spPr>
          <a:xfrm>
            <a:off x="13736216" y="3408439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7A5238E-8741-DC21-E7BC-1D8CEB31ECDA}"/>
              </a:ext>
            </a:extLst>
          </p:cNvPr>
          <p:cNvSpPr/>
          <p:nvPr/>
        </p:nvSpPr>
        <p:spPr>
          <a:xfrm>
            <a:off x="14047112" y="3664471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2EA5502-243C-20A5-804B-C81F108DFEB4}"/>
              </a:ext>
            </a:extLst>
          </p:cNvPr>
          <p:cNvSpPr txBox="1"/>
          <p:nvPr/>
        </p:nvSpPr>
        <p:spPr>
          <a:xfrm>
            <a:off x="15016376" y="3408439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Application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Mobile gaming / AR-VR-style interactive workloads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212898AF-F274-CB32-E0B9-6465FB930BF2}"/>
              </a:ext>
            </a:extLst>
          </p:cNvPr>
          <p:cNvSpPr/>
          <p:nvPr/>
        </p:nvSpPr>
        <p:spPr>
          <a:xfrm>
            <a:off x="13736216" y="4908055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B6EF1202-11EF-E999-A932-3DE04667D0BF}"/>
              </a:ext>
            </a:extLst>
          </p:cNvPr>
          <p:cNvSpPr/>
          <p:nvPr/>
        </p:nvSpPr>
        <p:spPr>
          <a:xfrm>
            <a:off x="14047112" y="5164087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2">
            <a:extLst>
              <a:ext uri="{FF2B5EF4-FFF2-40B4-BE49-F238E27FC236}">
                <a16:creationId xmlns:a16="http://schemas.microsoft.com/office/drawing/2014/main" id="{A671F2AA-8DDF-593A-1F6B-CF460358E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233" y="5357208"/>
            <a:ext cx="418429" cy="418429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B36DCC60-1FB5-8AFF-5312-098234171E27}"/>
              </a:ext>
            </a:extLst>
          </p:cNvPr>
          <p:cNvSpPr txBox="1"/>
          <p:nvPr/>
        </p:nvSpPr>
        <p:spPr>
          <a:xfrm>
            <a:off x="15016376" y="4908055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edge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latency hurts responsiveness and user experience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5F1E1A4-BA09-6C41-ECAE-F6FB4311A297}"/>
              </a:ext>
            </a:extLst>
          </p:cNvPr>
          <p:cNvSpPr/>
          <p:nvPr/>
        </p:nvSpPr>
        <p:spPr>
          <a:xfrm>
            <a:off x="13736216" y="6407671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0D1C721A-9EDE-2860-7C6A-F54D62436007}"/>
              </a:ext>
            </a:extLst>
          </p:cNvPr>
          <p:cNvSpPr/>
          <p:nvPr/>
        </p:nvSpPr>
        <p:spPr>
          <a:xfrm>
            <a:off x="14047112" y="6663703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ADF9B877-F9F2-C551-EB99-5665BE6BE763}"/>
              </a:ext>
            </a:extLst>
          </p:cNvPr>
          <p:cNvSpPr txBox="1"/>
          <p:nvPr/>
        </p:nvSpPr>
        <p:spPr>
          <a:xfrm>
            <a:off x="15016376" y="6407671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Approach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 rendering and processing to a nearby edge server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6043D40B-9F5F-3BA2-7708-2070AE469A9A}"/>
              </a:ext>
            </a:extLst>
          </p:cNvPr>
          <p:cNvSpPr/>
          <p:nvPr/>
        </p:nvSpPr>
        <p:spPr>
          <a:xfrm>
            <a:off x="13736216" y="7907287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506FA7F1-A188-BCD8-75B3-504A7E8F0F30}"/>
              </a:ext>
            </a:extLst>
          </p:cNvPr>
          <p:cNvSpPr/>
          <p:nvPr/>
        </p:nvSpPr>
        <p:spPr>
          <a:xfrm>
            <a:off x="14047112" y="8163319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CCDF4325-3945-3370-23DA-347E19C03BA3}"/>
              </a:ext>
            </a:extLst>
          </p:cNvPr>
          <p:cNvSpPr txBox="1"/>
          <p:nvPr/>
        </p:nvSpPr>
        <p:spPr>
          <a:xfrm>
            <a:off x="15016376" y="7907287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Benefit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deployment provides much lower network delay than distant cloud servers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086DD76F-868A-DFDA-87E7-D1446B2AF3BE}"/>
              </a:ext>
            </a:extLst>
          </p:cNvPr>
          <p:cNvSpPr/>
          <p:nvPr/>
        </p:nvSpPr>
        <p:spPr>
          <a:xfrm>
            <a:off x="13736216" y="9626359"/>
            <a:ext cx="9326880" cy="1188720"/>
          </a:xfrm>
          <a:prstGeom prst="roundRect">
            <a:avLst>
              <a:gd name="adj" fmla="val 12308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A7DE8A73-56CF-3669-41DF-89F824A48E17}"/>
              </a:ext>
            </a:extLst>
          </p:cNvPr>
          <p:cNvSpPr txBox="1"/>
          <p:nvPr/>
        </p:nvSpPr>
        <p:spPr>
          <a:xfrm>
            <a:off x="14101976" y="9626359"/>
            <a:ext cx="8595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delay &lt;20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mobile edge vs. ~40–70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public cloud</a:t>
            </a:r>
            <a:endParaRPr lang="en-US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68FFFA-36F7-044C-924E-FB0E4BABA6B0}"/>
              </a:ext>
            </a:extLst>
          </p:cNvPr>
          <p:cNvSpPr txBox="1"/>
          <p:nvPr/>
        </p:nvSpPr>
        <p:spPr>
          <a:xfrm>
            <a:off x="1906331" y="12323703"/>
            <a:ext cx="2057133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Gopika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Premsankar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Mario Di Francesco, and Tarik Taleb. “Edge computing for the Internet of Things: A case study”. In: IEEE Internet of Things Journal 5. 2 (2018), pp. 1275–1284.</a:t>
            </a: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59750758-72E5-EE3B-0A2F-24DD14E08142}"/>
              </a:ext>
            </a:extLst>
          </p:cNvPr>
          <p:cNvSpPr/>
          <p:nvPr/>
        </p:nvSpPr>
        <p:spPr>
          <a:xfrm>
            <a:off x="518145" y="11410152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delay across server deployments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72F5D8-20CB-9FD8-3B24-BE2C61B0F9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54" b="3017"/>
          <a:stretch>
            <a:fillRect/>
          </a:stretch>
        </p:blipFill>
        <p:spPr>
          <a:xfrm>
            <a:off x="1503784" y="2613395"/>
            <a:ext cx="8886786" cy="35615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B5B8652-66B7-6823-5AA4-53BC805AD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021" y="6739179"/>
            <a:ext cx="6733604" cy="4863939"/>
          </a:xfrm>
          <a:prstGeom prst="rect">
            <a:avLst/>
          </a:prstGeom>
        </p:spPr>
      </p:pic>
      <p:sp>
        <p:nvSpPr>
          <p:cNvPr id="33" name="Text 6">
            <a:extLst>
              <a:ext uri="{FF2B5EF4-FFF2-40B4-BE49-F238E27FC236}">
                <a16:creationId xmlns:a16="http://schemas.microsoft.com/office/drawing/2014/main" id="{12E4F85A-1CF7-E67D-3A8F-46D29B54A629}"/>
              </a:ext>
            </a:extLst>
          </p:cNvPr>
          <p:cNvSpPr/>
          <p:nvPr/>
        </p:nvSpPr>
        <p:spPr>
          <a:xfrm>
            <a:off x="1906331" y="5968759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edge testbed setup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2">
            <a:extLst>
              <a:ext uri="{FF2B5EF4-FFF2-40B4-BE49-F238E27FC236}">
                <a16:creationId xmlns:a16="http://schemas.microsoft.com/office/drawing/2014/main" id="{EE4ADD4D-BA9E-D4FD-68EA-360B6042F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233" y="3848584"/>
            <a:ext cx="418429" cy="418429"/>
          </a:xfrm>
          <a:prstGeom prst="rect">
            <a:avLst/>
          </a:prstGeom>
        </p:spPr>
      </p:pic>
      <p:pic>
        <p:nvPicPr>
          <p:cNvPr id="37" name="Image 2">
            <a:extLst>
              <a:ext uri="{FF2B5EF4-FFF2-40B4-BE49-F238E27FC236}">
                <a16:creationId xmlns:a16="http://schemas.microsoft.com/office/drawing/2014/main" id="{5E80DC26-FEB2-A9A9-36D2-68352B503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233" y="6853852"/>
            <a:ext cx="418429" cy="418429"/>
          </a:xfrm>
          <a:prstGeom prst="rect">
            <a:avLst/>
          </a:prstGeom>
        </p:spPr>
      </p:pic>
      <p:pic>
        <p:nvPicPr>
          <p:cNvPr id="39" name="Image 2">
            <a:extLst>
              <a:ext uri="{FF2B5EF4-FFF2-40B4-BE49-F238E27FC236}">
                <a16:creationId xmlns:a16="http://schemas.microsoft.com/office/drawing/2014/main" id="{DDBF9BD3-5A6C-9D8C-78D5-2181BA6F5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233" y="8338552"/>
            <a:ext cx="418429" cy="4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5297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8E0A-B36E-F5A8-8BA7-7A079E22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EFC9A0-C7E1-D14E-D381-BD56F1E6F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79F466-2B59-F21D-E9F7-36BE43CC10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D32D1B5-7818-6167-6569-ADEE6CA3FFB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IoT (</a:t>
            </a: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IIoT</a:t>
            </a: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EC3754-340A-38F5-BBA6-1FE32EA049C4}"/>
              </a:ext>
            </a:extLst>
          </p:cNvPr>
          <p:cNvSpPr txBox="1"/>
          <p:nvPr/>
        </p:nvSpPr>
        <p:spPr>
          <a:xfrm>
            <a:off x="1906331" y="12323703"/>
            <a:ext cx="2057133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Tie Qiu et al. “Edge computing in Industrial Internet of Things: Architecture, advances and challenges”. In: IEEE Communications Surveys &amp; Tutorials 22. 4 (2020), pp. 2462–2488.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8742C9-F6F0-BC68-F58B-B145C1434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0" y="2614879"/>
            <a:ext cx="13156751" cy="8842622"/>
          </a:xfrm>
          <a:prstGeom prst="rect">
            <a:avLst/>
          </a:prstGeom>
        </p:spPr>
      </p:pic>
      <p:sp>
        <p:nvSpPr>
          <p:cNvPr id="162" name="Shape 2">
            <a:extLst>
              <a:ext uri="{FF2B5EF4-FFF2-40B4-BE49-F238E27FC236}">
                <a16:creationId xmlns:a16="http://schemas.microsoft.com/office/drawing/2014/main" id="{81686C31-4237-ED6F-85B9-75BE1FFEDF59}"/>
              </a:ext>
            </a:extLst>
          </p:cNvPr>
          <p:cNvSpPr/>
          <p:nvPr/>
        </p:nvSpPr>
        <p:spPr>
          <a:xfrm>
            <a:off x="14634650" y="2628782"/>
            <a:ext cx="8412480" cy="914400"/>
          </a:xfrm>
          <a:prstGeom prst="roundRect">
            <a:avLst>
              <a:gd name="adj" fmla="val 10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Text 3">
            <a:extLst>
              <a:ext uri="{FF2B5EF4-FFF2-40B4-BE49-F238E27FC236}">
                <a16:creationId xmlns:a16="http://schemas.microsoft.com/office/drawing/2014/main" id="{44254A73-9496-CEFE-4194-CF36D002A2EE}"/>
              </a:ext>
            </a:extLst>
          </p:cNvPr>
          <p:cNvSpPr txBox="1"/>
          <p:nvPr/>
        </p:nvSpPr>
        <p:spPr>
          <a:xfrm>
            <a:off x="14854106" y="2628782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Feature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4">
            <a:extLst>
              <a:ext uri="{FF2B5EF4-FFF2-40B4-BE49-F238E27FC236}">
                <a16:creationId xmlns:a16="http://schemas.microsoft.com/office/drawing/2014/main" id="{9536686C-77BA-6785-21FB-876EADCBF46F}"/>
              </a:ext>
            </a:extLst>
          </p:cNvPr>
          <p:cNvSpPr txBox="1"/>
          <p:nvPr/>
        </p:nvSpPr>
        <p:spPr>
          <a:xfrm>
            <a:off x="17743610" y="262878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IoT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 5">
            <a:extLst>
              <a:ext uri="{FF2B5EF4-FFF2-40B4-BE49-F238E27FC236}">
                <a16:creationId xmlns:a16="http://schemas.microsoft.com/office/drawing/2014/main" id="{734B6871-FF94-6945-C02B-DCB6B6A76590}"/>
              </a:ext>
            </a:extLst>
          </p:cNvPr>
          <p:cNvSpPr txBox="1"/>
          <p:nvPr/>
        </p:nvSpPr>
        <p:spPr>
          <a:xfrm>
            <a:off x="20395370" y="2628782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IIoT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Shape 6">
            <a:extLst>
              <a:ext uri="{FF2B5EF4-FFF2-40B4-BE49-F238E27FC236}">
                <a16:creationId xmlns:a16="http://schemas.microsoft.com/office/drawing/2014/main" id="{DDB040F0-6E32-C19D-D04B-99C1EDB9AF90}"/>
              </a:ext>
            </a:extLst>
          </p:cNvPr>
          <p:cNvSpPr/>
          <p:nvPr/>
        </p:nvSpPr>
        <p:spPr>
          <a:xfrm>
            <a:off x="14634650" y="3543182"/>
            <a:ext cx="8412480" cy="9875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Shape 7">
            <a:extLst>
              <a:ext uri="{FF2B5EF4-FFF2-40B4-BE49-F238E27FC236}">
                <a16:creationId xmlns:a16="http://schemas.microsoft.com/office/drawing/2014/main" id="{A751FDE7-BAB9-7D2B-9F1D-D0530B1B6417}"/>
              </a:ext>
            </a:extLst>
          </p:cNvPr>
          <p:cNvSpPr/>
          <p:nvPr/>
        </p:nvSpPr>
        <p:spPr>
          <a:xfrm>
            <a:off x="14817530" y="3744350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8" name="Image 0">
            <a:extLst>
              <a:ext uri="{FF2B5EF4-FFF2-40B4-BE49-F238E27FC236}">
                <a16:creationId xmlns:a16="http://schemas.microsoft.com/office/drawing/2014/main" id="{E3609231-A6E3-0C64-7297-0CF8954FD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7982" y="3884802"/>
            <a:ext cx="304312" cy="304312"/>
          </a:xfrm>
          <a:prstGeom prst="rect">
            <a:avLst/>
          </a:prstGeom>
        </p:spPr>
      </p:pic>
      <p:sp>
        <p:nvSpPr>
          <p:cNvPr id="169" name="Text 8">
            <a:extLst>
              <a:ext uri="{FF2B5EF4-FFF2-40B4-BE49-F238E27FC236}">
                <a16:creationId xmlns:a16="http://schemas.microsoft.com/office/drawing/2014/main" id="{A51B78B5-93B8-8AA6-18A5-5F2995AFAA62}"/>
              </a:ext>
            </a:extLst>
          </p:cNvPr>
          <p:cNvSpPr txBox="1"/>
          <p:nvPr/>
        </p:nvSpPr>
        <p:spPr>
          <a:xfrm>
            <a:off x="15549050" y="3543182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Objective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 9">
            <a:extLst>
              <a:ext uri="{FF2B5EF4-FFF2-40B4-BE49-F238E27FC236}">
                <a16:creationId xmlns:a16="http://schemas.microsoft.com/office/drawing/2014/main" id="{CAE40A8D-EA04-ECE4-0FBF-8A73B90A498B}"/>
              </a:ext>
            </a:extLst>
          </p:cNvPr>
          <p:cNvSpPr txBox="1"/>
          <p:nvPr/>
        </p:nvSpPr>
        <p:spPr>
          <a:xfrm>
            <a:off x="17889914" y="3543182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Consumption-oriented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Text 10">
            <a:extLst>
              <a:ext uri="{FF2B5EF4-FFF2-40B4-BE49-F238E27FC236}">
                <a16:creationId xmlns:a16="http://schemas.microsoft.com/office/drawing/2014/main" id="{4C850F7A-C777-C7A6-3CB8-6528F00177F9}"/>
              </a:ext>
            </a:extLst>
          </p:cNvPr>
          <p:cNvSpPr txBox="1"/>
          <p:nvPr/>
        </p:nvSpPr>
        <p:spPr>
          <a:xfrm>
            <a:off x="20541674" y="3543182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Production-oriented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Shape 11">
            <a:extLst>
              <a:ext uri="{FF2B5EF4-FFF2-40B4-BE49-F238E27FC236}">
                <a16:creationId xmlns:a16="http://schemas.microsoft.com/office/drawing/2014/main" id="{0BBCF90F-9302-0A7B-4F75-9CB798737E2D}"/>
              </a:ext>
            </a:extLst>
          </p:cNvPr>
          <p:cNvSpPr/>
          <p:nvPr/>
        </p:nvSpPr>
        <p:spPr>
          <a:xfrm>
            <a:off x="14634650" y="4530734"/>
            <a:ext cx="8412480" cy="987552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Shape 12">
            <a:extLst>
              <a:ext uri="{FF2B5EF4-FFF2-40B4-BE49-F238E27FC236}">
                <a16:creationId xmlns:a16="http://schemas.microsoft.com/office/drawing/2014/main" id="{308A7589-FE57-04FE-39CB-28CCF2403A9A}"/>
              </a:ext>
            </a:extLst>
          </p:cNvPr>
          <p:cNvSpPr/>
          <p:nvPr/>
        </p:nvSpPr>
        <p:spPr>
          <a:xfrm>
            <a:off x="14817530" y="4731902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" name="Image 1">
            <a:extLst>
              <a:ext uri="{FF2B5EF4-FFF2-40B4-BE49-F238E27FC236}">
                <a16:creationId xmlns:a16="http://schemas.microsoft.com/office/drawing/2014/main" id="{8D3B2395-251B-32D2-DA19-7247378B0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7982" y="4872354"/>
            <a:ext cx="304312" cy="304312"/>
          </a:xfrm>
          <a:prstGeom prst="rect">
            <a:avLst/>
          </a:prstGeom>
        </p:spPr>
      </p:pic>
      <p:sp>
        <p:nvSpPr>
          <p:cNvPr id="175" name="Text 13">
            <a:extLst>
              <a:ext uri="{FF2B5EF4-FFF2-40B4-BE49-F238E27FC236}">
                <a16:creationId xmlns:a16="http://schemas.microsoft.com/office/drawing/2014/main" id="{0D3FD1E7-49E0-6368-DB3B-1B1B71A737DF}"/>
              </a:ext>
            </a:extLst>
          </p:cNvPr>
          <p:cNvSpPr txBox="1"/>
          <p:nvPr/>
        </p:nvSpPr>
        <p:spPr>
          <a:xfrm>
            <a:off x="15549050" y="4530734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Application scenarios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 14">
            <a:extLst>
              <a:ext uri="{FF2B5EF4-FFF2-40B4-BE49-F238E27FC236}">
                <a16:creationId xmlns:a16="http://schemas.microsoft.com/office/drawing/2014/main" id="{40CE1609-4F6B-EAC6-4564-592E1327CC95}"/>
              </a:ext>
            </a:extLst>
          </p:cNvPr>
          <p:cNvSpPr txBox="1"/>
          <p:nvPr/>
        </p:nvSpPr>
        <p:spPr>
          <a:xfrm>
            <a:off x="17889914" y="4530734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home, health, localization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Text 15">
            <a:extLst>
              <a:ext uri="{FF2B5EF4-FFF2-40B4-BE49-F238E27FC236}">
                <a16:creationId xmlns:a16="http://schemas.microsoft.com/office/drawing/2014/main" id="{99590C2F-8B0E-2BD7-7419-EF9F776691EF}"/>
              </a:ext>
            </a:extLst>
          </p:cNvPr>
          <p:cNvSpPr txBox="1"/>
          <p:nvPr/>
        </p:nvSpPr>
        <p:spPr>
          <a:xfrm>
            <a:off x="20541674" y="4530734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factory, logistics, remote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Shape 16">
            <a:extLst>
              <a:ext uri="{FF2B5EF4-FFF2-40B4-BE49-F238E27FC236}">
                <a16:creationId xmlns:a16="http://schemas.microsoft.com/office/drawing/2014/main" id="{4FA44872-5C7C-865B-0FD3-C175B8F2530F}"/>
              </a:ext>
            </a:extLst>
          </p:cNvPr>
          <p:cNvSpPr/>
          <p:nvPr/>
        </p:nvSpPr>
        <p:spPr>
          <a:xfrm>
            <a:off x="14634650" y="5518286"/>
            <a:ext cx="8412480" cy="9875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Shape 17">
            <a:extLst>
              <a:ext uri="{FF2B5EF4-FFF2-40B4-BE49-F238E27FC236}">
                <a16:creationId xmlns:a16="http://schemas.microsoft.com/office/drawing/2014/main" id="{3782AF8C-40D5-F305-4A8D-B7FE3BBDE15F}"/>
              </a:ext>
            </a:extLst>
          </p:cNvPr>
          <p:cNvSpPr/>
          <p:nvPr/>
        </p:nvSpPr>
        <p:spPr>
          <a:xfrm>
            <a:off x="14817530" y="5719454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1" name="Image 2">
            <a:extLst>
              <a:ext uri="{FF2B5EF4-FFF2-40B4-BE49-F238E27FC236}">
                <a16:creationId xmlns:a16="http://schemas.microsoft.com/office/drawing/2014/main" id="{BA7FC86B-9A85-B872-BFEF-A63B49A8E1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57982" y="5859906"/>
            <a:ext cx="304312" cy="304312"/>
          </a:xfrm>
          <a:prstGeom prst="rect">
            <a:avLst/>
          </a:prstGeom>
        </p:spPr>
      </p:pic>
      <p:sp>
        <p:nvSpPr>
          <p:cNvPr id="182" name="Text 18">
            <a:extLst>
              <a:ext uri="{FF2B5EF4-FFF2-40B4-BE49-F238E27FC236}">
                <a16:creationId xmlns:a16="http://schemas.microsoft.com/office/drawing/2014/main" id="{5BB9D1E2-1D5C-FB93-1CB8-DD991ECC7696}"/>
              </a:ext>
            </a:extLst>
          </p:cNvPr>
          <p:cNvSpPr txBox="1"/>
          <p:nvPr/>
        </p:nvSpPr>
        <p:spPr>
          <a:xfrm>
            <a:off x="15549050" y="5518286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Platform foundation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Text 19">
            <a:extLst>
              <a:ext uri="{FF2B5EF4-FFF2-40B4-BE49-F238E27FC236}">
                <a16:creationId xmlns:a16="http://schemas.microsoft.com/office/drawing/2014/main" id="{C6558F63-BEFA-BFA6-E70B-CC32EB6AED37}"/>
              </a:ext>
            </a:extLst>
          </p:cNvPr>
          <p:cNvSpPr txBox="1"/>
          <p:nvPr/>
        </p:nvSpPr>
        <p:spPr>
          <a:xfrm>
            <a:off x="17889914" y="5518286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Self-building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" name="Text 20">
            <a:extLst>
              <a:ext uri="{FF2B5EF4-FFF2-40B4-BE49-F238E27FC236}">
                <a16:creationId xmlns:a16="http://schemas.microsoft.com/office/drawing/2014/main" id="{29ACD10D-32C0-1AF3-DA37-525051F7E727}"/>
              </a:ext>
            </a:extLst>
          </p:cNvPr>
          <p:cNvSpPr txBox="1"/>
          <p:nvPr/>
        </p:nvSpPr>
        <p:spPr>
          <a:xfrm>
            <a:off x="20541674" y="5518286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Industrial facilities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Shape 21">
            <a:extLst>
              <a:ext uri="{FF2B5EF4-FFF2-40B4-BE49-F238E27FC236}">
                <a16:creationId xmlns:a16="http://schemas.microsoft.com/office/drawing/2014/main" id="{B3D28E21-A6D5-07C0-5079-C22D30684DEE}"/>
              </a:ext>
            </a:extLst>
          </p:cNvPr>
          <p:cNvSpPr/>
          <p:nvPr/>
        </p:nvSpPr>
        <p:spPr>
          <a:xfrm>
            <a:off x="14634650" y="6505838"/>
            <a:ext cx="8412480" cy="987552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Shape 22">
            <a:extLst>
              <a:ext uri="{FF2B5EF4-FFF2-40B4-BE49-F238E27FC236}">
                <a16:creationId xmlns:a16="http://schemas.microsoft.com/office/drawing/2014/main" id="{02287098-A437-E68C-5BCC-EFEDC9E34FEC}"/>
              </a:ext>
            </a:extLst>
          </p:cNvPr>
          <p:cNvSpPr/>
          <p:nvPr/>
        </p:nvSpPr>
        <p:spPr>
          <a:xfrm>
            <a:off x="14817530" y="6707006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7" name="Image 3">
            <a:extLst>
              <a:ext uri="{FF2B5EF4-FFF2-40B4-BE49-F238E27FC236}">
                <a16:creationId xmlns:a16="http://schemas.microsoft.com/office/drawing/2014/main" id="{6DAB55AB-EEC9-F1F7-5A3D-DD1D4BE908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7982" y="6847458"/>
            <a:ext cx="304312" cy="304312"/>
          </a:xfrm>
          <a:prstGeom prst="rect">
            <a:avLst/>
          </a:prstGeom>
        </p:spPr>
      </p:pic>
      <p:sp>
        <p:nvSpPr>
          <p:cNvPr id="188" name="Text 23">
            <a:extLst>
              <a:ext uri="{FF2B5EF4-FFF2-40B4-BE49-F238E27FC236}">
                <a16:creationId xmlns:a16="http://schemas.microsoft.com/office/drawing/2014/main" id="{18DC0A7C-30AE-0CBA-59DE-0780F417052C}"/>
              </a:ext>
            </a:extLst>
          </p:cNvPr>
          <p:cNvSpPr txBox="1"/>
          <p:nvPr/>
        </p:nvSpPr>
        <p:spPr>
          <a:xfrm>
            <a:off x="15549050" y="6505838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Sensors scale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 24">
            <a:extLst>
              <a:ext uri="{FF2B5EF4-FFF2-40B4-BE49-F238E27FC236}">
                <a16:creationId xmlns:a16="http://schemas.microsoft.com/office/drawing/2014/main" id="{08D07A74-082E-97BC-859D-40C32BC8D635}"/>
              </a:ext>
            </a:extLst>
          </p:cNvPr>
          <p:cNvSpPr txBox="1"/>
          <p:nvPr/>
        </p:nvSpPr>
        <p:spPr>
          <a:xfrm>
            <a:off x="17889914" y="6505838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Small to medium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 25">
            <a:extLst>
              <a:ext uri="{FF2B5EF4-FFF2-40B4-BE49-F238E27FC236}">
                <a16:creationId xmlns:a16="http://schemas.microsoft.com/office/drawing/2014/main" id="{B361D4DB-7653-BEA1-A254-BD2B4DAFF415}"/>
              </a:ext>
            </a:extLst>
          </p:cNvPr>
          <p:cNvSpPr txBox="1"/>
          <p:nvPr/>
        </p:nvSpPr>
        <p:spPr>
          <a:xfrm>
            <a:off x="20541674" y="6505838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Large to very large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Shape 26">
            <a:extLst>
              <a:ext uri="{FF2B5EF4-FFF2-40B4-BE49-F238E27FC236}">
                <a16:creationId xmlns:a16="http://schemas.microsoft.com/office/drawing/2014/main" id="{5083B8FB-C3B7-160F-DB17-E73D78791229}"/>
              </a:ext>
            </a:extLst>
          </p:cNvPr>
          <p:cNvSpPr/>
          <p:nvPr/>
        </p:nvSpPr>
        <p:spPr>
          <a:xfrm>
            <a:off x="14634650" y="7493390"/>
            <a:ext cx="8412480" cy="9875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6" name="Shape 27">
            <a:extLst>
              <a:ext uri="{FF2B5EF4-FFF2-40B4-BE49-F238E27FC236}">
                <a16:creationId xmlns:a16="http://schemas.microsoft.com/office/drawing/2014/main" id="{820F882A-21A0-7293-5FA1-2A6014361F10}"/>
              </a:ext>
            </a:extLst>
          </p:cNvPr>
          <p:cNvSpPr/>
          <p:nvPr/>
        </p:nvSpPr>
        <p:spPr>
          <a:xfrm>
            <a:off x="14817530" y="7694558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7" name="Image 4">
            <a:extLst>
              <a:ext uri="{FF2B5EF4-FFF2-40B4-BE49-F238E27FC236}">
                <a16:creationId xmlns:a16="http://schemas.microsoft.com/office/drawing/2014/main" id="{00768CEF-CC87-2A06-667D-7C5C4D8EFF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57982" y="7835010"/>
            <a:ext cx="304312" cy="304312"/>
          </a:xfrm>
          <a:prstGeom prst="rect">
            <a:avLst/>
          </a:prstGeom>
        </p:spPr>
      </p:pic>
      <p:sp>
        <p:nvSpPr>
          <p:cNvPr id="258" name="Text 28">
            <a:extLst>
              <a:ext uri="{FF2B5EF4-FFF2-40B4-BE49-F238E27FC236}">
                <a16:creationId xmlns:a16="http://schemas.microsoft.com/office/drawing/2014/main" id="{0631319E-4979-A9DA-49E1-F9C1164F8239}"/>
              </a:ext>
            </a:extLst>
          </p:cNvPr>
          <p:cNvSpPr txBox="1"/>
          <p:nvPr/>
        </p:nvSpPr>
        <p:spPr>
          <a:xfrm>
            <a:off x="15549050" y="7493390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Precision requirement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Text 29">
            <a:extLst>
              <a:ext uri="{FF2B5EF4-FFF2-40B4-BE49-F238E27FC236}">
                <a16:creationId xmlns:a16="http://schemas.microsoft.com/office/drawing/2014/main" id="{B8BE42EA-1B87-C87F-9D9C-7C016C7F28FA}"/>
              </a:ext>
            </a:extLst>
          </p:cNvPr>
          <p:cNvSpPr txBox="1"/>
          <p:nvPr/>
        </p:nvSpPr>
        <p:spPr>
          <a:xfrm>
            <a:off x="17889914" y="7493390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 to medium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 30">
            <a:extLst>
              <a:ext uri="{FF2B5EF4-FFF2-40B4-BE49-F238E27FC236}">
                <a16:creationId xmlns:a16="http://schemas.microsoft.com/office/drawing/2014/main" id="{14F7FDF7-8547-1043-9152-F19FE00194D3}"/>
              </a:ext>
            </a:extLst>
          </p:cNvPr>
          <p:cNvSpPr txBox="1"/>
          <p:nvPr/>
        </p:nvSpPr>
        <p:spPr>
          <a:xfrm>
            <a:off x="20541674" y="7493390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to very high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Shape 31">
            <a:extLst>
              <a:ext uri="{FF2B5EF4-FFF2-40B4-BE49-F238E27FC236}">
                <a16:creationId xmlns:a16="http://schemas.microsoft.com/office/drawing/2014/main" id="{B50B2703-4953-8C24-3C1B-96C9AB2350A3}"/>
              </a:ext>
            </a:extLst>
          </p:cNvPr>
          <p:cNvSpPr/>
          <p:nvPr/>
        </p:nvSpPr>
        <p:spPr>
          <a:xfrm>
            <a:off x="14634650" y="8480942"/>
            <a:ext cx="8412480" cy="987552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2" name="Shape 32">
            <a:extLst>
              <a:ext uri="{FF2B5EF4-FFF2-40B4-BE49-F238E27FC236}">
                <a16:creationId xmlns:a16="http://schemas.microsoft.com/office/drawing/2014/main" id="{C22FA73B-9C23-AE31-6843-63FA71AB07E8}"/>
              </a:ext>
            </a:extLst>
          </p:cNvPr>
          <p:cNvSpPr/>
          <p:nvPr/>
        </p:nvSpPr>
        <p:spPr>
          <a:xfrm>
            <a:off x="14817530" y="8682110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3" name="Image 5">
            <a:extLst>
              <a:ext uri="{FF2B5EF4-FFF2-40B4-BE49-F238E27FC236}">
                <a16:creationId xmlns:a16="http://schemas.microsoft.com/office/drawing/2014/main" id="{916A66B3-895C-F55A-AA35-BCA00EED5B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57982" y="8822562"/>
            <a:ext cx="304312" cy="304312"/>
          </a:xfrm>
          <a:prstGeom prst="rect">
            <a:avLst/>
          </a:prstGeom>
        </p:spPr>
      </p:pic>
      <p:sp>
        <p:nvSpPr>
          <p:cNvPr id="264" name="Text 33">
            <a:extLst>
              <a:ext uri="{FF2B5EF4-FFF2-40B4-BE49-F238E27FC236}">
                <a16:creationId xmlns:a16="http://schemas.microsoft.com/office/drawing/2014/main" id="{A42BE24A-24FF-2894-76F8-809AAC76FC8C}"/>
              </a:ext>
            </a:extLst>
          </p:cNvPr>
          <p:cNvSpPr txBox="1"/>
          <p:nvPr/>
        </p:nvSpPr>
        <p:spPr>
          <a:xfrm>
            <a:off x="15549050" y="8480942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Mobility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Text 34">
            <a:extLst>
              <a:ext uri="{FF2B5EF4-FFF2-40B4-BE49-F238E27FC236}">
                <a16:creationId xmlns:a16="http://schemas.microsoft.com/office/drawing/2014/main" id="{ABE500FE-CCE9-3FAF-2DAC-87B8A36B16BA}"/>
              </a:ext>
            </a:extLst>
          </p:cNvPr>
          <p:cNvSpPr txBox="1"/>
          <p:nvPr/>
        </p:nvSpPr>
        <p:spPr>
          <a:xfrm>
            <a:off x="17889914" y="8480942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Strong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" name="Text 35">
            <a:extLst>
              <a:ext uri="{FF2B5EF4-FFF2-40B4-BE49-F238E27FC236}">
                <a16:creationId xmlns:a16="http://schemas.microsoft.com/office/drawing/2014/main" id="{A88CB73F-BD84-321E-1084-22EB04E75AC4}"/>
              </a:ext>
            </a:extLst>
          </p:cNvPr>
          <p:cNvSpPr txBox="1"/>
          <p:nvPr/>
        </p:nvSpPr>
        <p:spPr>
          <a:xfrm>
            <a:off x="20541674" y="8480942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Weak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7" name="Shape 36">
            <a:extLst>
              <a:ext uri="{FF2B5EF4-FFF2-40B4-BE49-F238E27FC236}">
                <a16:creationId xmlns:a16="http://schemas.microsoft.com/office/drawing/2014/main" id="{90F0557C-904C-0CA1-7353-7A0E72DAF858}"/>
              </a:ext>
            </a:extLst>
          </p:cNvPr>
          <p:cNvSpPr/>
          <p:nvPr/>
        </p:nvSpPr>
        <p:spPr>
          <a:xfrm>
            <a:off x="14634650" y="9468494"/>
            <a:ext cx="8412480" cy="987552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8" name="Shape 37">
            <a:extLst>
              <a:ext uri="{FF2B5EF4-FFF2-40B4-BE49-F238E27FC236}">
                <a16:creationId xmlns:a16="http://schemas.microsoft.com/office/drawing/2014/main" id="{5C9DB541-8E99-2DE6-B038-27350269518F}"/>
              </a:ext>
            </a:extLst>
          </p:cNvPr>
          <p:cNvSpPr/>
          <p:nvPr/>
        </p:nvSpPr>
        <p:spPr>
          <a:xfrm>
            <a:off x="14817530" y="9669662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9" name="Image 6">
            <a:extLst>
              <a:ext uri="{FF2B5EF4-FFF2-40B4-BE49-F238E27FC236}">
                <a16:creationId xmlns:a16="http://schemas.microsoft.com/office/drawing/2014/main" id="{D2F523DB-CAA2-C244-B394-419AD1B3CA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57982" y="9810114"/>
            <a:ext cx="304312" cy="304312"/>
          </a:xfrm>
          <a:prstGeom prst="rect">
            <a:avLst/>
          </a:prstGeom>
        </p:spPr>
      </p:pic>
      <p:sp>
        <p:nvSpPr>
          <p:cNvPr id="270" name="Text 38">
            <a:extLst>
              <a:ext uri="{FF2B5EF4-FFF2-40B4-BE49-F238E27FC236}">
                <a16:creationId xmlns:a16="http://schemas.microsoft.com/office/drawing/2014/main" id="{E43400EB-BC5F-47CE-B21A-5A9462ABA514}"/>
              </a:ext>
            </a:extLst>
          </p:cNvPr>
          <p:cNvSpPr txBox="1"/>
          <p:nvPr/>
        </p:nvSpPr>
        <p:spPr>
          <a:xfrm>
            <a:off x="15549050" y="9468494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volume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Text 39">
            <a:extLst>
              <a:ext uri="{FF2B5EF4-FFF2-40B4-BE49-F238E27FC236}">
                <a16:creationId xmlns:a16="http://schemas.microsoft.com/office/drawing/2014/main" id="{81A1E23B-215B-6C3F-79CC-3B0BDDB2FB78}"/>
              </a:ext>
            </a:extLst>
          </p:cNvPr>
          <p:cNvSpPr txBox="1"/>
          <p:nvPr/>
        </p:nvSpPr>
        <p:spPr>
          <a:xfrm>
            <a:off x="17889914" y="9468494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Medium to high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2" name="Text 40">
            <a:extLst>
              <a:ext uri="{FF2B5EF4-FFF2-40B4-BE49-F238E27FC236}">
                <a16:creationId xmlns:a16="http://schemas.microsoft.com/office/drawing/2014/main" id="{BDF89433-9F19-9D97-AAC7-E7D5FCA1FF93}"/>
              </a:ext>
            </a:extLst>
          </p:cNvPr>
          <p:cNvSpPr txBox="1"/>
          <p:nvPr/>
        </p:nvSpPr>
        <p:spPr>
          <a:xfrm>
            <a:off x="20541674" y="9468494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to very high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Shape 41">
            <a:extLst>
              <a:ext uri="{FF2B5EF4-FFF2-40B4-BE49-F238E27FC236}">
                <a16:creationId xmlns:a16="http://schemas.microsoft.com/office/drawing/2014/main" id="{66FC0895-6E56-43BD-AD8A-7941A8CD0922}"/>
              </a:ext>
            </a:extLst>
          </p:cNvPr>
          <p:cNvSpPr/>
          <p:nvPr/>
        </p:nvSpPr>
        <p:spPr>
          <a:xfrm>
            <a:off x="14634650" y="10456046"/>
            <a:ext cx="8412480" cy="987552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Shape 42">
            <a:extLst>
              <a:ext uri="{FF2B5EF4-FFF2-40B4-BE49-F238E27FC236}">
                <a16:creationId xmlns:a16="http://schemas.microsoft.com/office/drawing/2014/main" id="{176F5767-9CC0-D2CC-E909-D23AE1077D40}"/>
              </a:ext>
            </a:extLst>
          </p:cNvPr>
          <p:cNvSpPr/>
          <p:nvPr/>
        </p:nvSpPr>
        <p:spPr>
          <a:xfrm>
            <a:off x="14817530" y="10657214"/>
            <a:ext cx="585216" cy="58521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5" name="Image 7">
            <a:extLst>
              <a:ext uri="{FF2B5EF4-FFF2-40B4-BE49-F238E27FC236}">
                <a16:creationId xmlns:a16="http://schemas.microsoft.com/office/drawing/2014/main" id="{BF85DA62-DBA4-DE0D-A149-D1D06A9D2A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57982" y="10797666"/>
            <a:ext cx="304312" cy="304312"/>
          </a:xfrm>
          <a:prstGeom prst="rect">
            <a:avLst/>
          </a:prstGeom>
        </p:spPr>
      </p:pic>
      <p:sp>
        <p:nvSpPr>
          <p:cNvPr id="276" name="Text 43">
            <a:extLst>
              <a:ext uri="{FF2B5EF4-FFF2-40B4-BE49-F238E27FC236}">
                <a16:creationId xmlns:a16="http://schemas.microsoft.com/office/drawing/2014/main" id="{56DF694C-E0FE-641C-8089-FCD8ADE770E4}"/>
              </a:ext>
            </a:extLst>
          </p:cNvPr>
          <p:cNvSpPr txBox="1"/>
          <p:nvPr/>
        </p:nvSpPr>
        <p:spPr>
          <a:xfrm>
            <a:off x="15549050" y="10456046"/>
            <a:ext cx="204825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Latency tolerance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Text 44">
            <a:extLst>
              <a:ext uri="{FF2B5EF4-FFF2-40B4-BE49-F238E27FC236}">
                <a16:creationId xmlns:a16="http://schemas.microsoft.com/office/drawing/2014/main" id="{98103EFF-FEDA-1813-DE92-59F5CCF1C87E}"/>
              </a:ext>
            </a:extLst>
          </p:cNvPr>
          <p:cNvSpPr txBox="1"/>
          <p:nvPr/>
        </p:nvSpPr>
        <p:spPr>
          <a:xfrm>
            <a:off x="17889914" y="10456046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Text 45">
            <a:extLst>
              <a:ext uri="{FF2B5EF4-FFF2-40B4-BE49-F238E27FC236}">
                <a16:creationId xmlns:a16="http://schemas.microsoft.com/office/drawing/2014/main" id="{59051353-946F-F0D0-7062-8CC82BC20269}"/>
              </a:ext>
            </a:extLst>
          </p:cNvPr>
          <p:cNvSpPr txBox="1"/>
          <p:nvPr/>
        </p:nvSpPr>
        <p:spPr>
          <a:xfrm>
            <a:off x="20541674" y="10456046"/>
            <a:ext cx="23591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Very low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9" name="Shape 46">
            <a:extLst>
              <a:ext uri="{FF2B5EF4-FFF2-40B4-BE49-F238E27FC236}">
                <a16:creationId xmlns:a16="http://schemas.microsoft.com/office/drawing/2014/main" id="{15C8BAD5-C17B-67B1-BA8A-99BE53E76000}"/>
              </a:ext>
            </a:extLst>
          </p:cNvPr>
          <p:cNvSpPr/>
          <p:nvPr/>
        </p:nvSpPr>
        <p:spPr>
          <a:xfrm>
            <a:off x="14634650" y="2628782"/>
            <a:ext cx="8412480" cy="8814816"/>
          </a:xfrm>
          <a:prstGeom prst="roundRect">
            <a:avLst>
              <a:gd name="adj" fmla="val 1087"/>
            </a:avLst>
          </a:prstGeom>
          <a:solidFill>
            <a:srgbClr val="FFFFFF">
              <a:alpha val="0"/>
            </a:srgbClr>
          </a:solidFill>
          <a:ln w="3175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0" name="Shape 47">
            <a:extLst>
              <a:ext uri="{FF2B5EF4-FFF2-40B4-BE49-F238E27FC236}">
                <a16:creationId xmlns:a16="http://schemas.microsoft.com/office/drawing/2014/main" id="{0DB767C6-6E8E-0B5F-3DFC-132D49A51E27}"/>
              </a:ext>
            </a:extLst>
          </p:cNvPr>
          <p:cNvSpPr/>
          <p:nvPr/>
        </p:nvSpPr>
        <p:spPr>
          <a:xfrm>
            <a:off x="17743610" y="2628782"/>
            <a:ext cx="0" cy="8814816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Shape 48">
            <a:extLst>
              <a:ext uri="{FF2B5EF4-FFF2-40B4-BE49-F238E27FC236}">
                <a16:creationId xmlns:a16="http://schemas.microsoft.com/office/drawing/2014/main" id="{7DF96D73-7CDF-35FA-16EB-C55EDDAF6335}"/>
              </a:ext>
            </a:extLst>
          </p:cNvPr>
          <p:cNvSpPr/>
          <p:nvPr/>
        </p:nvSpPr>
        <p:spPr>
          <a:xfrm>
            <a:off x="20395370" y="2628782"/>
            <a:ext cx="0" cy="8814816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Shape 49">
            <a:extLst>
              <a:ext uri="{FF2B5EF4-FFF2-40B4-BE49-F238E27FC236}">
                <a16:creationId xmlns:a16="http://schemas.microsoft.com/office/drawing/2014/main" id="{43ECE4AE-EFFD-AA4B-DFE7-4E830C0E3886}"/>
              </a:ext>
            </a:extLst>
          </p:cNvPr>
          <p:cNvSpPr/>
          <p:nvPr/>
        </p:nvSpPr>
        <p:spPr>
          <a:xfrm>
            <a:off x="14634650" y="4530734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3" name="Shape 50">
            <a:extLst>
              <a:ext uri="{FF2B5EF4-FFF2-40B4-BE49-F238E27FC236}">
                <a16:creationId xmlns:a16="http://schemas.microsoft.com/office/drawing/2014/main" id="{305C358B-8220-1F84-ADAF-39694235A231}"/>
              </a:ext>
            </a:extLst>
          </p:cNvPr>
          <p:cNvSpPr/>
          <p:nvPr/>
        </p:nvSpPr>
        <p:spPr>
          <a:xfrm>
            <a:off x="14634650" y="5518286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4" name="Shape 51">
            <a:extLst>
              <a:ext uri="{FF2B5EF4-FFF2-40B4-BE49-F238E27FC236}">
                <a16:creationId xmlns:a16="http://schemas.microsoft.com/office/drawing/2014/main" id="{00A3D3AF-31C2-6347-1F45-9E33FC7D7474}"/>
              </a:ext>
            </a:extLst>
          </p:cNvPr>
          <p:cNvSpPr/>
          <p:nvPr/>
        </p:nvSpPr>
        <p:spPr>
          <a:xfrm>
            <a:off x="14634650" y="6505838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5" name="Shape 52">
            <a:extLst>
              <a:ext uri="{FF2B5EF4-FFF2-40B4-BE49-F238E27FC236}">
                <a16:creationId xmlns:a16="http://schemas.microsoft.com/office/drawing/2014/main" id="{6ECD42BF-D40C-D919-7714-E5D7995E9FD1}"/>
              </a:ext>
            </a:extLst>
          </p:cNvPr>
          <p:cNvSpPr/>
          <p:nvPr/>
        </p:nvSpPr>
        <p:spPr>
          <a:xfrm>
            <a:off x="14634650" y="7493390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" name="Shape 53">
            <a:extLst>
              <a:ext uri="{FF2B5EF4-FFF2-40B4-BE49-F238E27FC236}">
                <a16:creationId xmlns:a16="http://schemas.microsoft.com/office/drawing/2014/main" id="{82C8A023-3A75-5503-5B02-F3B3530EAE5C}"/>
              </a:ext>
            </a:extLst>
          </p:cNvPr>
          <p:cNvSpPr/>
          <p:nvPr/>
        </p:nvSpPr>
        <p:spPr>
          <a:xfrm>
            <a:off x="14634650" y="8480942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7" name="Shape 54">
            <a:extLst>
              <a:ext uri="{FF2B5EF4-FFF2-40B4-BE49-F238E27FC236}">
                <a16:creationId xmlns:a16="http://schemas.microsoft.com/office/drawing/2014/main" id="{DC163F7E-4CAE-B762-5ACF-B1958C2948F1}"/>
              </a:ext>
            </a:extLst>
          </p:cNvPr>
          <p:cNvSpPr/>
          <p:nvPr/>
        </p:nvSpPr>
        <p:spPr>
          <a:xfrm>
            <a:off x="14634650" y="9468494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8" name="Shape 55">
            <a:extLst>
              <a:ext uri="{FF2B5EF4-FFF2-40B4-BE49-F238E27FC236}">
                <a16:creationId xmlns:a16="http://schemas.microsoft.com/office/drawing/2014/main" id="{E3D0AC7B-17B0-073E-518B-9E920A05B52D}"/>
              </a:ext>
            </a:extLst>
          </p:cNvPr>
          <p:cNvSpPr/>
          <p:nvPr/>
        </p:nvSpPr>
        <p:spPr>
          <a:xfrm>
            <a:off x="14634650" y="10456046"/>
            <a:ext cx="8412480" cy="0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1" name="Text 6">
            <a:extLst>
              <a:ext uri="{FF2B5EF4-FFF2-40B4-BE49-F238E27FC236}">
                <a16:creationId xmlns:a16="http://schemas.microsoft.com/office/drawing/2014/main" id="{545DB8B0-8D01-E1B9-3653-8D346CBE007B}"/>
              </a:ext>
            </a:extLst>
          </p:cNvPr>
          <p:cNvSpPr/>
          <p:nvPr/>
        </p:nvSpPr>
        <p:spPr>
          <a:xfrm>
            <a:off x="1070221" y="11309279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in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IIoT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" name="Text 6">
            <a:extLst>
              <a:ext uri="{FF2B5EF4-FFF2-40B4-BE49-F238E27FC236}">
                <a16:creationId xmlns:a16="http://schemas.microsoft.com/office/drawing/2014/main" id="{3CAD3458-E04F-E1F5-C784-68F6F6C90DB9}"/>
              </a:ext>
            </a:extLst>
          </p:cNvPr>
          <p:cNvSpPr/>
          <p:nvPr/>
        </p:nvSpPr>
        <p:spPr>
          <a:xfrm>
            <a:off x="14753659" y="11348256"/>
            <a:ext cx="817446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Qualitative comparison of IoT and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IIoT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8169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B855-85B0-1912-96FE-1C482EE5A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AA67DB9-D640-DD54-CD11-27C7CC4E21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DF7067-117C-5586-A60C-B77EF002A4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3E1AFF2-3119-DBB9-7382-46A32AD1D5D8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vehicle system for smart transportation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D75786-2591-ED16-7901-74738D4FDA53}"/>
              </a:ext>
            </a:extLst>
          </p:cNvPr>
          <p:cNvSpPr txBox="1"/>
          <p:nvPr/>
        </p:nvSpPr>
        <p:spPr>
          <a:xfrm>
            <a:off x="1599391" y="12041574"/>
            <a:ext cx="22231511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 Lin et al. “An edge computing based public vehicle system for smart transportation”. In: IEEE Transactions on Vehicular Technology 69. 11 (2020), pp. 12635–12651. DOI: 10.1109/ TVT.2020.3028497.</a:t>
            </a:r>
          </a:p>
        </p:txBody>
      </p:sp>
      <p:sp>
        <p:nvSpPr>
          <p:cNvPr id="291" name="Text 6">
            <a:extLst>
              <a:ext uri="{FF2B5EF4-FFF2-40B4-BE49-F238E27FC236}">
                <a16:creationId xmlns:a16="http://schemas.microsoft.com/office/drawing/2014/main" id="{948CADD6-3B57-C08F-0FBF-7FFC9EC27BC5}"/>
              </a:ext>
            </a:extLst>
          </p:cNvPr>
          <p:cNvSpPr/>
          <p:nvPr/>
        </p:nvSpPr>
        <p:spPr>
          <a:xfrm>
            <a:off x="815154" y="9634630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System model for smart transportation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FBF109-38C5-635C-C568-7F751AB61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10" y="2853079"/>
            <a:ext cx="11246568" cy="6903181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730F91DE-8827-2FD0-42DA-EE7C5DAE61DF}"/>
              </a:ext>
            </a:extLst>
          </p:cNvPr>
          <p:cNvSpPr txBox="1"/>
          <p:nvPr/>
        </p:nvSpPr>
        <p:spPr>
          <a:xfrm>
            <a:off x="13717555" y="312626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1416DD2A-035E-648F-EF60-C5EBEE8AEC03}"/>
              </a:ext>
            </a:extLst>
          </p:cNvPr>
          <p:cNvSpPr/>
          <p:nvPr/>
        </p:nvSpPr>
        <p:spPr>
          <a:xfrm>
            <a:off x="13717555" y="4040668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CDE279B6-3FE4-2262-0ECF-4AA895D1C6BA}"/>
              </a:ext>
            </a:extLst>
          </p:cNvPr>
          <p:cNvSpPr/>
          <p:nvPr/>
        </p:nvSpPr>
        <p:spPr>
          <a:xfrm>
            <a:off x="14028451" y="4296700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7887C48A-E73E-1A79-D94F-2682140F4ABA}"/>
              </a:ext>
            </a:extLst>
          </p:cNvPr>
          <p:cNvSpPr txBox="1"/>
          <p:nvPr/>
        </p:nvSpPr>
        <p:spPr>
          <a:xfrm>
            <a:off x="14997715" y="409899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Rapid edge-benefit estimation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helps determine whether moving an application to the edge is actually worthwhile.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AB09FD33-094F-778F-3B99-2667033163BA}"/>
              </a:ext>
            </a:extLst>
          </p:cNvPr>
          <p:cNvSpPr/>
          <p:nvPr/>
        </p:nvSpPr>
        <p:spPr>
          <a:xfrm>
            <a:off x="13717555" y="5540284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CA8BB2AF-AE1B-71E7-FDFB-D2369F3D9E36}"/>
              </a:ext>
            </a:extLst>
          </p:cNvPr>
          <p:cNvSpPr/>
          <p:nvPr/>
        </p:nvSpPr>
        <p:spPr>
          <a:xfrm>
            <a:off x="14028451" y="5796316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4780BAAB-831A-0377-5628-5A4896BA5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572" y="5989437"/>
            <a:ext cx="418429" cy="418429"/>
          </a:xfrm>
          <a:prstGeom prst="rect">
            <a:avLst/>
          </a:prstGeom>
        </p:spPr>
      </p:pic>
      <p:sp>
        <p:nvSpPr>
          <p:cNvPr id="21" name="Text 9">
            <a:extLst>
              <a:ext uri="{FF2B5EF4-FFF2-40B4-BE49-F238E27FC236}">
                <a16:creationId xmlns:a16="http://schemas.microsoft.com/office/drawing/2014/main" id="{9859D139-FF20-FAD2-3F55-672F4894FDBA}"/>
              </a:ext>
            </a:extLst>
          </p:cNvPr>
          <p:cNvSpPr txBox="1"/>
          <p:nvPr/>
        </p:nvSpPr>
        <p:spPr>
          <a:xfrm>
            <a:off x="14997715" y="5540284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err="1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Castnet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framework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estimates edge-computing gains without requiring a full real-world edge deployment.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39452A60-9D6C-82B7-7A89-04299417CD6A}"/>
              </a:ext>
            </a:extLst>
          </p:cNvPr>
          <p:cNvSpPr/>
          <p:nvPr/>
        </p:nvSpPr>
        <p:spPr>
          <a:xfrm>
            <a:off x="13717555" y="703990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D410A4A9-8224-6960-C8E4-C8DFD537494A}"/>
              </a:ext>
            </a:extLst>
          </p:cNvPr>
          <p:cNvSpPr/>
          <p:nvPr/>
        </p:nvSpPr>
        <p:spPr>
          <a:xfrm>
            <a:off x="14028451" y="729593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F2F19D14-D9E0-9A92-3355-B136669BAA03}"/>
              </a:ext>
            </a:extLst>
          </p:cNvPr>
          <p:cNvSpPr txBox="1"/>
          <p:nvPr/>
        </p:nvSpPr>
        <p:spPr>
          <a:xfrm>
            <a:off x="14997715" y="703990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Evaluates the trade-off between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application responsiveness, network/backhaul savings, and edge infrastructure cost.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3">
            <a:extLst>
              <a:ext uri="{FF2B5EF4-FFF2-40B4-BE49-F238E27FC236}">
                <a16:creationId xmlns:a16="http://schemas.microsoft.com/office/drawing/2014/main" id="{09F61A63-BA9C-81FB-5E1C-A40832391931}"/>
              </a:ext>
            </a:extLst>
          </p:cNvPr>
          <p:cNvSpPr/>
          <p:nvPr/>
        </p:nvSpPr>
        <p:spPr>
          <a:xfrm>
            <a:off x="13717555" y="8539516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28859377-2FAA-A302-CE7A-176C1EFA4F84}"/>
              </a:ext>
            </a:extLst>
          </p:cNvPr>
          <p:cNvSpPr/>
          <p:nvPr/>
        </p:nvSpPr>
        <p:spPr>
          <a:xfrm>
            <a:off x="14028451" y="879554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6F837B63-FCA1-3EBF-7E4C-A416582E1840}"/>
              </a:ext>
            </a:extLst>
          </p:cNvPr>
          <p:cNvSpPr txBox="1"/>
          <p:nvPr/>
        </p:nvSpPr>
        <p:spPr>
          <a:xfrm>
            <a:off x="14997715" y="853951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Targets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MEC deployment planning and what-if analysis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before committing infrastructure resources.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2">
            <a:extLst>
              <a:ext uri="{FF2B5EF4-FFF2-40B4-BE49-F238E27FC236}">
                <a16:creationId xmlns:a16="http://schemas.microsoft.com/office/drawing/2014/main" id="{928A9511-39B1-A53B-DB66-57E81923C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572" y="4480813"/>
            <a:ext cx="418429" cy="418429"/>
          </a:xfrm>
          <a:prstGeom prst="rect">
            <a:avLst/>
          </a:prstGeom>
        </p:spPr>
      </p:pic>
      <p:pic>
        <p:nvPicPr>
          <p:cNvPr id="38" name="Image 2">
            <a:extLst>
              <a:ext uri="{FF2B5EF4-FFF2-40B4-BE49-F238E27FC236}">
                <a16:creationId xmlns:a16="http://schemas.microsoft.com/office/drawing/2014/main" id="{93B7A40B-55DF-7081-1975-9CC677435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572" y="7486081"/>
            <a:ext cx="418429" cy="418429"/>
          </a:xfrm>
          <a:prstGeom prst="rect">
            <a:avLst/>
          </a:prstGeom>
        </p:spPr>
      </p:pic>
      <p:pic>
        <p:nvPicPr>
          <p:cNvPr id="40" name="Image 2">
            <a:extLst>
              <a:ext uri="{FF2B5EF4-FFF2-40B4-BE49-F238E27FC236}">
                <a16:creationId xmlns:a16="http://schemas.microsoft.com/office/drawing/2014/main" id="{F7241977-8E8B-062C-127C-F8CA885B3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1572" y="8970781"/>
            <a:ext cx="418429" cy="4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1433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C80EC-FAF5-C29D-503B-012F91D49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F1E19FA-722A-CBD9-6C20-F2B7384FC5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20FB3B-1F5A-C0C7-25A5-4370EC2197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D60E7F8-3AE4-7C01-36B7-8395AE216A8F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scenario for IoT and multi access edge computing (MEC)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070A1-257E-284D-7D84-1E1FCE912129}"/>
              </a:ext>
            </a:extLst>
          </p:cNvPr>
          <p:cNvSpPr txBox="1"/>
          <p:nvPr/>
        </p:nvSpPr>
        <p:spPr>
          <a:xfrm>
            <a:off x="1599391" y="12195462"/>
            <a:ext cx="2223151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Pawani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Porambage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“Survey on multi-access edge computing for Internet of Things realization”. In: IEEE Communications Surveys &amp; Tutorials 20. 4 (2018), pp. 2961–2991.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F47BAC-A045-BE16-CE2E-79CB68F72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998" y="2456684"/>
            <a:ext cx="18659492" cy="8971780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8E2E45CC-4C43-C020-0ACB-36F365C34FB2}"/>
              </a:ext>
            </a:extLst>
          </p:cNvPr>
          <p:cNvSpPr/>
          <p:nvPr/>
        </p:nvSpPr>
        <p:spPr>
          <a:xfrm>
            <a:off x="5978559" y="10606603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IoT and MEC application scenarios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4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1748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955A5-4D8F-228C-FD3A-638DADAB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D05E2CB-4FC1-FBE5-FF18-746EF2C8E6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Internet of Things: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8F29F9-9DC9-4DA9-AD3B-D8F1A794AD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BDA16DF2-BDC9-E047-1DA5-D5471844388E}"/>
              </a:ext>
            </a:extLst>
          </p:cNvPr>
          <p:cNvSpPr/>
          <p:nvPr/>
        </p:nvSpPr>
        <p:spPr>
          <a:xfrm>
            <a:off x="764522" y="351450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95AFB6FF-6AC1-C30E-500A-BB745A021B47}"/>
              </a:ext>
            </a:extLst>
          </p:cNvPr>
          <p:cNvSpPr/>
          <p:nvPr/>
        </p:nvSpPr>
        <p:spPr>
          <a:xfrm>
            <a:off x="1093706" y="386197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2BE40C3A-EEB0-0CD2-2A6F-C51E9D614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0" y="4090209"/>
            <a:ext cx="494508" cy="494508"/>
          </a:xfrm>
          <a:prstGeom prst="rect">
            <a:avLst/>
          </a:prstGeom>
        </p:spPr>
      </p:pic>
      <p:sp>
        <p:nvSpPr>
          <p:cNvPr id="9" name="Text 14">
            <a:extLst>
              <a:ext uri="{FF2B5EF4-FFF2-40B4-BE49-F238E27FC236}">
                <a16:creationId xmlns:a16="http://schemas.microsoft.com/office/drawing/2014/main" id="{58BF07C9-063C-B33D-0C10-F6E41651A73C}"/>
              </a:ext>
            </a:extLst>
          </p:cNvPr>
          <p:cNvSpPr txBox="1"/>
          <p:nvPr/>
        </p:nvSpPr>
        <p:spPr>
          <a:xfrm>
            <a:off x="2319002" y="369738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Offloading &amp; load balancing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4E4F31C0-741A-FED4-9FB4-36EC3D1963F1}"/>
              </a:ext>
            </a:extLst>
          </p:cNvPr>
          <p:cNvSpPr txBox="1"/>
          <p:nvPr/>
        </p:nvSpPr>
        <p:spPr>
          <a:xfrm>
            <a:off x="2319002" y="441061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Distributed IoT devices need advanced load-balancing algorithms.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99567690-5C1A-D19B-2F4D-2F194E26F3B9}"/>
              </a:ext>
            </a:extLst>
          </p:cNvPr>
          <p:cNvSpPr/>
          <p:nvPr/>
        </p:nvSpPr>
        <p:spPr>
          <a:xfrm>
            <a:off x="13011124" y="340467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20B26AFF-B4E3-B836-0EB1-1E90AC87427D}"/>
              </a:ext>
            </a:extLst>
          </p:cNvPr>
          <p:cNvSpPr/>
          <p:nvPr/>
        </p:nvSpPr>
        <p:spPr>
          <a:xfrm>
            <a:off x="13340308" y="375214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93788709-02CF-9FDE-4CEC-8959F56C6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8542" y="3980380"/>
            <a:ext cx="494508" cy="494508"/>
          </a:xfrm>
          <a:prstGeom prst="rect">
            <a:avLst/>
          </a:prstGeom>
        </p:spPr>
      </p:pic>
      <p:sp>
        <p:nvSpPr>
          <p:cNvPr id="19" name="Text 18">
            <a:extLst>
              <a:ext uri="{FF2B5EF4-FFF2-40B4-BE49-F238E27FC236}">
                <a16:creationId xmlns:a16="http://schemas.microsoft.com/office/drawing/2014/main" id="{34293AAE-5D26-043B-4391-70F7D84ACBE4}"/>
              </a:ext>
            </a:extLst>
          </p:cNvPr>
          <p:cNvSpPr txBox="1"/>
          <p:nvPr/>
        </p:nvSpPr>
        <p:spPr>
          <a:xfrm>
            <a:off x="14565604" y="358755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Limited edge resources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DD1A5D4-36DA-A675-A739-269D7DE7E362}"/>
              </a:ext>
            </a:extLst>
          </p:cNvPr>
          <p:cNvSpPr txBox="1"/>
          <p:nvPr/>
        </p:nvSpPr>
        <p:spPr>
          <a:xfrm>
            <a:off x="14565604" y="433746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Constrained compute at the edge caps what runs locally.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E8B7DD82-BC2C-388A-3316-4F87942C37B7}"/>
              </a:ext>
            </a:extLst>
          </p:cNvPr>
          <p:cNvSpPr/>
          <p:nvPr/>
        </p:nvSpPr>
        <p:spPr>
          <a:xfrm>
            <a:off x="915022" y="625444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E0AE7F10-C0D2-CE1A-FEE2-593D8AE021A8}"/>
              </a:ext>
            </a:extLst>
          </p:cNvPr>
          <p:cNvSpPr/>
          <p:nvPr/>
        </p:nvSpPr>
        <p:spPr>
          <a:xfrm>
            <a:off x="1244206" y="660191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57CEDEDC-FDAB-96AF-073A-D5C447237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440" y="683015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760E5A99-3921-4DEE-2C62-29FAE77CF9E4}"/>
              </a:ext>
            </a:extLst>
          </p:cNvPr>
          <p:cNvSpPr txBox="1"/>
          <p:nvPr/>
        </p:nvSpPr>
        <p:spPr>
          <a:xfrm>
            <a:off x="2469502" y="643732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Security &amp;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52C141D2-344E-2446-6669-55A4B852B83C}"/>
              </a:ext>
            </a:extLst>
          </p:cNvPr>
          <p:cNvSpPr txBox="1"/>
          <p:nvPr/>
        </p:nvSpPr>
        <p:spPr>
          <a:xfrm>
            <a:off x="2469502" y="713255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Robust protection — blockchain for secure data sharing.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9D9892E4-97D0-C5DD-DA6A-D35BF39EE97D}"/>
              </a:ext>
            </a:extLst>
          </p:cNvPr>
          <p:cNvSpPr/>
          <p:nvPr/>
        </p:nvSpPr>
        <p:spPr>
          <a:xfrm>
            <a:off x="13011124" y="6129789"/>
            <a:ext cx="10424160" cy="2041636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03DE55F3-7516-3908-F219-F533DB5B4A85}"/>
              </a:ext>
            </a:extLst>
          </p:cNvPr>
          <p:cNvSpPr/>
          <p:nvPr/>
        </p:nvSpPr>
        <p:spPr>
          <a:xfrm>
            <a:off x="13340308" y="635466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5">
            <a:extLst>
              <a:ext uri="{FF2B5EF4-FFF2-40B4-BE49-F238E27FC236}">
                <a16:creationId xmlns:a16="http://schemas.microsoft.com/office/drawing/2014/main" id="{0091C98D-171C-BE93-755D-9E1642801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8542" y="6582897"/>
            <a:ext cx="494508" cy="494508"/>
          </a:xfrm>
          <a:prstGeom prst="rect">
            <a:avLst/>
          </a:prstGeom>
        </p:spPr>
      </p:pic>
      <p:sp>
        <p:nvSpPr>
          <p:cNvPr id="38" name="Text 26">
            <a:extLst>
              <a:ext uri="{FF2B5EF4-FFF2-40B4-BE49-F238E27FC236}">
                <a16:creationId xmlns:a16="http://schemas.microsoft.com/office/drawing/2014/main" id="{0583B650-C20C-60D8-E48E-307E17E5C9C0}"/>
              </a:ext>
            </a:extLst>
          </p:cNvPr>
          <p:cNvSpPr txBox="1"/>
          <p:nvPr/>
        </p:nvSpPr>
        <p:spPr>
          <a:xfrm>
            <a:off x="14565604" y="619007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5G integration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D15232B7-D1D0-1636-E1CC-53A03C996607}"/>
              </a:ext>
            </a:extLst>
          </p:cNvPr>
          <p:cNvSpPr txBox="1"/>
          <p:nvPr/>
        </p:nvSpPr>
        <p:spPr>
          <a:xfrm>
            <a:off x="14565604" y="6848439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slicing &amp; 5G integration still being optimized.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2544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30FBC-4BE1-D2F3-6883-7D8873E8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EA0918-106C-50CE-7596-A5202CBF9B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Retail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6CFA1F-290D-4591-9615-1BE8D4E276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2E333B-825C-F866-E627-68CBAF4F88DC}"/>
              </a:ext>
            </a:extLst>
          </p:cNvPr>
          <p:cNvSpPr txBox="1"/>
          <p:nvPr/>
        </p:nvSpPr>
        <p:spPr>
          <a:xfrm>
            <a:off x="4700365" y="11824995"/>
            <a:ext cx="15576380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Charith Perera et al. “Fog computing for sustainable smart cities: A survey”. In: ACM Computing Surveys (CSUR) 50. 3 (2017), pp. 1–43.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0C4AFF9B-9FD1-B9E0-A0FD-34A70CD46695}"/>
              </a:ext>
            </a:extLst>
          </p:cNvPr>
          <p:cNvSpPr txBox="1"/>
          <p:nvPr/>
        </p:nvSpPr>
        <p:spPr>
          <a:xfrm>
            <a:off x="12192000" y="2365244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Six edge-enabled retail functions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BF5C81CD-A4B5-1825-DF01-12CB21A171FF}"/>
              </a:ext>
            </a:extLst>
          </p:cNvPr>
          <p:cNvSpPr/>
          <p:nvPr/>
        </p:nvSpPr>
        <p:spPr>
          <a:xfrm>
            <a:off x="12192000" y="327964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AC663265-D798-B7DC-D89F-55ABBE0232A1}"/>
              </a:ext>
            </a:extLst>
          </p:cNvPr>
          <p:cNvSpPr/>
          <p:nvPr/>
        </p:nvSpPr>
        <p:spPr>
          <a:xfrm>
            <a:off x="12466320" y="348081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487573F9-6058-14C4-78D9-73B468A7F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3107" y="3647599"/>
            <a:ext cx="361371" cy="36137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B0A55DF0-4013-9D3F-F8F4-EB143872FBA1}"/>
              </a:ext>
            </a:extLst>
          </p:cNvPr>
          <p:cNvSpPr txBox="1"/>
          <p:nvPr/>
        </p:nvSpPr>
        <p:spPr>
          <a:xfrm>
            <a:off x="13380719" y="327964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advertisement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Targeted, real-time promotions in-store.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CEB4D20C-A609-0B70-40AC-FA6A6D3C1373}"/>
              </a:ext>
            </a:extLst>
          </p:cNvPr>
          <p:cNvSpPr/>
          <p:nvPr/>
        </p:nvSpPr>
        <p:spPr>
          <a:xfrm>
            <a:off x="12192000" y="455980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B19BA93D-F890-05FC-BFDF-E2615DE59011}"/>
              </a:ext>
            </a:extLst>
          </p:cNvPr>
          <p:cNvSpPr/>
          <p:nvPr/>
        </p:nvSpPr>
        <p:spPr>
          <a:xfrm>
            <a:off x="12466320" y="476097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 2">
            <a:extLst>
              <a:ext uri="{FF2B5EF4-FFF2-40B4-BE49-F238E27FC236}">
                <a16:creationId xmlns:a16="http://schemas.microsoft.com/office/drawing/2014/main" id="{7FC6F5B4-50C2-455D-C935-8C39EE598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3107" y="4927759"/>
            <a:ext cx="361371" cy="361371"/>
          </a:xfrm>
          <a:prstGeom prst="rect">
            <a:avLst/>
          </a:prstGeom>
        </p:spPr>
      </p:pic>
      <p:sp>
        <p:nvSpPr>
          <p:cNvPr id="15" name="Text 9">
            <a:extLst>
              <a:ext uri="{FF2B5EF4-FFF2-40B4-BE49-F238E27FC236}">
                <a16:creationId xmlns:a16="http://schemas.microsoft.com/office/drawing/2014/main" id="{0FF5A7D6-F1DC-3044-6346-0C28E0294DD0}"/>
              </a:ext>
            </a:extLst>
          </p:cNvPr>
          <p:cNvSpPr txBox="1"/>
          <p:nvPr/>
        </p:nvSpPr>
        <p:spPr>
          <a:xfrm>
            <a:off x="13380719" y="455980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retail store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Track customer traffic &amp; buying patterns locally.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DE875AF8-5FB5-0CAD-3540-F7C13112F3F6}"/>
              </a:ext>
            </a:extLst>
          </p:cNvPr>
          <p:cNvSpPr/>
          <p:nvPr/>
        </p:nvSpPr>
        <p:spPr>
          <a:xfrm>
            <a:off x="12192000" y="583996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10BE3504-1721-92ED-CAC1-BCD7646D0AE9}"/>
              </a:ext>
            </a:extLst>
          </p:cNvPr>
          <p:cNvSpPr/>
          <p:nvPr/>
        </p:nvSpPr>
        <p:spPr>
          <a:xfrm>
            <a:off x="12466320" y="604113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9D9E931A-A51F-55F4-D804-A4DC9E877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3107" y="6207919"/>
            <a:ext cx="361371" cy="361371"/>
          </a:xfrm>
          <a:prstGeom prst="rect">
            <a:avLst/>
          </a:prstGeom>
        </p:spPr>
      </p:pic>
      <p:sp>
        <p:nvSpPr>
          <p:cNvPr id="19" name="Text 12">
            <a:extLst>
              <a:ext uri="{FF2B5EF4-FFF2-40B4-BE49-F238E27FC236}">
                <a16:creationId xmlns:a16="http://schemas.microsoft.com/office/drawing/2014/main" id="{90557DEC-9BD1-42AD-E93C-ED741E7D43AB}"/>
              </a:ext>
            </a:extLst>
          </p:cNvPr>
          <p:cNvSpPr txBox="1"/>
          <p:nvPr/>
        </p:nvSpPr>
        <p:spPr>
          <a:xfrm>
            <a:off x="13380719" y="583996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inventory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Weight sensors + cameras + RFID auto-signal restock.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9EDF7FB8-9BD2-09B9-DB95-4C3A5CB78395}"/>
              </a:ext>
            </a:extLst>
          </p:cNvPr>
          <p:cNvSpPr/>
          <p:nvPr/>
        </p:nvSpPr>
        <p:spPr>
          <a:xfrm>
            <a:off x="12192000" y="712012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8F2F8AB0-3A44-C17F-6397-1CBA80D059F7}"/>
              </a:ext>
            </a:extLst>
          </p:cNvPr>
          <p:cNvSpPr/>
          <p:nvPr/>
        </p:nvSpPr>
        <p:spPr>
          <a:xfrm>
            <a:off x="12466320" y="732129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4">
            <a:extLst>
              <a:ext uri="{FF2B5EF4-FFF2-40B4-BE49-F238E27FC236}">
                <a16:creationId xmlns:a16="http://schemas.microsoft.com/office/drawing/2014/main" id="{103D80FE-9E95-F0B2-3CFD-130CFB5B2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3107" y="7488079"/>
            <a:ext cx="361371" cy="361371"/>
          </a:xfrm>
          <a:prstGeom prst="rect">
            <a:avLst/>
          </a:prstGeom>
        </p:spPr>
      </p:pic>
      <p:sp>
        <p:nvSpPr>
          <p:cNvPr id="24" name="Text 15">
            <a:extLst>
              <a:ext uri="{FF2B5EF4-FFF2-40B4-BE49-F238E27FC236}">
                <a16:creationId xmlns:a16="http://schemas.microsoft.com/office/drawing/2014/main" id="{7977EA2C-4E11-0818-5D1B-2B2B56690F42}"/>
              </a:ext>
            </a:extLst>
          </p:cNvPr>
          <p:cNvSpPr txBox="1"/>
          <p:nvPr/>
        </p:nvSpPr>
        <p:spPr>
          <a:xfrm>
            <a:off x="13380719" y="712012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checkout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Faster, frictionless payment at the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6">
            <a:extLst>
              <a:ext uri="{FF2B5EF4-FFF2-40B4-BE49-F238E27FC236}">
                <a16:creationId xmlns:a16="http://schemas.microsoft.com/office/drawing/2014/main" id="{95D63C32-4A4F-D23A-55E5-C6BB37A69AB4}"/>
              </a:ext>
            </a:extLst>
          </p:cNvPr>
          <p:cNvSpPr/>
          <p:nvPr/>
        </p:nvSpPr>
        <p:spPr>
          <a:xfrm>
            <a:off x="12192000" y="840028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17">
            <a:extLst>
              <a:ext uri="{FF2B5EF4-FFF2-40B4-BE49-F238E27FC236}">
                <a16:creationId xmlns:a16="http://schemas.microsoft.com/office/drawing/2014/main" id="{B2B296E6-F459-AE95-D1EA-B55EB9968004}"/>
              </a:ext>
            </a:extLst>
          </p:cNvPr>
          <p:cNvSpPr/>
          <p:nvPr/>
        </p:nvSpPr>
        <p:spPr>
          <a:xfrm>
            <a:off x="12466320" y="860145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5">
            <a:extLst>
              <a:ext uri="{FF2B5EF4-FFF2-40B4-BE49-F238E27FC236}">
                <a16:creationId xmlns:a16="http://schemas.microsoft.com/office/drawing/2014/main" id="{164045DA-9893-B17D-6E24-F99F6D1575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3107" y="8768239"/>
            <a:ext cx="361371" cy="361371"/>
          </a:xfrm>
          <a:prstGeom prst="rect">
            <a:avLst/>
          </a:prstGeom>
        </p:spPr>
      </p:pic>
      <p:sp>
        <p:nvSpPr>
          <p:cNvPr id="50" name="Text 18">
            <a:extLst>
              <a:ext uri="{FF2B5EF4-FFF2-40B4-BE49-F238E27FC236}">
                <a16:creationId xmlns:a16="http://schemas.microsoft.com/office/drawing/2014/main" id="{19023FEA-99CB-FFC1-C892-C2C5F2994B22}"/>
              </a:ext>
            </a:extLst>
          </p:cNvPr>
          <p:cNvSpPr txBox="1"/>
          <p:nvPr/>
        </p:nvSpPr>
        <p:spPr>
          <a:xfrm>
            <a:off x="13380719" y="840028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logistics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processing streamlines supply &amp; delivery.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9732E36F-3D58-9A2A-33DF-6E764E491359}"/>
              </a:ext>
            </a:extLst>
          </p:cNvPr>
          <p:cNvSpPr/>
          <p:nvPr/>
        </p:nvSpPr>
        <p:spPr>
          <a:xfrm>
            <a:off x="12192000" y="9680444"/>
            <a:ext cx="11064238" cy="1097280"/>
          </a:xfrm>
          <a:prstGeom prst="roundRect">
            <a:avLst>
              <a:gd name="adj" fmla="val 11667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0">
            <a:extLst>
              <a:ext uri="{FF2B5EF4-FFF2-40B4-BE49-F238E27FC236}">
                <a16:creationId xmlns:a16="http://schemas.microsoft.com/office/drawing/2014/main" id="{4FB46CD0-7BEA-0E33-9E9F-38D34692D1CB}"/>
              </a:ext>
            </a:extLst>
          </p:cNvPr>
          <p:cNvSpPr/>
          <p:nvPr/>
        </p:nvSpPr>
        <p:spPr>
          <a:xfrm>
            <a:off x="12466320" y="9881612"/>
            <a:ext cx="694944" cy="69494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6">
            <a:extLst>
              <a:ext uri="{FF2B5EF4-FFF2-40B4-BE49-F238E27FC236}">
                <a16:creationId xmlns:a16="http://schemas.microsoft.com/office/drawing/2014/main" id="{6170445B-9D1E-275B-711F-8994CADB8B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3107" y="10048399"/>
            <a:ext cx="361371" cy="361371"/>
          </a:xfrm>
          <a:prstGeom prst="rect">
            <a:avLst/>
          </a:prstGeom>
        </p:spPr>
      </p:pic>
      <p:sp>
        <p:nvSpPr>
          <p:cNvPr id="54" name="Text 21">
            <a:extLst>
              <a:ext uri="{FF2B5EF4-FFF2-40B4-BE49-F238E27FC236}">
                <a16:creationId xmlns:a16="http://schemas.microsoft.com/office/drawing/2014/main" id="{A4EA6CB9-6F0B-7C50-5809-47DA52FB9C64}"/>
              </a:ext>
            </a:extLst>
          </p:cNvPr>
          <p:cNvSpPr txBox="1"/>
          <p:nvPr/>
        </p:nvSpPr>
        <p:spPr>
          <a:xfrm>
            <a:off x="13380719" y="9680444"/>
            <a:ext cx="987551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business analysis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On-site analytics for immediate decisions.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96420662-3C03-3DD6-C7BE-95A0D2714D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79" y="2365244"/>
            <a:ext cx="9875519" cy="8676262"/>
          </a:xfrm>
          <a:prstGeom prst="rect">
            <a:avLst/>
          </a:prstGeom>
        </p:spPr>
      </p:pic>
      <p:sp>
        <p:nvSpPr>
          <p:cNvPr id="58" name="Text 6">
            <a:extLst>
              <a:ext uri="{FF2B5EF4-FFF2-40B4-BE49-F238E27FC236}">
                <a16:creationId xmlns:a16="http://schemas.microsoft.com/office/drawing/2014/main" id="{8F1544E4-0971-8E97-6418-E3FF66585716}"/>
              </a:ext>
            </a:extLst>
          </p:cNvPr>
          <p:cNvSpPr/>
          <p:nvPr/>
        </p:nvSpPr>
        <p:spPr>
          <a:xfrm>
            <a:off x="80953" y="10893556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High-level view of an IoT-based smart retail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066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16806-6C22-94AD-01B9-094737D84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BDB6FF-B41D-DAC9-B11C-279F6E5574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Retail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B1389-520B-F23D-34D8-4A523E95BC4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BEF138-8663-2457-59E6-66DA9EEA8184}"/>
              </a:ext>
            </a:extLst>
          </p:cNvPr>
          <p:cNvSpPr txBox="1"/>
          <p:nvPr/>
        </p:nvSpPr>
        <p:spPr>
          <a:xfrm>
            <a:off x="3744082" y="11567086"/>
            <a:ext cx="1832343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 Saravanan and N C Srinidhi Srivatsan. “Intelligent communication between IoT devices on edges in retail sector”. In: Advances in Information and Communication Networks: Proceedings of the 2018 Future of Information and Communication Conference (FICC), Vol. 2. Springer, 2019, pp. 546–562.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0E3EEFC3-17F7-4CC1-5412-AD80C703E32E}"/>
              </a:ext>
            </a:extLst>
          </p:cNvPr>
          <p:cNvSpPr/>
          <p:nvPr/>
        </p:nvSpPr>
        <p:spPr>
          <a:xfrm>
            <a:off x="2094971" y="11047259"/>
            <a:ext cx="7491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SmSH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architecture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9D905-474E-865E-5597-672DC9BF7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140" y="2062112"/>
            <a:ext cx="9867539" cy="9107328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80AAFBA8-3507-70DD-A570-1257055CBC5B}"/>
              </a:ext>
            </a:extLst>
          </p:cNvPr>
          <p:cNvSpPr/>
          <p:nvPr/>
        </p:nvSpPr>
        <p:spPr>
          <a:xfrm>
            <a:off x="11140440" y="2312472"/>
            <a:ext cx="10927080" cy="1828800"/>
          </a:xfrm>
          <a:prstGeom prst="roundRect">
            <a:avLst>
              <a:gd name="adj" fmla="val 10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DFF9626A-72A2-4A5C-E181-91FA6FA4D996}"/>
              </a:ext>
            </a:extLst>
          </p:cNvPr>
          <p:cNvSpPr/>
          <p:nvPr/>
        </p:nvSpPr>
        <p:spPr>
          <a:xfrm>
            <a:off x="11597640" y="2733096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0">
            <a:extLst>
              <a:ext uri="{FF2B5EF4-FFF2-40B4-BE49-F238E27FC236}">
                <a16:creationId xmlns:a16="http://schemas.microsoft.com/office/drawing/2014/main" id="{8D3407F4-CCAB-E04B-E847-23266B517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0987" y="2996443"/>
            <a:ext cx="570586" cy="570586"/>
          </a:xfrm>
          <a:prstGeom prst="rect">
            <a:avLst/>
          </a:prstGeom>
        </p:spPr>
      </p:pic>
      <p:sp>
        <p:nvSpPr>
          <p:cNvPr id="25" name="Text 4">
            <a:extLst>
              <a:ext uri="{FF2B5EF4-FFF2-40B4-BE49-F238E27FC236}">
                <a16:creationId xmlns:a16="http://schemas.microsoft.com/office/drawing/2014/main" id="{462A01EC-6A0E-B18D-5671-34C2576E3F0C}"/>
              </a:ext>
            </a:extLst>
          </p:cNvPr>
          <p:cNvSpPr txBox="1"/>
          <p:nvPr/>
        </p:nvSpPr>
        <p:spPr>
          <a:xfrm>
            <a:off x="13060680" y="2312472"/>
            <a:ext cx="885133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Smart shop (</a:t>
            </a:r>
            <a:r>
              <a:rPr lang="en-US" sz="2600" b="1" dirty="0" err="1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SmSH</a:t>
            </a: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).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Smart Shop architecture integrating IoT devices + edge computing for seamless device communication, real-time processing and personalized customer interaction.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41D3F622-7240-A7E9-A620-165CB760F4AA}"/>
              </a:ext>
            </a:extLst>
          </p:cNvPr>
          <p:cNvSpPr txBox="1"/>
          <p:nvPr/>
        </p:nvSpPr>
        <p:spPr>
          <a:xfrm>
            <a:off x="11345714" y="4709756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Connectivity technologies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75F36DA8-005B-889F-2C6F-FDFD4C8C4764}"/>
              </a:ext>
            </a:extLst>
          </p:cNvPr>
          <p:cNvSpPr/>
          <p:nvPr/>
        </p:nvSpPr>
        <p:spPr>
          <a:xfrm>
            <a:off x="11345714" y="5587580"/>
            <a:ext cx="10424160" cy="1133856"/>
          </a:xfrm>
          <a:prstGeom prst="roundRect">
            <a:avLst>
              <a:gd name="adj" fmla="val 1129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267FA773-6719-FF7F-1D8B-0056322E90A4}"/>
              </a:ext>
            </a:extLst>
          </p:cNvPr>
          <p:cNvSpPr/>
          <p:nvPr/>
        </p:nvSpPr>
        <p:spPr>
          <a:xfrm>
            <a:off x="11656610" y="5807036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1">
            <a:extLst>
              <a:ext uri="{FF2B5EF4-FFF2-40B4-BE49-F238E27FC236}">
                <a16:creationId xmlns:a16="http://schemas.microsoft.com/office/drawing/2014/main" id="{072989B2-2BEA-0DAA-4A2E-F6A455B7C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175" y="5982601"/>
            <a:ext cx="380390" cy="380390"/>
          </a:xfrm>
          <a:prstGeom prst="rect">
            <a:avLst/>
          </a:prstGeom>
        </p:spPr>
      </p:pic>
      <p:sp>
        <p:nvSpPr>
          <p:cNvPr id="31" name="Text 8">
            <a:extLst>
              <a:ext uri="{FF2B5EF4-FFF2-40B4-BE49-F238E27FC236}">
                <a16:creationId xmlns:a16="http://schemas.microsoft.com/office/drawing/2014/main" id="{DB292FE1-ECD2-FEC5-5B2C-081263495109}"/>
              </a:ext>
            </a:extLst>
          </p:cNvPr>
          <p:cNvSpPr txBox="1"/>
          <p:nvPr/>
        </p:nvSpPr>
        <p:spPr>
          <a:xfrm>
            <a:off x="12534434" y="5587580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RFID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Tag-based item identification &amp; tracking.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9FE010EF-5D31-560E-2CA4-9E3668D85684}"/>
              </a:ext>
            </a:extLst>
          </p:cNvPr>
          <p:cNvSpPr/>
          <p:nvPr/>
        </p:nvSpPr>
        <p:spPr>
          <a:xfrm>
            <a:off x="11345714" y="6904316"/>
            <a:ext cx="10424160" cy="1133856"/>
          </a:xfrm>
          <a:prstGeom prst="roundRect">
            <a:avLst>
              <a:gd name="adj" fmla="val 1129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DB954FF5-0DC9-9F26-44CB-FFFB18B32879}"/>
              </a:ext>
            </a:extLst>
          </p:cNvPr>
          <p:cNvSpPr/>
          <p:nvPr/>
        </p:nvSpPr>
        <p:spPr>
          <a:xfrm>
            <a:off x="11656610" y="7123772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2">
            <a:extLst>
              <a:ext uri="{FF2B5EF4-FFF2-40B4-BE49-F238E27FC236}">
                <a16:creationId xmlns:a16="http://schemas.microsoft.com/office/drawing/2014/main" id="{5AC20AE5-2EEC-1141-F7BB-BEC9EEC35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2175" y="7299337"/>
            <a:ext cx="380390" cy="380390"/>
          </a:xfrm>
          <a:prstGeom prst="rect">
            <a:avLst/>
          </a:prstGeom>
        </p:spPr>
      </p:pic>
      <p:sp>
        <p:nvSpPr>
          <p:cNvPr id="35" name="Text 11">
            <a:extLst>
              <a:ext uri="{FF2B5EF4-FFF2-40B4-BE49-F238E27FC236}">
                <a16:creationId xmlns:a16="http://schemas.microsoft.com/office/drawing/2014/main" id="{B20F6E48-1BAA-B4BE-0E8B-9FC2D1CC0164}"/>
              </a:ext>
            </a:extLst>
          </p:cNvPr>
          <p:cNvSpPr txBox="1"/>
          <p:nvPr/>
        </p:nvSpPr>
        <p:spPr>
          <a:xfrm>
            <a:off x="12534434" y="6904316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NFC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Near-field taps for checkout &amp; pairing.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BDC6C6C8-3C83-E2EA-A356-887A006EC1DC}"/>
              </a:ext>
            </a:extLst>
          </p:cNvPr>
          <p:cNvSpPr/>
          <p:nvPr/>
        </p:nvSpPr>
        <p:spPr>
          <a:xfrm>
            <a:off x="11345714" y="8221052"/>
            <a:ext cx="10424160" cy="1133856"/>
          </a:xfrm>
          <a:prstGeom prst="roundRect">
            <a:avLst>
              <a:gd name="adj" fmla="val 1129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DA3E181D-F5FD-4337-1E9D-CFFA51354825}"/>
              </a:ext>
            </a:extLst>
          </p:cNvPr>
          <p:cNvSpPr/>
          <p:nvPr/>
        </p:nvSpPr>
        <p:spPr>
          <a:xfrm>
            <a:off x="11656610" y="8440508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3">
            <a:extLst>
              <a:ext uri="{FF2B5EF4-FFF2-40B4-BE49-F238E27FC236}">
                <a16:creationId xmlns:a16="http://schemas.microsoft.com/office/drawing/2014/main" id="{BDC95EA7-49A5-85CF-1D9E-78F612CA05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2175" y="8616073"/>
            <a:ext cx="380390" cy="380390"/>
          </a:xfrm>
          <a:prstGeom prst="rect">
            <a:avLst/>
          </a:prstGeom>
        </p:spPr>
      </p:pic>
      <p:sp>
        <p:nvSpPr>
          <p:cNvPr id="39" name="Text 14">
            <a:extLst>
              <a:ext uri="{FF2B5EF4-FFF2-40B4-BE49-F238E27FC236}">
                <a16:creationId xmlns:a16="http://schemas.microsoft.com/office/drawing/2014/main" id="{E24E57C1-D36E-02A6-ABED-D2BAC6EA813A}"/>
              </a:ext>
            </a:extLst>
          </p:cNvPr>
          <p:cNvSpPr txBox="1"/>
          <p:nvPr/>
        </p:nvSpPr>
        <p:spPr>
          <a:xfrm>
            <a:off x="12534434" y="8221052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Bluetooth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Short-range device-to-device links.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5">
            <a:extLst>
              <a:ext uri="{FF2B5EF4-FFF2-40B4-BE49-F238E27FC236}">
                <a16:creationId xmlns:a16="http://schemas.microsoft.com/office/drawing/2014/main" id="{C9FBC815-B718-6995-C804-3DAE0370E663}"/>
              </a:ext>
            </a:extLst>
          </p:cNvPr>
          <p:cNvSpPr/>
          <p:nvPr/>
        </p:nvSpPr>
        <p:spPr>
          <a:xfrm>
            <a:off x="11345714" y="9537788"/>
            <a:ext cx="10424160" cy="1133856"/>
          </a:xfrm>
          <a:prstGeom prst="roundRect">
            <a:avLst>
              <a:gd name="adj" fmla="val 1129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6">
            <a:extLst>
              <a:ext uri="{FF2B5EF4-FFF2-40B4-BE49-F238E27FC236}">
                <a16:creationId xmlns:a16="http://schemas.microsoft.com/office/drawing/2014/main" id="{01BC9E06-5188-6B66-E1A7-8EB17CEB52B1}"/>
              </a:ext>
            </a:extLst>
          </p:cNvPr>
          <p:cNvSpPr/>
          <p:nvPr/>
        </p:nvSpPr>
        <p:spPr>
          <a:xfrm>
            <a:off x="11656610" y="9757244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Image 4">
            <a:extLst>
              <a:ext uri="{FF2B5EF4-FFF2-40B4-BE49-F238E27FC236}">
                <a16:creationId xmlns:a16="http://schemas.microsoft.com/office/drawing/2014/main" id="{9806AEFD-65AB-CF34-0B58-3A1F9A1042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32175" y="9932809"/>
            <a:ext cx="380390" cy="380390"/>
          </a:xfrm>
          <a:prstGeom prst="rect">
            <a:avLst/>
          </a:prstGeom>
        </p:spPr>
      </p:pic>
      <p:sp>
        <p:nvSpPr>
          <p:cNvPr id="43" name="Text 17">
            <a:extLst>
              <a:ext uri="{FF2B5EF4-FFF2-40B4-BE49-F238E27FC236}">
                <a16:creationId xmlns:a16="http://schemas.microsoft.com/office/drawing/2014/main" id="{1F6334FA-8C4A-D12E-D3BA-A018AF37BBF6}"/>
              </a:ext>
            </a:extLst>
          </p:cNvPr>
          <p:cNvSpPr txBox="1"/>
          <p:nvPr/>
        </p:nvSpPr>
        <p:spPr>
          <a:xfrm>
            <a:off x="12534434" y="9537788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LPWAN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Low-power wide-area coverage for sensors.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305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1472E-2BEC-89A3-E990-1C87E5676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B06E2A2-740F-0B3F-4B5D-EFA9B286A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Retail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D91DF7-795A-4D28-284E-842B356896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488C1C-E750-A009-4422-5587D7127B42}"/>
              </a:ext>
            </a:extLst>
          </p:cNvPr>
          <p:cNvSpPr txBox="1"/>
          <p:nvPr/>
        </p:nvSpPr>
        <p:spPr>
          <a:xfrm>
            <a:off x="3744082" y="11567086"/>
            <a:ext cx="1832343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 Saravanan and N C Srinidhi Srivatsan. “Intelligent communication between IoT devices on edges in retail sector”. In: Advances in Information and Communication Networks: Proceedings of the 2018 Future of Information and Communication Conference (FICC), Vol. 2. Springer, 2019, pp. 546–562.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93BF5A4D-E863-B7E1-46EB-F1A10AF03BDA}"/>
              </a:ext>
            </a:extLst>
          </p:cNvPr>
          <p:cNvSpPr/>
          <p:nvPr/>
        </p:nvSpPr>
        <p:spPr>
          <a:xfrm>
            <a:off x="2094971" y="11047259"/>
            <a:ext cx="7491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SmSH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architecture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0B7FC-DA4C-0708-483A-4021C766F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40" y="2062112"/>
            <a:ext cx="9867539" cy="9107328"/>
          </a:xfrm>
          <a:prstGeom prst="rect">
            <a:avLst/>
          </a:prstGeom>
        </p:spPr>
      </p:pic>
      <p:sp>
        <p:nvSpPr>
          <p:cNvPr id="5" name="Shape 2">
            <a:extLst>
              <a:ext uri="{FF2B5EF4-FFF2-40B4-BE49-F238E27FC236}">
                <a16:creationId xmlns:a16="http://schemas.microsoft.com/office/drawing/2014/main" id="{3EFD6C6C-7A4E-70CF-C5AC-A463B8F42248}"/>
              </a:ext>
            </a:extLst>
          </p:cNvPr>
          <p:cNvSpPr/>
          <p:nvPr/>
        </p:nvSpPr>
        <p:spPr>
          <a:xfrm>
            <a:off x="11140440" y="2312472"/>
            <a:ext cx="10927080" cy="1828800"/>
          </a:xfrm>
          <a:prstGeom prst="roundRect">
            <a:avLst>
              <a:gd name="adj" fmla="val 10000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C5D32399-1E96-2607-66F0-2DB229EC8848}"/>
              </a:ext>
            </a:extLst>
          </p:cNvPr>
          <p:cNvSpPr/>
          <p:nvPr/>
        </p:nvSpPr>
        <p:spPr>
          <a:xfrm>
            <a:off x="11597640" y="2733096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0">
            <a:extLst>
              <a:ext uri="{FF2B5EF4-FFF2-40B4-BE49-F238E27FC236}">
                <a16:creationId xmlns:a16="http://schemas.microsoft.com/office/drawing/2014/main" id="{08C4E53B-38B9-5008-A3DE-382A36C41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0987" y="2996443"/>
            <a:ext cx="570586" cy="570586"/>
          </a:xfrm>
          <a:prstGeom prst="rect">
            <a:avLst/>
          </a:prstGeom>
        </p:spPr>
      </p:pic>
      <p:sp>
        <p:nvSpPr>
          <p:cNvPr id="25" name="Text 4">
            <a:extLst>
              <a:ext uri="{FF2B5EF4-FFF2-40B4-BE49-F238E27FC236}">
                <a16:creationId xmlns:a16="http://schemas.microsoft.com/office/drawing/2014/main" id="{76E0483A-94B6-7028-4209-D6B7A49FFBA3}"/>
              </a:ext>
            </a:extLst>
          </p:cNvPr>
          <p:cNvSpPr txBox="1"/>
          <p:nvPr/>
        </p:nvSpPr>
        <p:spPr>
          <a:xfrm>
            <a:off x="13060680" y="2312472"/>
            <a:ext cx="885133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Smart shop (</a:t>
            </a:r>
            <a:r>
              <a:rPr lang="en-US" sz="2600" b="1" dirty="0" err="1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SmSH</a:t>
            </a:r>
            <a:r>
              <a:rPr lang="en-US" sz="26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).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Smart Shop architecture integrating IoT devices + edge computing for seamless device communication, real-time processing and personalized customer interaction.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8">
            <a:extLst>
              <a:ext uri="{FF2B5EF4-FFF2-40B4-BE49-F238E27FC236}">
                <a16:creationId xmlns:a16="http://schemas.microsoft.com/office/drawing/2014/main" id="{47B0DAD0-D11C-E1AB-BF9A-157CE07DFAD3}"/>
              </a:ext>
            </a:extLst>
          </p:cNvPr>
          <p:cNvSpPr txBox="1"/>
          <p:nvPr/>
        </p:nvSpPr>
        <p:spPr>
          <a:xfrm>
            <a:off x="11206235" y="4637049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Implementation phases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19">
            <a:extLst>
              <a:ext uri="{FF2B5EF4-FFF2-40B4-BE49-F238E27FC236}">
                <a16:creationId xmlns:a16="http://schemas.microsoft.com/office/drawing/2014/main" id="{4282AAD4-4EBC-37EF-6D8D-848EEED1AB8D}"/>
              </a:ext>
            </a:extLst>
          </p:cNvPr>
          <p:cNvSpPr/>
          <p:nvPr/>
        </p:nvSpPr>
        <p:spPr>
          <a:xfrm>
            <a:off x="11206235" y="5514873"/>
            <a:ext cx="10424160" cy="1133856"/>
          </a:xfrm>
          <a:prstGeom prst="roundRect">
            <a:avLst>
              <a:gd name="adj" fmla="val 11290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20">
            <a:extLst>
              <a:ext uri="{FF2B5EF4-FFF2-40B4-BE49-F238E27FC236}">
                <a16:creationId xmlns:a16="http://schemas.microsoft.com/office/drawing/2014/main" id="{3B9CD056-B9C2-67DF-F3E7-F89CA96282D3}"/>
              </a:ext>
            </a:extLst>
          </p:cNvPr>
          <p:cNvSpPr/>
          <p:nvPr/>
        </p:nvSpPr>
        <p:spPr>
          <a:xfrm>
            <a:off x="11480555" y="5752617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21">
            <a:extLst>
              <a:ext uri="{FF2B5EF4-FFF2-40B4-BE49-F238E27FC236}">
                <a16:creationId xmlns:a16="http://schemas.microsoft.com/office/drawing/2014/main" id="{E3CD47D8-6753-1E00-603F-893B758FD2CE}"/>
              </a:ext>
            </a:extLst>
          </p:cNvPr>
          <p:cNvSpPr txBox="1"/>
          <p:nvPr/>
        </p:nvSpPr>
        <p:spPr>
          <a:xfrm>
            <a:off x="11480555" y="5752617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714BCF16-393A-DF82-A44A-1F91835F4CAF}"/>
              </a:ext>
            </a:extLst>
          </p:cNvPr>
          <p:cNvSpPr txBox="1"/>
          <p:nvPr/>
        </p:nvSpPr>
        <p:spPr>
          <a:xfrm>
            <a:off x="12394955" y="5514873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Customer identification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Recognize the shopper on entry.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23">
            <a:extLst>
              <a:ext uri="{FF2B5EF4-FFF2-40B4-BE49-F238E27FC236}">
                <a16:creationId xmlns:a16="http://schemas.microsoft.com/office/drawing/2014/main" id="{662BF5C9-7A08-D9E0-35AE-B8B86A283418}"/>
              </a:ext>
            </a:extLst>
          </p:cNvPr>
          <p:cNvSpPr/>
          <p:nvPr/>
        </p:nvSpPr>
        <p:spPr>
          <a:xfrm>
            <a:off x="11206235" y="6831609"/>
            <a:ext cx="10424160" cy="1133856"/>
          </a:xfrm>
          <a:prstGeom prst="roundRect">
            <a:avLst>
              <a:gd name="adj" fmla="val 11290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24">
            <a:extLst>
              <a:ext uri="{FF2B5EF4-FFF2-40B4-BE49-F238E27FC236}">
                <a16:creationId xmlns:a16="http://schemas.microsoft.com/office/drawing/2014/main" id="{D832E0C7-C16E-D9F8-85DA-CFDF303CA79E}"/>
              </a:ext>
            </a:extLst>
          </p:cNvPr>
          <p:cNvSpPr/>
          <p:nvPr/>
        </p:nvSpPr>
        <p:spPr>
          <a:xfrm>
            <a:off x="11480555" y="706935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25">
            <a:extLst>
              <a:ext uri="{FF2B5EF4-FFF2-40B4-BE49-F238E27FC236}">
                <a16:creationId xmlns:a16="http://schemas.microsoft.com/office/drawing/2014/main" id="{8B943536-23DF-A472-580B-0040A32B4D12}"/>
              </a:ext>
            </a:extLst>
          </p:cNvPr>
          <p:cNvSpPr txBox="1"/>
          <p:nvPr/>
        </p:nvSpPr>
        <p:spPr>
          <a:xfrm>
            <a:off x="11480555" y="706935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26">
            <a:extLst>
              <a:ext uri="{FF2B5EF4-FFF2-40B4-BE49-F238E27FC236}">
                <a16:creationId xmlns:a16="http://schemas.microsoft.com/office/drawing/2014/main" id="{FBF44CE1-6910-19E9-72EB-3A52AA0B596E}"/>
              </a:ext>
            </a:extLst>
          </p:cNvPr>
          <p:cNvSpPr txBox="1"/>
          <p:nvPr/>
        </p:nvSpPr>
        <p:spPr>
          <a:xfrm>
            <a:off x="12394955" y="6831609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Product selection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Track picks &amp; assist in real time.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27">
            <a:extLst>
              <a:ext uri="{FF2B5EF4-FFF2-40B4-BE49-F238E27FC236}">
                <a16:creationId xmlns:a16="http://schemas.microsoft.com/office/drawing/2014/main" id="{A53BBCE0-5AA3-A5FE-3EA6-DDF2B5ACD79F}"/>
              </a:ext>
            </a:extLst>
          </p:cNvPr>
          <p:cNvSpPr/>
          <p:nvPr/>
        </p:nvSpPr>
        <p:spPr>
          <a:xfrm>
            <a:off x="11206235" y="8148345"/>
            <a:ext cx="10424160" cy="1133856"/>
          </a:xfrm>
          <a:prstGeom prst="roundRect">
            <a:avLst>
              <a:gd name="adj" fmla="val 11290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28">
            <a:extLst>
              <a:ext uri="{FF2B5EF4-FFF2-40B4-BE49-F238E27FC236}">
                <a16:creationId xmlns:a16="http://schemas.microsoft.com/office/drawing/2014/main" id="{8917468C-CFE7-6140-8817-A50AAABC69D2}"/>
              </a:ext>
            </a:extLst>
          </p:cNvPr>
          <p:cNvSpPr/>
          <p:nvPr/>
        </p:nvSpPr>
        <p:spPr>
          <a:xfrm>
            <a:off x="11480555" y="8386089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29">
            <a:extLst>
              <a:ext uri="{FF2B5EF4-FFF2-40B4-BE49-F238E27FC236}">
                <a16:creationId xmlns:a16="http://schemas.microsoft.com/office/drawing/2014/main" id="{CBE09C24-093E-9A9A-32AE-FC4113E10641}"/>
              </a:ext>
            </a:extLst>
          </p:cNvPr>
          <p:cNvSpPr txBox="1"/>
          <p:nvPr/>
        </p:nvSpPr>
        <p:spPr>
          <a:xfrm>
            <a:off x="11480555" y="8386089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30">
            <a:extLst>
              <a:ext uri="{FF2B5EF4-FFF2-40B4-BE49-F238E27FC236}">
                <a16:creationId xmlns:a16="http://schemas.microsoft.com/office/drawing/2014/main" id="{7EE950EB-BD62-12B5-58FB-129B9ADA8E72}"/>
              </a:ext>
            </a:extLst>
          </p:cNvPr>
          <p:cNvSpPr txBox="1"/>
          <p:nvPr/>
        </p:nvSpPr>
        <p:spPr>
          <a:xfrm>
            <a:off x="12394955" y="8148345"/>
            <a:ext cx="8961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Payment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Fast, secure edge-handled checkout.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31">
            <a:extLst>
              <a:ext uri="{FF2B5EF4-FFF2-40B4-BE49-F238E27FC236}">
                <a16:creationId xmlns:a16="http://schemas.microsoft.com/office/drawing/2014/main" id="{9D26ED8D-798E-1FA0-C8D9-0501E4B701F2}"/>
              </a:ext>
            </a:extLst>
          </p:cNvPr>
          <p:cNvSpPr/>
          <p:nvPr/>
        </p:nvSpPr>
        <p:spPr>
          <a:xfrm>
            <a:off x="11206235" y="9483369"/>
            <a:ext cx="10424160" cy="1371600"/>
          </a:xfrm>
          <a:prstGeom prst="roundRect">
            <a:avLst>
              <a:gd name="adj" fmla="val 10667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32">
            <a:extLst>
              <a:ext uri="{FF2B5EF4-FFF2-40B4-BE49-F238E27FC236}">
                <a16:creationId xmlns:a16="http://schemas.microsoft.com/office/drawing/2014/main" id="{E80F45C7-F9E0-4B0E-6231-65072920CEE0}"/>
              </a:ext>
            </a:extLst>
          </p:cNvPr>
          <p:cNvSpPr txBox="1"/>
          <p:nvPr/>
        </p:nvSpPr>
        <p:spPr>
          <a:xfrm>
            <a:off x="11571995" y="9483369"/>
            <a:ext cx="9692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Reduces latency, enhances security, and extends easily to other business domains.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8804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9395E-22B8-A5F2-45B7-BD380568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576DDF5-3D4C-6E64-ACD7-6C4D56B360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Retail: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E6F098-515F-2162-02D1-1F3690409B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1FB71B94-11A0-E3CC-F32C-5DEB273C166C}"/>
              </a:ext>
            </a:extLst>
          </p:cNvPr>
          <p:cNvSpPr/>
          <p:nvPr/>
        </p:nvSpPr>
        <p:spPr>
          <a:xfrm>
            <a:off x="764522" y="351450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D53B69F4-6E5F-6954-C6E6-7A7303188460}"/>
              </a:ext>
            </a:extLst>
          </p:cNvPr>
          <p:cNvSpPr/>
          <p:nvPr/>
        </p:nvSpPr>
        <p:spPr>
          <a:xfrm>
            <a:off x="1093706" y="386197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00F9222B-2AA1-7DEE-566E-6E5AF74A0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0" y="4090209"/>
            <a:ext cx="494508" cy="494508"/>
          </a:xfrm>
          <a:prstGeom prst="rect">
            <a:avLst/>
          </a:prstGeom>
        </p:spPr>
      </p:pic>
      <p:sp>
        <p:nvSpPr>
          <p:cNvPr id="9" name="Text 14">
            <a:extLst>
              <a:ext uri="{FF2B5EF4-FFF2-40B4-BE49-F238E27FC236}">
                <a16:creationId xmlns:a16="http://schemas.microsoft.com/office/drawing/2014/main" id="{E765EC8A-8B6B-C51E-634D-C93BB74C0DE6}"/>
              </a:ext>
            </a:extLst>
          </p:cNvPr>
          <p:cNvSpPr txBox="1"/>
          <p:nvPr/>
        </p:nvSpPr>
        <p:spPr>
          <a:xfrm>
            <a:off x="2319002" y="369738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Low latency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08789BA6-C8EA-0D4E-652E-6681AB20E40A}"/>
              </a:ext>
            </a:extLst>
          </p:cNvPr>
          <p:cNvSpPr txBox="1"/>
          <p:nvPr/>
        </p:nvSpPr>
        <p:spPr>
          <a:xfrm>
            <a:off x="2319002" y="441061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response to customer behavior in-store.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D527A35D-FEBF-4D70-53D3-E339E72F177F}"/>
              </a:ext>
            </a:extLst>
          </p:cNvPr>
          <p:cNvSpPr/>
          <p:nvPr/>
        </p:nvSpPr>
        <p:spPr>
          <a:xfrm>
            <a:off x="13011124" y="340467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16C26EEE-54EE-835C-09D8-145815603C7E}"/>
              </a:ext>
            </a:extLst>
          </p:cNvPr>
          <p:cNvSpPr/>
          <p:nvPr/>
        </p:nvSpPr>
        <p:spPr>
          <a:xfrm>
            <a:off x="13340308" y="375214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EA6FB76F-55F0-5025-2389-E64C4E8E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8542" y="3980380"/>
            <a:ext cx="494508" cy="494508"/>
          </a:xfrm>
          <a:prstGeom prst="rect">
            <a:avLst/>
          </a:prstGeom>
        </p:spPr>
      </p:pic>
      <p:sp>
        <p:nvSpPr>
          <p:cNvPr id="19" name="Text 18">
            <a:extLst>
              <a:ext uri="{FF2B5EF4-FFF2-40B4-BE49-F238E27FC236}">
                <a16:creationId xmlns:a16="http://schemas.microsoft.com/office/drawing/2014/main" id="{D7E15878-D772-F968-8DAE-F5BAB7AB5D79}"/>
              </a:ext>
            </a:extLst>
          </p:cNvPr>
          <p:cNvSpPr txBox="1"/>
          <p:nvPr/>
        </p:nvSpPr>
        <p:spPr>
          <a:xfrm>
            <a:off x="14565604" y="358755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management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DF3CB43-8540-4638-C8FA-AECBA67A3B6A}"/>
              </a:ext>
            </a:extLst>
          </p:cNvPr>
          <p:cNvSpPr txBox="1"/>
          <p:nvPr/>
        </p:nvSpPr>
        <p:spPr>
          <a:xfrm>
            <a:off x="14565604" y="433746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Analyzing &amp; using real-time data at store level.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16518119-1127-F15D-84AE-D11FA0A5E3C9}"/>
              </a:ext>
            </a:extLst>
          </p:cNvPr>
          <p:cNvSpPr/>
          <p:nvPr/>
        </p:nvSpPr>
        <p:spPr>
          <a:xfrm>
            <a:off x="915022" y="625444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7BD924F2-6D3B-D003-E09A-F89A7A6B2534}"/>
              </a:ext>
            </a:extLst>
          </p:cNvPr>
          <p:cNvSpPr/>
          <p:nvPr/>
        </p:nvSpPr>
        <p:spPr>
          <a:xfrm>
            <a:off x="1244206" y="660191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3CF02FE7-3E85-0406-6A81-9E644DAA6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440" y="683015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C099E0B5-12D4-8845-E828-FE421AA7FA9F}"/>
              </a:ext>
            </a:extLst>
          </p:cNvPr>
          <p:cNvSpPr txBox="1"/>
          <p:nvPr/>
        </p:nvSpPr>
        <p:spPr>
          <a:xfrm>
            <a:off x="2469502" y="643732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Security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A829CB2A-A48D-2DA3-8A94-B5FDD158196F}"/>
              </a:ext>
            </a:extLst>
          </p:cNvPr>
          <p:cNvSpPr txBox="1"/>
          <p:nvPr/>
        </p:nvSpPr>
        <p:spPr>
          <a:xfrm>
            <a:off x="2469502" y="713255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Secure device communication &amp; payment handling.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C55CED1B-922A-2330-F4F0-03CF60DA5E96}"/>
              </a:ext>
            </a:extLst>
          </p:cNvPr>
          <p:cNvSpPr/>
          <p:nvPr/>
        </p:nvSpPr>
        <p:spPr>
          <a:xfrm>
            <a:off x="13011124" y="6129789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621517DB-8B11-290F-4FE6-BF736ACC8A61}"/>
              </a:ext>
            </a:extLst>
          </p:cNvPr>
          <p:cNvSpPr/>
          <p:nvPr/>
        </p:nvSpPr>
        <p:spPr>
          <a:xfrm>
            <a:off x="13340308" y="635466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5">
            <a:extLst>
              <a:ext uri="{FF2B5EF4-FFF2-40B4-BE49-F238E27FC236}">
                <a16:creationId xmlns:a16="http://schemas.microsoft.com/office/drawing/2014/main" id="{FFCD9DE4-C579-2F2B-32BE-11E398781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8542" y="6582897"/>
            <a:ext cx="494508" cy="494508"/>
          </a:xfrm>
          <a:prstGeom prst="rect">
            <a:avLst/>
          </a:prstGeom>
        </p:spPr>
      </p:pic>
      <p:sp>
        <p:nvSpPr>
          <p:cNvPr id="38" name="Text 26">
            <a:extLst>
              <a:ext uri="{FF2B5EF4-FFF2-40B4-BE49-F238E27FC236}">
                <a16:creationId xmlns:a16="http://schemas.microsoft.com/office/drawing/2014/main" id="{7AC0487E-AAA2-0BDB-A0D1-FA652888805A}"/>
              </a:ext>
            </a:extLst>
          </p:cNvPr>
          <p:cNvSpPr txBox="1"/>
          <p:nvPr/>
        </p:nvSpPr>
        <p:spPr>
          <a:xfrm>
            <a:off x="14565604" y="619007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Competition pressure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FF7CCE7A-ADCC-C3AC-EB98-7FEB06053F2E}"/>
              </a:ext>
            </a:extLst>
          </p:cNvPr>
          <p:cNvSpPr txBox="1"/>
          <p:nvPr/>
        </p:nvSpPr>
        <p:spPr>
          <a:xfrm>
            <a:off x="14620468" y="692232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Brick-and-mortar must match online personalization.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81847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68A06-4784-852A-F222-AF08E452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580680-F1A4-AA83-E884-161936267E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B62C50-2161-3366-8234-F16F214FFE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14A7D38-B184-24C3-68EC-AE6947D0FC0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Connected &amp; Autonomous Vehicle Stack (CAVs)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04C735-4BDB-BDD1-3176-EB4CF1989EBC}"/>
              </a:ext>
            </a:extLst>
          </p:cNvPr>
          <p:cNvSpPr txBox="1"/>
          <p:nvPr/>
        </p:nvSpPr>
        <p:spPr>
          <a:xfrm>
            <a:off x="2943361" y="12304989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Shaoshan Liu et al. “Edge computing for autonomous driving: Opportunities and challenges”. In: Proceedings of the IEEE 107. 8 (2019), pp. 1697–1716.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32DCC04-020E-60AE-AD1C-E8B0B2562160}"/>
              </a:ext>
            </a:extLst>
          </p:cNvPr>
          <p:cNvSpPr/>
          <p:nvPr/>
        </p:nvSpPr>
        <p:spPr>
          <a:xfrm>
            <a:off x="14993983" y="3016524"/>
            <a:ext cx="7863840" cy="1737360"/>
          </a:xfrm>
          <a:prstGeom prst="roundRect">
            <a:avLst>
              <a:gd name="adj" fmla="val 842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4FA8B95F-FB76-7AAE-9891-604C898EEDE5}"/>
              </a:ext>
            </a:extLst>
          </p:cNvPr>
          <p:cNvSpPr/>
          <p:nvPr/>
        </p:nvSpPr>
        <p:spPr>
          <a:xfrm>
            <a:off x="15304879" y="3418860"/>
            <a:ext cx="950976" cy="95097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56E472A2-6689-2EB7-BF39-65CB37DDE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3113" y="3647094"/>
            <a:ext cx="494508" cy="494508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7D92C2A1-5811-68EA-31E1-53DFDE6602A0}"/>
              </a:ext>
            </a:extLst>
          </p:cNvPr>
          <p:cNvSpPr txBox="1"/>
          <p:nvPr/>
        </p:nvSpPr>
        <p:spPr>
          <a:xfrm>
            <a:off x="16511887" y="3235980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Sensing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7F60B835-A965-92C8-2F58-BEEC07490138}"/>
              </a:ext>
            </a:extLst>
          </p:cNvPr>
          <p:cNvSpPr txBox="1"/>
          <p:nvPr/>
        </p:nvSpPr>
        <p:spPr>
          <a:xfrm>
            <a:off x="16511887" y="3857772"/>
            <a:ext cx="6217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GPS/IMU, LiDAR, cameras capture the environment.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11047DDF-1331-B6AE-4189-059691BD1706}"/>
              </a:ext>
            </a:extLst>
          </p:cNvPr>
          <p:cNvSpPr/>
          <p:nvPr/>
        </p:nvSpPr>
        <p:spPr>
          <a:xfrm>
            <a:off x="14993983" y="4991628"/>
            <a:ext cx="7863840" cy="1737360"/>
          </a:xfrm>
          <a:prstGeom prst="roundRect">
            <a:avLst>
              <a:gd name="adj" fmla="val 842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04D2F006-7FCD-4D94-62BF-73BA92D7C7C2}"/>
              </a:ext>
            </a:extLst>
          </p:cNvPr>
          <p:cNvSpPr/>
          <p:nvPr/>
        </p:nvSpPr>
        <p:spPr>
          <a:xfrm>
            <a:off x="15304879" y="5393964"/>
            <a:ext cx="950976" cy="95097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50DDD245-7A11-E674-48E0-277EAC762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113" y="5622198"/>
            <a:ext cx="494508" cy="494508"/>
          </a:xfrm>
          <a:prstGeom prst="rect">
            <a:avLst/>
          </a:prstGeom>
        </p:spPr>
      </p:pic>
      <p:sp>
        <p:nvSpPr>
          <p:cNvPr id="20" name="Text 10">
            <a:extLst>
              <a:ext uri="{FF2B5EF4-FFF2-40B4-BE49-F238E27FC236}">
                <a16:creationId xmlns:a16="http://schemas.microsoft.com/office/drawing/2014/main" id="{AEC4AA6A-F4C4-A421-5884-7F467935F696}"/>
              </a:ext>
            </a:extLst>
          </p:cNvPr>
          <p:cNvSpPr txBox="1"/>
          <p:nvPr/>
        </p:nvSpPr>
        <p:spPr>
          <a:xfrm>
            <a:off x="16511887" y="5211084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Perception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183FFD75-5551-93BA-5CFE-92DCBF77A054}"/>
              </a:ext>
            </a:extLst>
          </p:cNvPr>
          <p:cNvSpPr txBox="1"/>
          <p:nvPr/>
        </p:nvSpPr>
        <p:spPr>
          <a:xfrm>
            <a:off x="16511887" y="5832876"/>
            <a:ext cx="6217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Localization, object recognition &amp; tracking.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2">
            <a:extLst>
              <a:ext uri="{FF2B5EF4-FFF2-40B4-BE49-F238E27FC236}">
                <a16:creationId xmlns:a16="http://schemas.microsoft.com/office/drawing/2014/main" id="{AF35436D-D877-FE7C-408F-861C7C5206CE}"/>
              </a:ext>
            </a:extLst>
          </p:cNvPr>
          <p:cNvSpPr/>
          <p:nvPr/>
        </p:nvSpPr>
        <p:spPr>
          <a:xfrm>
            <a:off x="14993983" y="6966732"/>
            <a:ext cx="7863840" cy="1737360"/>
          </a:xfrm>
          <a:prstGeom prst="roundRect">
            <a:avLst>
              <a:gd name="adj" fmla="val 842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EB44C7FA-037C-32B9-D681-BC7DC3C9938E}"/>
              </a:ext>
            </a:extLst>
          </p:cNvPr>
          <p:cNvSpPr/>
          <p:nvPr/>
        </p:nvSpPr>
        <p:spPr>
          <a:xfrm>
            <a:off x="15304879" y="7369068"/>
            <a:ext cx="950976" cy="95097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3">
            <a:extLst>
              <a:ext uri="{FF2B5EF4-FFF2-40B4-BE49-F238E27FC236}">
                <a16:creationId xmlns:a16="http://schemas.microsoft.com/office/drawing/2014/main" id="{2B1434E5-50BB-7A58-2C0E-2AD1EF3AB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33113" y="7597302"/>
            <a:ext cx="494508" cy="494508"/>
          </a:xfrm>
          <a:prstGeom prst="rect">
            <a:avLst/>
          </a:prstGeom>
        </p:spPr>
      </p:pic>
      <p:sp>
        <p:nvSpPr>
          <p:cNvPr id="26" name="Text 14">
            <a:extLst>
              <a:ext uri="{FF2B5EF4-FFF2-40B4-BE49-F238E27FC236}">
                <a16:creationId xmlns:a16="http://schemas.microsoft.com/office/drawing/2014/main" id="{408F857B-915B-6286-1704-9B2C83EA1EF6}"/>
              </a:ext>
            </a:extLst>
          </p:cNvPr>
          <p:cNvSpPr txBox="1"/>
          <p:nvPr/>
        </p:nvSpPr>
        <p:spPr>
          <a:xfrm>
            <a:off x="16511887" y="7186188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Decision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BFC57896-9DDA-6709-8C34-21CF5F799831}"/>
              </a:ext>
            </a:extLst>
          </p:cNvPr>
          <p:cNvSpPr txBox="1"/>
          <p:nvPr/>
        </p:nvSpPr>
        <p:spPr>
          <a:xfrm>
            <a:off x="16511887" y="7807980"/>
            <a:ext cx="6217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Path planning, action prediction, obstacle avoidance.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6">
            <a:extLst>
              <a:ext uri="{FF2B5EF4-FFF2-40B4-BE49-F238E27FC236}">
                <a16:creationId xmlns:a16="http://schemas.microsoft.com/office/drawing/2014/main" id="{436A06AA-AABE-115D-FAB1-59ACB586A57A}"/>
              </a:ext>
            </a:extLst>
          </p:cNvPr>
          <p:cNvSpPr/>
          <p:nvPr/>
        </p:nvSpPr>
        <p:spPr>
          <a:xfrm>
            <a:off x="14993983" y="8941836"/>
            <a:ext cx="7863840" cy="1737360"/>
          </a:xfrm>
          <a:prstGeom prst="roundRect">
            <a:avLst>
              <a:gd name="adj" fmla="val 842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7">
            <a:extLst>
              <a:ext uri="{FF2B5EF4-FFF2-40B4-BE49-F238E27FC236}">
                <a16:creationId xmlns:a16="http://schemas.microsoft.com/office/drawing/2014/main" id="{59EA357B-7F1E-4504-AA33-88F874FE57BD}"/>
              </a:ext>
            </a:extLst>
          </p:cNvPr>
          <p:cNvSpPr/>
          <p:nvPr/>
        </p:nvSpPr>
        <p:spPr>
          <a:xfrm>
            <a:off x="15304879" y="9344172"/>
            <a:ext cx="950976" cy="95097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Image 4">
            <a:extLst>
              <a:ext uri="{FF2B5EF4-FFF2-40B4-BE49-F238E27FC236}">
                <a16:creationId xmlns:a16="http://schemas.microsoft.com/office/drawing/2014/main" id="{BED71567-FDD6-9637-15CF-794ADEF72A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33113" y="9572406"/>
            <a:ext cx="494508" cy="494508"/>
          </a:xfrm>
          <a:prstGeom prst="rect">
            <a:avLst/>
          </a:prstGeom>
        </p:spPr>
      </p:pic>
      <p:sp>
        <p:nvSpPr>
          <p:cNvPr id="33" name="Text 18">
            <a:extLst>
              <a:ext uri="{FF2B5EF4-FFF2-40B4-BE49-F238E27FC236}">
                <a16:creationId xmlns:a16="http://schemas.microsoft.com/office/drawing/2014/main" id="{5AC427D2-9DCA-8DC5-26D9-614F117E68B2}"/>
              </a:ext>
            </a:extLst>
          </p:cNvPr>
          <p:cNvSpPr txBox="1"/>
          <p:nvPr/>
        </p:nvSpPr>
        <p:spPr>
          <a:xfrm>
            <a:off x="16511887" y="9161292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 platform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9">
            <a:extLst>
              <a:ext uri="{FF2B5EF4-FFF2-40B4-BE49-F238E27FC236}">
                <a16:creationId xmlns:a16="http://schemas.microsoft.com/office/drawing/2014/main" id="{C7CEAF5E-DC72-4B04-A4CE-283B2375EBCE}"/>
              </a:ext>
            </a:extLst>
          </p:cNvPr>
          <p:cNvSpPr txBox="1"/>
          <p:nvPr/>
        </p:nvSpPr>
        <p:spPr>
          <a:xfrm>
            <a:off x="16511887" y="9783084"/>
            <a:ext cx="62179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HD maps, simulation, model training, data storage.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7A3B211-B3AF-BCE9-58E1-64E97C4475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3" y="2284082"/>
            <a:ext cx="11926663" cy="7902259"/>
          </a:xfrm>
          <a:prstGeom prst="rect">
            <a:avLst/>
          </a:prstGeom>
        </p:spPr>
      </p:pic>
      <p:sp>
        <p:nvSpPr>
          <p:cNvPr id="40" name="Text 6">
            <a:extLst>
              <a:ext uri="{FF2B5EF4-FFF2-40B4-BE49-F238E27FC236}">
                <a16:creationId xmlns:a16="http://schemas.microsoft.com/office/drawing/2014/main" id="{823BEC13-C6F7-F060-8E6E-E1CAE3309BDF}"/>
              </a:ext>
            </a:extLst>
          </p:cNvPr>
          <p:cNvSpPr/>
          <p:nvPr/>
        </p:nvSpPr>
        <p:spPr>
          <a:xfrm>
            <a:off x="1934111" y="10120493"/>
            <a:ext cx="9951421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High-level view of edge computing for autonomous vehicles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3475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729CB-7429-4A9F-EDD1-4C34A0CA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84315E8-133C-BB8E-0190-19BAF9DD7F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F99E03-224D-AA04-9EFD-B9F1D4CF51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6A73853-44C7-FA02-710C-21173625FD03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 frameworks for autonomous driving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1B3EDF0-6744-BBF5-F61A-CE9AA82EFC6E}"/>
              </a:ext>
            </a:extLst>
          </p:cNvPr>
          <p:cNvSpPr txBox="1"/>
          <p:nvPr/>
        </p:nvSpPr>
        <p:spPr>
          <a:xfrm>
            <a:off x="548445" y="9056856"/>
            <a:ext cx="22655314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Qingyang Zhang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OpenVDAP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An open vehicular data analytics platform for CAVs”. In: 2018 IEEE 38th International Conference on Distributed Computing Systems (ICDCS). IEEE, 2018, pp. 1310–1320.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 Tang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VECFrame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vehicular edge computing framework for connected autonomous vehicles”. In: 2021 IEEE International Conference on Edge Computing (EDGE). 2021, pp. 68–77. DOI: 10.1109/EDGE53862.2021.00019.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Sidi Lu,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Yongtao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Yao,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Shi. “Collaborative learning on the edges: A case study on connected vehicles”. In: 2nd USENIX Workshop on Hot Topics in Edge Computing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19), 2019.</a:t>
            </a:r>
          </a:p>
          <a:p>
            <a:pPr>
              <a:spcBef>
                <a:spcPts val="12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Mingyue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Cui et al. “Offloading autonomous driving services via edge computing”. In: IEEE Internet of Things Journal 7. 10 (2020), pp. 10535–10547.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 Wu et al. “To turn or not to turn,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safecross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the answer”. In: 2022 IEEE 42nd International Conference on Distributed Computing Systems (ICDCS). 2022, pp. 414–424. DOI: 10.1109/ ICDCS54860.2022.00047.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 He et al. “Towards C-V2X enabled collaborative autonomous driving”. In: IEEE Transactions on Vehicular Technology 72. 12 (2023), pp. 15450–15462. DOI: 10.1109/ TVT.2023.3299844.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2F347E3D-3B02-ACD5-566C-8A45B8ED715A}"/>
              </a:ext>
            </a:extLst>
          </p:cNvPr>
          <p:cNvSpPr/>
          <p:nvPr/>
        </p:nvSpPr>
        <p:spPr>
          <a:xfrm>
            <a:off x="591989" y="2633291"/>
            <a:ext cx="7040879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C514BD56-6A4C-2C7C-BD3B-542282033EE8}"/>
              </a:ext>
            </a:extLst>
          </p:cNvPr>
          <p:cNvSpPr/>
          <p:nvPr/>
        </p:nvSpPr>
        <p:spPr>
          <a:xfrm>
            <a:off x="1104053" y="2916038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2617DF07-5560-1086-D2B0-67729133D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128" y="3289113"/>
            <a:ext cx="808330" cy="808330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58B89E77-96FE-26C7-19EE-43DE64438760}"/>
              </a:ext>
            </a:extLst>
          </p:cNvPr>
          <p:cNvSpPr txBox="1"/>
          <p:nvPr/>
        </p:nvSpPr>
        <p:spPr>
          <a:xfrm>
            <a:off x="2877989" y="2916038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OpenVDAP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6C107A5-940F-A0F4-EC05-BC2010BC3802}"/>
              </a:ext>
            </a:extLst>
          </p:cNvPr>
          <p:cNvSpPr txBox="1"/>
          <p:nvPr/>
        </p:nvSpPr>
        <p:spPr>
          <a:xfrm>
            <a:off x="1247565" y="4554643"/>
            <a:ext cx="66413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Full-stack platform: onboard heterogeneous unit + secure EdgeOSv + edge-aware libvdap; dynamically offloads tasks.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9961BA85-2DB3-2811-8104-FBB90A647F45}"/>
              </a:ext>
            </a:extLst>
          </p:cNvPr>
          <p:cNvSpPr/>
          <p:nvPr/>
        </p:nvSpPr>
        <p:spPr>
          <a:xfrm>
            <a:off x="8071781" y="2633291"/>
            <a:ext cx="7040879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61E42D6B-64EC-FC2C-AE7D-13DCE725F5AE}"/>
              </a:ext>
            </a:extLst>
          </p:cNvPr>
          <p:cNvSpPr/>
          <p:nvPr/>
        </p:nvSpPr>
        <p:spPr>
          <a:xfrm>
            <a:off x="8583845" y="2916038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">
            <a:extLst>
              <a:ext uri="{FF2B5EF4-FFF2-40B4-BE49-F238E27FC236}">
                <a16:creationId xmlns:a16="http://schemas.microsoft.com/office/drawing/2014/main" id="{3AD29D39-9DA0-71E8-178F-568AD129D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920" y="3289113"/>
            <a:ext cx="808330" cy="808330"/>
          </a:xfrm>
          <a:prstGeom prst="rect">
            <a:avLst/>
          </a:prstGeom>
        </p:spPr>
      </p:pic>
      <p:sp>
        <p:nvSpPr>
          <p:cNvPr id="23" name="Text 8">
            <a:extLst>
              <a:ext uri="{FF2B5EF4-FFF2-40B4-BE49-F238E27FC236}">
                <a16:creationId xmlns:a16="http://schemas.microsoft.com/office/drawing/2014/main" id="{CD8DBF79-DE4C-2477-E2FD-D5D50C1D2ADE}"/>
              </a:ext>
            </a:extLst>
          </p:cNvPr>
          <p:cNvSpPr txBox="1"/>
          <p:nvPr/>
        </p:nvSpPr>
        <p:spPr>
          <a:xfrm>
            <a:off x="10357781" y="2916038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VECFrame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D3609FF4-DD06-B534-561E-D90B54E0BB2A}"/>
              </a:ext>
            </a:extLst>
          </p:cNvPr>
          <p:cNvSpPr txBox="1"/>
          <p:nvPr/>
        </p:nvSpPr>
        <p:spPr>
          <a:xfrm>
            <a:off x="8583845" y="4554643"/>
            <a:ext cx="63459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Cooperative object detection &amp; data fusion at the edge via modular containers — boosts throughput 40–350% vs. non-edge.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C3298C60-01A1-E93E-BE53-FB616562DCF0}"/>
              </a:ext>
            </a:extLst>
          </p:cNvPr>
          <p:cNvSpPr/>
          <p:nvPr/>
        </p:nvSpPr>
        <p:spPr>
          <a:xfrm>
            <a:off x="15551573" y="2633291"/>
            <a:ext cx="7040880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D3C1C11B-E09A-8434-5FC1-CB8C43494308}"/>
              </a:ext>
            </a:extLst>
          </p:cNvPr>
          <p:cNvSpPr/>
          <p:nvPr/>
        </p:nvSpPr>
        <p:spPr>
          <a:xfrm>
            <a:off x="16063637" y="2916038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age 2">
            <a:extLst>
              <a:ext uri="{FF2B5EF4-FFF2-40B4-BE49-F238E27FC236}">
                <a16:creationId xmlns:a16="http://schemas.microsoft.com/office/drawing/2014/main" id="{DC44DA0A-FB83-8EA1-0C8F-AAFB1F85F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6712" y="3289113"/>
            <a:ext cx="808330" cy="808330"/>
          </a:xfrm>
          <a:prstGeom prst="rect">
            <a:avLst/>
          </a:prstGeom>
        </p:spPr>
      </p:pic>
      <p:sp>
        <p:nvSpPr>
          <p:cNvPr id="38" name="Text 12">
            <a:extLst>
              <a:ext uri="{FF2B5EF4-FFF2-40B4-BE49-F238E27FC236}">
                <a16:creationId xmlns:a16="http://schemas.microsoft.com/office/drawing/2014/main" id="{D1E74924-7AE9-9E91-BABC-C3B1FF035F52}"/>
              </a:ext>
            </a:extLst>
          </p:cNvPr>
          <p:cNvSpPr txBox="1"/>
          <p:nvPr/>
        </p:nvSpPr>
        <p:spPr>
          <a:xfrm>
            <a:off x="17837573" y="2916038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CLONE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1ED72A11-03EF-CD2B-2D73-C5EB97305B27}"/>
              </a:ext>
            </a:extLst>
          </p:cNvPr>
          <p:cNvSpPr txBox="1"/>
          <p:nvPr/>
        </p:nvSpPr>
        <p:spPr>
          <a:xfrm>
            <a:off x="16063637" y="4554643"/>
            <a:ext cx="63459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Federated learning + LSTM: vehicles train locally, share parameters to an edge server. Predicts EV battery failure.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AE438DEA-59CA-6695-CA9F-6779E5D2388D}"/>
              </a:ext>
            </a:extLst>
          </p:cNvPr>
          <p:cNvSpPr/>
          <p:nvPr/>
        </p:nvSpPr>
        <p:spPr>
          <a:xfrm>
            <a:off x="591988" y="5848218"/>
            <a:ext cx="7040880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EB063BA5-F4C5-CB3C-81E5-D52BFC7A4EBB}"/>
              </a:ext>
            </a:extLst>
          </p:cNvPr>
          <p:cNvSpPr/>
          <p:nvPr/>
        </p:nvSpPr>
        <p:spPr>
          <a:xfrm>
            <a:off x="1104052" y="6130965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3">
            <a:extLst>
              <a:ext uri="{FF2B5EF4-FFF2-40B4-BE49-F238E27FC236}">
                <a16:creationId xmlns:a16="http://schemas.microsoft.com/office/drawing/2014/main" id="{7A606561-55E2-6A29-389E-D0F47B768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7127" y="6504040"/>
            <a:ext cx="808330" cy="808330"/>
          </a:xfrm>
          <a:prstGeom prst="rect">
            <a:avLst/>
          </a:prstGeom>
        </p:spPr>
      </p:pic>
      <p:sp>
        <p:nvSpPr>
          <p:cNvPr id="44" name="Text 16">
            <a:extLst>
              <a:ext uri="{FF2B5EF4-FFF2-40B4-BE49-F238E27FC236}">
                <a16:creationId xmlns:a16="http://schemas.microsoft.com/office/drawing/2014/main" id="{7C427C05-58A3-E7B2-8457-27CB738339A8}"/>
              </a:ext>
            </a:extLst>
          </p:cNvPr>
          <p:cNvSpPr txBox="1"/>
          <p:nvPr/>
        </p:nvSpPr>
        <p:spPr>
          <a:xfrm>
            <a:off x="2877988" y="6130965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Offloading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77A7E8D3-D36B-08E2-CE41-0BB635BE2A87}"/>
              </a:ext>
            </a:extLst>
          </p:cNvPr>
          <p:cNvSpPr txBox="1"/>
          <p:nvPr/>
        </p:nvSpPr>
        <p:spPr>
          <a:xfrm>
            <a:off x="1104052" y="7769570"/>
            <a:ext cx="63459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ILP offline + heuristic online offloading to roadside cloud — cuts average latency 34%, lifts localization accuracy up to 7.6×.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8">
            <a:extLst>
              <a:ext uri="{FF2B5EF4-FFF2-40B4-BE49-F238E27FC236}">
                <a16:creationId xmlns:a16="http://schemas.microsoft.com/office/drawing/2014/main" id="{99458D4D-A6D8-089A-BFBB-57EA091F4007}"/>
              </a:ext>
            </a:extLst>
          </p:cNvPr>
          <p:cNvSpPr/>
          <p:nvPr/>
        </p:nvSpPr>
        <p:spPr>
          <a:xfrm>
            <a:off x="8071780" y="5848218"/>
            <a:ext cx="7040880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19">
            <a:extLst>
              <a:ext uri="{FF2B5EF4-FFF2-40B4-BE49-F238E27FC236}">
                <a16:creationId xmlns:a16="http://schemas.microsoft.com/office/drawing/2014/main" id="{090AF878-6B44-37BA-75B5-4F999E6230E6}"/>
              </a:ext>
            </a:extLst>
          </p:cNvPr>
          <p:cNvSpPr/>
          <p:nvPr/>
        </p:nvSpPr>
        <p:spPr>
          <a:xfrm>
            <a:off x="8583844" y="6130965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 4">
            <a:extLst>
              <a:ext uri="{FF2B5EF4-FFF2-40B4-BE49-F238E27FC236}">
                <a16:creationId xmlns:a16="http://schemas.microsoft.com/office/drawing/2014/main" id="{5EDB5BF3-1B28-B5B3-F45A-58B169080B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6919" y="6504040"/>
            <a:ext cx="808330" cy="808330"/>
          </a:xfrm>
          <a:prstGeom prst="rect">
            <a:avLst/>
          </a:prstGeom>
        </p:spPr>
      </p:pic>
      <p:sp>
        <p:nvSpPr>
          <p:cNvPr id="50" name="Text 20">
            <a:extLst>
              <a:ext uri="{FF2B5EF4-FFF2-40B4-BE49-F238E27FC236}">
                <a16:creationId xmlns:a16="http://schemas.microsoft.com/office/drawing/2014/main" id="{C15ADE1C-1818-FE7A-ED9F-76687509F0B5}"/>
              </a:ext>
            </a:extLst>
          </p:cNvPr>
          <p:cNvSpPr txBox="1"/>
          <p:nvPr/>
        </p:nvSpPr>
        <p:spPr>
          <a:xfrm>
            <a:off x="10357780" y="6130965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SafeCross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 21">
            <a:extLst>
              <a:ext uri="{FF2B5EF4-FFF2-40B4-BE49-F238E27FC236}">
                <a16:creationId xmlns:a16="http://schemas.microsoft.com/office/drawing/2014/main" id="{A5FC1186-C988-BC89-9208-93EE35ABE871}"/>
              </a:ext>
            </a:extLst>
          </p:cNvPr>
          <p:cNvSpPr txBox="1"/>
          <p:nvPr/>
        </p:nvSpPr>
        <p:spPr>
          <a:xfrm>
            <a:off x="8583844" y="7769570"/>
            <a:ext cx="63459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Left-turn blind-area warnings via video preprocessing, classification, few-shot learning &amp; model switching.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22">
            <a:extLst>
              <a:ext uri="{FF2B5EF4-FFF2-40B4-BE49-F238E27FC236}">
                <a16:creationId xmlns:a16="http://schemas.microsoft.com/office/drawing/2014/main" id="{DECD15D8-A100-B60F-9016-F62B0E6ADDE7}"/>
              </a:ext>
            </a:extLst>
          </p:cNvPr>
          <p:cNvSpPr/>
          <p:nvPr/>
        </p:nvSpPr>
        <p:spPr>
          <a:xfrm>
            <a:off x="15551572" y="5848218"/>
            <a:ext cx="7040880" cy="3130802"/>
          </a:xfrm>
          <a:prstGeom prst="roundRect">
            <a:avLst>
              <a:gd name="adj" fmla="val 487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23">
            <a:extLst>
              <a:ext uri="{FF2B5EF4-FFF2-40B4-BE49-F238E27FC236}">
                <a16:creationId xmlns:a16="http://schemas.microsoft.com/office/drawing/2014/main" id="{BAB55BDE-44A7-0046-0D2A-A2219744313C}"/>
              </a:ext>
            </a:extLst>
          </p:cNvPr>
          <p:cNvSpPr/>
          <p:nvPr/>
        </p:nvSpPr>
        <p:spPr>
          <a:xfrm>
            <a:off x="16063636" y="6130965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Image 5">
            <a:extLst>
              <a:ext uri="{FF2B5EF4-FFF2-40B4-BE49-F238E27FC236}">
                <a16:creationId xmlns:a16="http://schemas.microsoft.com/office/drawing/2014/main" id="{C5AB4954-93AB-0CC6-BC6E-E536954EB3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36711" y="6504040"/>
            <a:ext cx="808330" cy="808330"/>
          </a:xfrm>
          <a:prstGeom prst="rect">
            <a:avLst/>
          </a:prstGeom>
        </p:spPr>
      </p:pic>
      <p:sp>
        <p:nvSpPr>
          <p:cNvPr id="55" name="Text 24">
            <a:extLst>
              <a:ext uri="{FF2B5EF4-FFF2-40B4-BE49-F238E27FC236}">
                <a16:creationId xmlns:a16="http://schemas.microsoft.com/office/drawing/2014/main" id="{305F6B8D-4EB8-6196-4005-9A71565BCA61}"/>
              </a:ext>
            </a:extLst>
          </p:cNvPr>
          <p:cNvSpPr txBox="1"/>
          <p:nvPr/>
        </p:nvSpPr>
        <p:spPr>
          <a:xfrm>
            <a:off x="17837572" y="6130965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C-V2X CCAD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25">
            <a:extLst>
              <a:ext uri="{FF2B5EF4-FFF2-40B4-BE49-F238E27FC236}">
                <a16:creationId xmlns:a16="http://schemas.microsoft.com/office/drawing/2014/main" id="{19CE3DF2-46AA-37C9-779F-CA0217A5A9A2}"/>
              </a:ext>
            </a:extLst>
          </p:cNvPr>
          <p:cNvSpPr txBox="1"/>
          <p:nvPr/>
        </p:nvSpPr>
        <p:spPr>
          <a:xfrm>
            <a:off x="16063636" y="7769570"/>
            <a:ext cx="6345936" cy="1045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Cellular V2X collaborative driving — multi-angle perception &amp; edge processing improve lane-keeping and safety.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61722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3F23F-BDCA-BAED-FC67-6D38809AB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CC8438F-73F1-41CB-C029-EE4CAEB88C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EC673F-DB5E-8D5A-0735-5954F34E3D4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F3E0AFA-AB03-04E4-AD2C-633057F45856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OpenVDAP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178454-13AA-0C3A-8F46-588935B8F677}"/>
              </a:ext>
            </a:extLst>
          </p:cNvPr>
          <p:cNvSpPr txBox="1"/>
          <p:nvPr/>
        </p:nvSpPr>
        <p:spPr>
          <a:xfrm>
            <a:off x="436880" y="12076382"/>
            <a:ext cx="22655314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Qingyang Zhang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OpenVDAP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An open vehicular data analytics platform for CAVs”. In: 2018 IEEE 38th International Conference on Distributed Computing Systems (ICDCS). IEEE, 2018, pp. 1310–1320.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EE03075-722E-8EE7-EB27-AAB11AE3B6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95" t="2079"/>
          <a:stretch>
            <a:fillRect/>
          </a:stretch>
        </p:blipFill>
        <p:spPr>
          <a:xfrm>
            <a:off x="951721" y="2456684"/>
            <a:ext cx="13006875" cy="8699342"/>
          </a:xfrm>
          <a:prstGeom prst="rect">
            <a:avLst/>
          </a:prstGeom>
        </p:spPr>
      </p:pic>
      <p:sp>
        <p:nvSpPr>
          <p:cNvPr id="60" name="Text 6">
            <a:extLst>
              <a:ext uri="{FF2B5EF4-FFF2-40B4-BE49-F238E27FC236}">
                <a16:creationId xmlns:a16="http://schemas.microsoft.com/office/drawing/2014/main" id="{E551FB63-89CD-26C9-DFDC-9FFE38F3AFE6}"/>
              </a:ext>
            </a:extLst>
          </p:cNvPr>
          <p:cNvSpPr/>
          <p:nvPr/>
        </p:nvSpPr>
        <p:spPr>
          <a:xfrm>
            <a:off x="1582973" y="10871428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</a:t>
            </a:r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OpenDAP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4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3">
            <a:extLst>
              <a:ext uri="{FF2B5EF4-FFF2-40B4-BE49-F238E27FC236}">
                <a16:creationId xmlns:a16="http://schemas.microsoft.com/office/drawing/2014/main" id="{C7AFCC3A-F0B9-5B85-A78D-AFB1B0A318A5}"/>
              </a:ext>
            </a:extLst>
          </p:cNvPr>
          <p:cNvSpPr txBox="1"/>
          <p:nvPr/>
        </p:nvSpPr>
        <p:spPr>
          <a:xfrm>
            <a:off x="14332407" y="238147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4">
            <a:extLst>
              <a:ext uri="{FF2B5EF4-FFF2-40B4-BE49-F238E27FC236}">
                <a16:creationId xmlns:a16="http://schemas.microsoft.com/office/drawing/2014/main" id="{D779B653-1D4B-32E1-4CA0-1864A7D59D9A}"/>
              </a:ext>
            </a:extLst>
          </p:cNvPr>
          <p:cNvSpPr/>
          <p:nvPr/>
        </p:nvSpPr>
        <p:spPr>
          <a:xfrm>
            <a:off x="14332407" y="3295878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5">
            <a:extLst>
              <a:ext uri="{FF2B5EF4-FFF2-40B4-BE49-F238E27FC236}">
                <a16:creationId xmlns:a16="http://schemas.microsoft.com/office/drawing/2014/main" id="{F7D0AB70-9E8F-CB58-6AE0-6EE3E5F80081}"/>
              </a:ext>
            </a:extLst>
          </p:cNvPr>
          <p:cNvSpPr/>
          <p:nvPr/>
        </p:nvSpPr>
        <p:spPr>
          <a:xfrm>
            <a:off x="14643303" y="3551910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 6">
            <a:extLst>
              <a:ext uri="{FF2B5EF4-FFF2-40B4-BE49-F238E27FC236}">
                <a16:creationId xmlns:a16="http://schemas.microsoft.com/office/drawing/2014/main" id="{2FC7E121-FAC6-0CB7-B54E-88DC13C36294}"/>
              </a:ext>
            </a:extLst>
          </p:cNvPr>
          <p:cNvSpPr txBox="1"/>
          <p:nvPr/>
        </p:nvSpPr>
        <p:spPr>
          <a:xfrm>
            <a:off x="15612567" y="335420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Supports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dynamic workload offloading and scheduling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based on latency, bandwidth, and available computing resources.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7">
            <a:extLst>
              <a:ext uri="{FF2B5EF4-FFF2-40B4-BE49-F238E27FC236}">
                <a16:creationId xmlns:a16="http://schemas.microsoft.com/office/drawing/2014/main" id="{D0E8FFF4-49F7-D74B-0B87-CBADA04226BB}"/>
              </a:ext>
            </a:extLst>
          </p:cNvPr>
          <p:cNvSpPr/>
          <p:nvPr/>
        </p:nvSpPr>
        <p:spPr>
          <a:xfrm>
            <a:off x="14332407" y="4795494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8">
            <a:extLst>
              <a:ext uri="{FF2B5EF4-FFF2-40B4-BE49-F238E27FC236}">
                <a16:creationId xmlns:a16="http://schemas.microsoft.com/office/drawing/2014/main" id="{C678FAF3-22CD-01BA-0C0C-E805A9E42534}"/>
              </a:ext>
            </a:extLst>
          </p:cNvPr>
          <p:cNvSpPr/>
          <p:nvPr/>
        </p:nvSpPr>
        <p:spPr>
          <a:xfrm>
            <a:off x="14643303" y="5051526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Image 2">
            <a:extLst>
              <a:ext uri="{FF2B5EF4-FFF2-40B4-BE49-F238E27FC236}">
                <a16:creationId xmlns:a16="http://schemas.microsoft.com/office/drawing/2014/main" id="{C60099DB-451A-6B0F-AED2-2F3F38C22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424" y="5244647"/>
            <a:ext cx="418429" cy="418429"/>
          </a:xfrm>
          <a:prstGeom prst="rect">
            <a:avLst/>
          </a:prstGeom>
        </p:spPr>
      </p:pic>
      <p:sp>
        <p:nvSpPr>
          <p:cNvPr id="140" name="Text 9">
            <a:extLst>
              <a:ext uri="{FF2B5EF4-FFF2-40B4-BE49-F238E27FC236}">
                <a16:creationId xmlns:a16="http://schemas.microsoft.com/office/drawing/2014/main" id="{6868E6D9-94FE-D655-1FD2-FCAEE202634B}"/>
              </a:ext>
            </a:extLst>
          </p:cNvPr>
          <p:cNvSpPr txBox="1"/>
          <p:nvPr/>
        </p:nvSpPr>
        <p:spPr>
          <a:xfrm>
            <a:off x="15612567" y="4795494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Uses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 heterogeneous Vehicle Computing Unit (VCU)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CPU, GPU, FPGA, ASIC, storage, and multiple communication interfaces.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Shape 10">
            <a:extLst>
              <a:ext uri="{FF2B5EF4-FFF2-40B4-BE49-F238E27FC236}">
                <a16:creationId xmlns:a16="http://schemas.microsoft.com/office/drawing/2014/main" id="{7F2DEAF3-B5E4-E66B-C679-BD756C1A04B2}"/>
              </a:ext>
            </a:extLst>
          </p:cNvPr>
          <p:cNvSpPr/>
          <p:nvPr/>
        </p:nvSpPr>
        <p:spPr>
          <a:xfrm>
            <a:off x="14332407" y="629511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11">
            <a:extLst>
              <a:ext uri="{FF2B5EF4-FFF2-40B4-BE49-F238E27FC236}">
                <a16:creationId xmlns:a16="http://schemas.microsoft.com/office/drawing/2014/main" id="{9493FD61-0A18-61F3-C76F-1AC037FCDAC2}"/>
              </a:ext>
            </a:extLst>
          </p:cNvPr>
          <p:cNvSpPr/>
          <p:nvPr/>
        </p:nvSpPr>
        <p:spPr>
          <a:xfrm>
            <a:off x="14643303" y="655114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 12">
            <a:extLst>
              <a:ext uri="{FF2B5EF4-FFF2-40B4-BE49-F238E27FC236}">
                <a16:creationId xmlns:a16="http://schemas.microsoft.com/office/drawing/2014/main" id="{608148D5-3E56-D4C9-73DD-C200F1B7FAF8}"/>
              </a:ext>
            </a:extLst>
          </p:cNvPr>
          <p:cNvSpPr txBox="1"/>
          <p:nvPr/>
        </p:nvSpPr>
        <p:spPr>
          <a:xfrm>
            <a:off x="15612567" y="629511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Introduces </a:t>
            </a:r>
            <a:r>
              <a:rPr lang="en-US" sz="2600" b="1" dirty="0" err="1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EdgeOSv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for elastic resource management, isolation, security, privacy, and data sharing.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13">
            <a:extLst>
              <a:ext uri="{FF2B5EF4-FFF2-40B4-BE49-F238E27FC236}">
                <a16:creationId xmlns:a16="http://schemas.microsoft.com/office/drawing/2014/main" id="{8F4467B5-501C-7860-3C75-32C4A8080676}"/>
              </a:ext>
            </a:extLst>
          </p:cNvPr>
          <p:cNvSpPr/>
          <p:nvPr/>
        </p:nvSpPr>
        <p:spPr>
          <a:xfrm>
            <a:off x="14332407" y="7794726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Shape 14">
            <a:extLst>
              <a:ext uri="{FF2B5EF4-FFF2-40B4-BE49-F238E27FC236}">
                <a16:creationId xmlns:a16="http://schemas.microsoft.com/office/drawing/2014/main" id="{6C54F9FE-96FE-4FE6-E12A-4E261955AAF8}"/>
              </a:ext>
            </a:extLst>
          </p:cNvPr>
          <p:cNvSpPr/>
          <p:nvPr/>
        </p:nvSpPr>
        <p:spPr>
          <a:xfrm>
            <a:off x="14643303" y="805075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15">
            <a:extLst>
              <a:ext uri="{FF2B5EF4-FFF2-40B4-BE49-F238E27FC236}">
                <a16:creationId xmlns:a16="http://schemas.microsoft.com/office/drawing/2014/main" id="{CE40358D-9702-B427-FA0D-3F7952BC4EB2}"/>
              </a:ext>
            </a:extLst>
          </p:cNvPr>
          <p:cNvSpPr txBox="1"/>
          <p:nvPr/>
        </p:nvSpPr>
        <p:spPr>
          <a:xfrm>
            <a:off x="15612567" y="779472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Provides </a:t>
            </a:r>
            <a:r>
              <a:rPr lang="en-US" sz="2600" b="1" dirty="0" err="1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libvdap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an edge-aware application library with common AI models and uniform APIs for developers.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Image 2">
            <a:extLst>
              <a:ext uri="{FF2B5EF4-FFF2-40B4-BE49-F238E27FC236}">
                <a16:creationId xmlns:a16="http://schemas.microsoft.com/office/drawing/2014/main" id="{9FF780A0-4C98-0EC3-E7A2-93F4854C1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424" y="3736023"/>
            <a:ext cx="418429" cy="418429"/>
          </a:xfrm>
          <a:prstGeom prst="rect">
            <a:avLst/>
          </a:prstGeom>
        </p:spPr>
      </p:pic>
      <p:pic>
        <p:nvPicPr>
          <p:cNvPr id="156" name="Image 2">
            <a:extLst>
              <a:ext uri="{FF2B5EF4-FFF2-40B4-BE49-F238E27FC236}">
                <a16:creationId xmlns:a16="http://schemas.microsoft.com/office/drawing/2014/main" id="{1A6EBDF3-10FE-8588-267D-CA3597B92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424" y="6741291"/>
            <a:ext cx="418429" cy="418429"/>
          </a:xfrm>
          <a:prstGeom prst="rect">
            <a:avLst/>
          </a:prstGeom>
        </p:spPr>
      </p:pic>
      <p:pic>
        <p:nvPicPr>
          <p:cNvPr id="158" name="Image 2">
            <a:extLst>
              <a:ext uri="{FF2B5EF4-FFF2-40B4-BE49-F238E27FC236}">
                <a16:creationId xmlns:a16="http://schemas.microsoft.com/office/drawing/2014/main" id="{EDA2BF62-8C5C-126E-BC6A-AC29245F8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424" y="8225991"/>
            <a:ext cx="418429" cy="418429"/>
          </a:xfrm>
          <a:prstGeom prst="rect">
            <a:avLst/>
          </a:prstGeom>
        </p:spPr>
      </p:pic>
      <p:sp>
        <p:nvSpPr>
          <p:cNvPr id="160" name="Shape 13">
            <a:extLst>
              <a:ext uri="{FF2B5EF4-FFF2-40B4-BE49-F238E27FC236}">
                <a16:creationId xmlns:a16="http://schemas.microsoft.com/office/drawing/2014/main" id="{97550E07-2BFD-1027-F429-945ED681B32A}"/>
              </a:ext>
            </a:extLst>
          </p:cNvPr>
          <p:cNvSpPr/>
          <p:nvPr/>
        </p:nvSpPr>
        <p:spPr>
          <a:xfrm>
            <a:off x="14332407" y="932929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Shape 14">
            <a:extLst>
              <a:ext uri="{FF2B5EF4-FFF2-40B4-BE49-F238E27FC236}">
                <a16:creationId xmlns:a16="http://schemas.microsoft.com/office/drawing/2014/main" id="{F7AE42DA-E100-B08D-ECD2-082905384B84}"/>
              </a:ext>
            </a:extLst>
          </p:cNvPr>
          <p:cNvSpPr/>
          <p:nvPr/>
        </p:nvSpPr>
        <p:spPr>
          <a:xfrm>
            <a:off x="14643303" y="958532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15">
            <a:extLst>
              <a:ext uri="{FF2B5EF4-FFF2-40B4-BE49-F238E27FC236}">
                <a16:creationId xmlns:a16="http://schemas.microsoft.com/office/drawing/2014/main" id="{E51A60C8-1000-33BA-F31C-3779D28601F9}"/>
              </a:ext>
            </a:extLst>
          </p:cNvPr>
          <p:cNvSpPr txBox="1"/>
          <p:nvPr/>
        </p:nvSpPr>
        <p:spPr>
          <a:xfrm>
            <a:off x="15612567" y="932929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Designed as an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open-source platform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APIs and real vehicle data for developing and testing CAV applications.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6" name="Image 2">
            <a:extLst>
              <a:ext uri="{FF2B5EF4-FFF2-40B4-BE49-F238E27FC236}">
                <a16:creationId xmlns:a16="http://schemas.microsoft.com/office/drawing/2014/main" id="{D693D8A9-0AD5-9306-443D-1BB38E075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36424" y="9760555"/>
            <a:ext cx="418429" cy="4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9810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48997-3159-DE08-CF83-B9F2CC149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3046E82-AB9F-811F-8128-C9E2D54E06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90EDC1-43DB-FE39-814B-53B5DC8D52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377641A-2BF7-B75C-C3A2-C00CB9F0902C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VECFrame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FF795A-38F4-7FC5-CFBF-C2EBD0ACFE35}"/>
              </a:ext>
            </a:extLst>
          </p:cNvPr>
          <p:cNvSpPr txBox="1"/>
          <p:nvPr/>
        </p:nvSpPr>
        <p:spPr>
          <a:xfrm>
            <a:off x="436880" y="12076382"/>
            <a:ext cx="22655314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 Tang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VECFrame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vehicular edge computing framework for connected autonomous vehicles”. In: 2021 IEEE International Conference on Edge Computing (EDGE). 2021, pp. 68–77. DOI: 10.1109/EDGE53862.2021.00019.</a:t>
            </a: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4C5CAB17-DC7A-1291-3DC5-646858BF7A43}"/>
              </a:ext>
            </a:extLst>
          </p:cNvPr>
          <p:cNvSpPr/>
          <p:nvPr/>
        </p:nvSpPr>
        <p:spPr>
          <a:xfrm>
            <a:off x="903141" y="10628104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 err="1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VECFrame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container-based workflows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3">
            <a:extLst>
              <a:ext uri="{FF2B5EF4-FFF2-40B4-BE49-F238E27FC236}">
                <a16:creationId xmlns:a16="http://schemas.microsoft.com/office/drawing/2014/main" id="{BC6AE50D-08C4-18A9-60EA-4BD5D9D227C4}"/>
              </a:ext>
            </a:extLst>
          </p:cNvPr>
          <p:cNvSpPr txBox="1"/>
          <p:nvPr/>
        </p:nvSpPr>
        <p:spPr>
          <a:xfrm>
            <a:off x="14332407" y="238147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4">
            <a:extLst>
              <a:ext uri="{FF2B5EF4-FFF2-40B4-BE49-F238E27FC236}">
                <a16:creationId xmlns:a16="http://schemas.microsoft.com/office/drawing/2014/main" id="{06226AD9-9F8E-89EF-706E-5EB1052FBAC6}"/>
              </a:ext>
            </a:extLst>
          </p:cNvPr>
          <p:cNvSpPr/>
          <p:nvPr/>
        </p:nvSpPr>
        <p:spPr>
          <a:xfrm>
            <a:off x="14332407" y="3295878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5">
            <a:extLst>
              <a:ext uri="{FF2B5EF4-FFF2-40B4-BE49-F238E27FC236}">
                <a16:creationId xmlns:a16="http://schemas.microsoft.com/office/drawing/2014/main" id="{4D7C2FB3-2BDF-E916-1151-EB56ADD933D3}"/>
              </a:ext>
            </a:extLst>
          </p:cNvPr>
          <p:cNvSpPr/>
          <p:nvPr/>
        </p:nvSpPr>
        <p:spPr>
          <a:xfrm>
            <a:off x="14643303" y="3551910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 6">
            <a:extLst>
              <a:ext uri="{FF2B5EF4-FFF2-40B4-BE49-F238E27FC236}">
                <a16:creationId xmlns:a16="http://schemas.microsoft.com/office/drawing/2014/main" id="{2A560AFC-C2DA-AC62-79BA-A7D45475ADB5}"/>
              </a:ext>
            </a:extLst>
          </p:cNvPr>
          <p:cNvSpPr txBox="1"/>
          <p:nvPr/>
        </p:nvSpPr>
        <p:spPr>
          <a:xfrm>
            <a:off x="15612567" y="335420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Vehicular edge computing framework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 CAVs that combines vehicle, edge-node, and infrastructure resources for cooperative perception.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7">
            <a:extLst>
              <a:ext uri="{FF2B5EF4-FFF2-40B4-BE49-F238E27FC236}">
                <a16:creationId xmlns:a16="http://schemas.microsoft.com/office/drawing/2014/main" id="{F0353EE3-7B23-9D6C-E797-0508C9797212}"/>
              </a:ext>
            </a:extLst>
          </p:cNvPr>
          <p:cNvSpPr/>
          <p:nvPr/>
        </p:nvSpPr>
        <p:spPr>
          <a:xfrm>
            <a:off x="14332407" y="4795494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8">
            <a:extLst>
              <a:ext uri="{FF2B5EF4-FFF2-40B4-BE49-F238E27FC236}">
                <a16:creationId xmlns:a16="http://schemas.microsoft.com/office/drawing/2014/main" id="{99A47542-269D-6587-7D51-9FC53AFDE5F2}"/>
              </a:ext>
            </a:extLst>
          </p:cNvPr>
          <p:cNvSpPr/>
          <p:nvPr/>
        </p:nvSpPr>
        <p:spPr>
          <a:xfrm>
            <a:off x="14643303" y="5051526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Image 2">
            <a:extLst>
              <a:ext uri="{FF2B5EF4-FFF2-40B4-BE49-F238E27FC236}">
                <a16:creationId xmlns:a16="http://schemas.microsoft.com/office/drawing/2014/main" id="{72CEBC06-1B55-82C0-452A-7A537B644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5244647"/>
            <a:ext cx="418429" cy="418429"/>
          </a:xfrm>
          <a:prstGeom prst="rect">
            <a:avLst/>
          </a:prstGeom>
        </p:spPr>
      </p:pic>
      <p:sp>
        <p:nvSpPr>
          <p:cNvPr id="140" name="Text 9">
            <a:extLst>
              <a:ext uri="{FF2B5EF4-FFF2-40B4-BE49-F238E27FC236}">
                <a16:creationId xmlns:a16="http://schemas.microsoft.com/office/drawing/2014/main" id="{7A5FC801-7510-6177-814D-8AF10C05B86D}"/>
              </a:ext>
            </a:extLst>
          </p:cNvPr>
          <p:cNvSpPr txBox="1"/>
          <p:nvPr/>
        </p:nvSpPr>
        <p:spPr>
          <a:xfrm>
            <a:off x="15612567" y="4795494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Designed around three principles: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data-friendly, adaptable, and scalable.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Shape 10">
            <a:extLst>
              <a:ext uri="{FF2B5EF4-FFF2-40B4-BE49-F238E27FC236}">
                <a16:creationId xmlns:a16="http://schemas.microsoft.com/office/drawing/2014/main" id="{3635CF66-26DE-E052-33D2-3652F65CCE8E}"/>
              </a:ext>
            </a:extLst>
          </p:cNvPr>
          <p:cNvSpPr/>
          <p:nvPr/>
        </p:nvSpPr>
        <p:spPr>
          <a:xfrm>
            <a:off x="14332407" y="629511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11">
            <a:extLst>
              <a:ext uri="{FF2B5EF4-FFF2-40B4-BE49-F238E27FC236}">
                <a16:creationId xmlns:a16="http://schemas.microsoft.com/office/drawing/2014/main" id="{D7984F8B-B5F2-105D-569E-FC34FD9113AD}"/>
              </a:ext>
            </a:extLst>
          </p:cNvPr>
          <p:cNvSpPr/>
          <p:nvPr/>
        </p:nvSpPr>
        <p:spPr>
          <a:xfrm>
            <a:off x="14643303" y="655114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 12">
            <a:extLst>
              <a:ext uri="{FF2B5EF4-FFF2-40B4-BE49-F238E27FC236}">
                <a16:creationId xmlns:a16="http://schemas.microsoft.com/office/drawing/2014/main" id="{909A78D1-FDD9-7608-D5B4-81C76ADC5D80}"/>
              </a:ext>
            </a:extLst>
          </p:cNvPr>
          <p:cNvSpPr txBox="1"/>
          <p:nvPr/>
        </p:nvSpPr>
        <p:spPr>
          <a:xfrm>
            <a:off x="15612567" y="629511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Employs a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publish–subscribe communication model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using MQTT, with Wget used for reliable raw-data transfer.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13">
            <a:extLst>
              <a:ext uri="{FF2B5EF4-FFF2-40B4-BE49-F238E27FC236}">
                <a16:creationId xmlns:a16="http://schemas.microsoft.com/office/drawing/2014/main" id="{1F115F66-0484-C4FC-A30D-28EC0E60103B}"/>
              </a:ext>
            </a:extLst>
          </p:cNvPr>
          <p:cNvSpPr/>
          <p:nvPr/>
        </p:nvSpPr>
        <p:spPr>
          <a:xfrm>
            <a:off x="14332407" y="7794726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Shape 14">
            <a:extLst>
              <a:ext uri="{FF2B5EF4-FFF2-40B4-BE49-F238E27FC236}">
                <a16:creationId xmlns:a16="http://schemas.microsoft.com/office/drawing/2014/main" id="{E5B30A30-E160-F43E-9191-90185416FB7D}"/>
              </a:ext>
            </a:extLst>
          </p:cNvPr>
          <p:cNvSpPr/>
          <p:nvPr/>
        </p:nvSpPr>
        <p:spPr>
          <a:xfrm>
            <a:off x="14643303" y="805075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15">
            <a:extLst>
              <a:ext uri="{FF2B5EF4-FFF2-40B4-BE49-F238E27FC236}">
                <a16:creationId xmlns:a16="http://schemas.microsoft.com/office/drawing/2014/main" id="{6D91917C-5593-1F1F-A01A-83AE241881E9}"/>
              </a:ext>
            </a:extLst>
          </p:cNvPr>
          <p:cNvSpPr txBox="1"/>
          <p:nvPr/>
        </p:nvSpPr>
        <p:spPr>
          <a:xfrm>
            <a:off x="15612567" y="779472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Supports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multi-vehicle data aggregation, sensor fusion, object detection, and result dissemination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at the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Image 2">
            <a:extLst>
              <a:ext uri="{FF2B5EF4-FFF2-40B4-BE49-F238E27FC236}">
                <a16:creationId xmlns:a16="http://schemas.microsoft.com/office/drawing/2014/main" id="{5BAB3C57-4EB3-1A53-4EEB-F46231A83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3736023"/>
            <a:ext cx="418429" cy="418429"/>
          </a:xfrm>
          <a:prstGeom prst="rect">
            <a:avLst/>
          </a:prstGeom>
        </p:spPr>
      </p:pic>
      <p:pic>
        <p:nvPicPr>
          <p:cNvPr id="156" name="Image 2">
            <a:extLst>
              <a:ext uri="{FF2B5EF4-FFF2-40B4-BE49-F238E27FC236}">
                <a16:creationId xmlns:a16="http://schemas.microsoft.com/office/drawing/2014/main" id="{DA9CC099-9177-7BFD-5D6A-CA83EFD64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6741291"/>
            <a:ext cx="418429" cy="418429"/>
          </a:xfrm>
          <a:prstGeom prst="rect">
            <a:avLst/>
          </a:prstGeom>
        </p:spPr>
      </p:pic>
      <p:pic>
        <p:nvPicPr>
          <p:cNvPr id="158" name="Image 2">
            <a:extLst>
              <a:ext uri="{FF2B5EF4-FFF2-40B4-BE49-F238E27FC236}">
                <a16:creationId xmlns:a16="http://schemas.microsoft.com/office/drawing/2014/main" id="{033F72AC-1207-AB61-8458-5D7F764A6E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8225991"/>
            <a:ext cx="418429" cy="418429"/>
          </a:xfrm>
          <a:prstGeom prst="rect">
            <a:avLst/>
          </a:prstGeom>
        </p:spPr>
      </p:pic>
      <p:sp>
        <p:nvSpPr>
          <p:cNvPr id="160" name="Shape 13">
            <a:extLst>
              <a:ext uri="{FF2B5EF4-FFF2-40B4-BE49-F238E27FC236}">
                <a16:creationId xmlns:a16="http://schemas.microsoft.com/office/drawing/2014/main" id="{0609331F-19CA-5032-43EE-67A399070864}"/>
              </a:ext>
            </a:extLst>
          </p:cNvPr>
          <p:cNvSpPr/>
          <p:nvPr/>
        </p:nvSpPr>
        <p:spPr>
          <a:xfrm>
            <a:off x="14332407" y="932929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Shape 14">
            <a:extLst>
              <a:ext uri="{FF2B5EF4-FFF2-40B4-BE49-F238E27FC236}">
                <a16:creationId xmlns:a16="http://schemas.microsoft.com/office/drawing/2014/main" id="{1C1950C7-FB43-7693-138A-A3D4709C2398}"/>
              </a:ext>
            </a:extLst>
          </p:cNvPr>
          <p:cNvSpPr/>
          <p:nvPr/>
        </p:nvSpPr>
        <p:spPr>
          <a:xfrm>
            <a:off x="14643303" y="958532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15">
            <a:extLst>
              <a:ext uri="{FF2B5EF4-FFF2-40B4-BE49-F238E27FC236}">
                <a16:creationId xmlns:a16="http://schemas.microsoft.com/office/drawing/2014/main" id="{A2104C9D-1E0D-1492-0E8D-74D9278A0C38}"/>
              </a:ext>
            </a:extLst>
          </p:cNvPr>
          <p:cNvSpPr txBox="1"/>
          <p:nvPr/>
        </p:nvSpPr>
        <p:spPr>
          <a:xfrm>
            <a:off x="15612567" y="932929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Experimental results show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41.7% higher MQTT throughput and 350% higher Wget throughput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when using edge nodes.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6" name="Image 2">
            <a:extLst>
              <a:ext uri="{FF2B5EF4-FFF2-40B4-BE49-F238E27FC236}">
                <a16:creationId xmlns:a16="http://schemas.microsoft.com/office/drawing/2014/main" id="{F76C26AA-8850-191F-9C61-F67974266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9760555"/>
            <a:ext cx="418429" cy="4184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6CD85D-8B4A-94AF-135B-38A87132E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41" y="2614031"/>
            <a:ext cx="10660269" cy="801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518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06396-A9B6-74A2-CD44-F38A503B2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D624DD6-D300-C8BA-929B-5F27226751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CFFE86-31F1-D183-1FD9-30B36CBAA6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95D7ADF-7EC0-9683-1A7B-8A26097833E9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Offloading autonomous driving via edge computing</a:t>
            </a:r>
            <a:endParaRPr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EF32C5C-C5D7-A642-C26B-CEC138E6E162}"/>
              </a:ext>
            </a:extLst>
          </p:cNvPr>
          <p:cNvSpPr txBox="1"/>
          <p:nvPr/>
        </p:nvSpPr>
        <p:spPr>
          <a:xfrm>
            <a:off x="2880446" y="12323703"/>
            <a:ext cx="17365928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Mingyue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Cui et al. “Offloading autonomous driving services via edge computing”. In: IEEE Internet of Things Journal 7. 10 (2020), pp. 10535–10547.</a:t>
            </a:r>
          </a:p>
        </p:txBody>
      </p:sp>
      <p:sp>
        <p:nvSpPr>
          <p:cNvPr id="60" name="Text 6">
            <a:extLst>
              <a:ext uri="{FF2B5EF4-FFF2-40B4-BE49-F238E27FC236}">
                <a16:creationId xmlns:a16="http://schemas.microsoft.com/office/drawing/2014/main" id="{8A8832AB-0FBF-60BC-A60F-005CBC01BC7D}"/>
              </a:ext>
            </a:extLst>
          </p:cNvPr>
          <p:cNvSpPr/>
          <p:nvPr/>
        </p:nvSpPr>
        <p:spPr>
          <a:xfrm>
            <a:off x="1089753" y="9111462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Overview of offloading autonomous driving services via edge computing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3">
            <a:extLst>
              <a:ext uri="{FF2B5EF4-FFF2-40B4-BE49-F238E27FC236}">
                <a16:creationId xmlns:a16="http://schemas.microsoft.com/office/drawing/2014/main" id="{0611E31B-55D3-098C-FC67-029B038049CC}"/>
              </a:ext>
            </a:extLst>
          </p:cNvPr>
          <p:cNvSpPr txBox="1"/>
          <p:nvPr/>
        </p:nvSpPr>
        <p:spPr>
          <a:xfrm>
            <a:off x="14332407" y="238147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4">
            <a:extLst>
              <a:ext uri="{FF2B5EF4-FFF2-40B4-BE49-F238E27FC236}">
                <a16:creationId xmlns:a16="http://schemas.microsoft.com/office/drawing/2014/main" id="{8E03CFC3-CCCB-2D6D-6C95-14D3CC638C02}"/>
              </a:ext>
            </a:extLst>
          </p:cNvPr>
          <p:cNvSpPr/>
          <p:nvPr/>
        </p:nvSpPr>
        <p:spPr>
          <a:xfrm>
            <a:off x="14332407" y="3295878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5">
            <a:extLst>
              <a:ext uri="{FF2B5EF4-FFF2-40B4-BE49-F238E27FC236}">
                <a16:creationId xmlns:a16="http://schemas.microsoft.com/office/drawing/2014/main" id="{DF5F6086-F134-6C3C-2ACE-9098A2E81A20}"/>
              </a:ext>
            </a:extLst>
          </p:cNvPr>
          <p:cNvSpPr/>
          <p:nvPr/>
        </p:nvSpPr>
        <p:spPr>
          <a:xfrm>
            <a:off x="14643303" y="3551910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 6">
            <a:extLst>
              <a:ext uri="{FF2B5EF4-FFF2-40B4-BE49-F238E27FC236}">
                <a16:creationId xmlns:a16="http://schemas.microsoft.com/office/drawing/2014/main" id="{C2C1892F-F461-661D-3BEF-3D00375EE872}"/>
              </a:ext>
            </a:extLst>
          </p:cNvPr>
          <p:cNvSpPr txBox="1"/>
          <p:nvPr/>
        </p:nvSpPr>
        <p:spPr>
          <a:xfrm>
            <a:off x="15612567" y="335420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Three-layer OBU–Edge–Cloud architecture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 offloading autonomous-driving computation tasks.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Shape 7">
            <a:extLst>
              <a:ext uri="{FF2B5EF4-FFF2-40B4-BE49-F238E27FC236}">
                <a16:creationId xmlns:a16="http://schemas.microsoft.com/office/drawing/2014/main" id="{06BF253A-7216-2223-4860-74DEE4C82F72}"/>
              </a:ext>
            </a:extLst>
          </p:cNvPr>
          <p:cNvSpPr/>
          <p:nvPr/>
        </p:nvSpPr>
        <p:spPr>
          <a:xfrm>
            <a:off x="14332407" y="4795494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8">
            <a:extLst>
              <a:ext uri="{FF2B5EF4-FFF2-40B4-BE49-F238E27FC236}">
                <a16:creationId xmlns:a16="http://schemas.microsoft.com/office/drawing/2014/main" id="{B1AB366F-4FB0-A3E1-6D52-D68888DAB884}"/>
              </a:ext>
            </a:extLst>
          </p:cNvPr>
          <p:cNvSpPr/>
          <p:nvPr/>
        </p:nvSpPr>
        <p:spPr>
          <a:xfrm>
            <a:off x="14643303" y="5051526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8" name="Image 2">
            <a:extLst>
              <a:ext uri="{FF2B5EF4-FFF2-40B4-BE49-F238E27FC236}">
                <a16:creationId xmlns:a16="http://schemas.microsoft.com/office/drawing/2014/main" id="{9B946471-6EAB-E7A2-3796-9670C18C5D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5244647"/>
            <a:ext cx="418429" cy="418429"/>
          </a:xfrm>
          <a:prstGeom prst="rect">
            <a:avLst/>
          </a:prstGeom>
        </p:spPr>
      </p:pic>
      <p:sp>
        <p:nvSpPr>
          <p:cNvPr id="140" name="Text 9">
            <a:extLst>
              <a:ext uri="{FF2B5EF4-FFF2-40B4-BE49-F238E27FC236}">
                <a16:creationId xmlns:a16="http://schemas.microsoft.com/office/drawing/2014/main" id="{6AF9C5D1-F3F8-620B-43A7-93114F52D3C0}"/>
              </a:ext>
            </a:extLst>
          </p:cNvPr>
          <p:cNvSpPr txBox="1"/>
          <p:nvPr/>
        </p:nvSpPr>
        <p:spPr>
          <a:xfrm>
            <a:off x="15612567" y="4795494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Models autonomous-driving services as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DAG-based dependent tasks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execution deadlines and communication dependencies.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Shape 10">
            <a:extLst>
              <a:ext uri="{FF2B5EF4-FFF2-40B4-BE49-F238E27FC236}">
                <a16:creationId xmlns:a16="http://schemas.microsoft.com/office/drawing/2014/main" id="{4C306FB8-3969-3EE2-877B-5EA214FAD35B}"/>
              </a:ext>
            </a:extLst>
          </p:cNvPr>
          <p:cNvSpPr/>
          <p:nvPr/>
        </p:nvSpPr>
        <p:spPr>
          <a:xfrm>
            <a:off x="14332407" y="629511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11">
            <a:extLst>
              <a:ext uri="{FF2B5EF4-FFF2-40B4-BE49-F238E27FC236}">
                <a16:creationId xmlns:a16="http://schemas.microsoft.com/office/drawing/2014/main" id="{8D568E5B-DCCB-9F25-F715-262E3C85C7EF}"/>
              </a:ext>
            </a:extLst>
          </p:cNvPr>
          <p:cNvSpPr/>
          <p:nvPr/>
        </p:nvSpPr>
        <p:spPr>
          <a:xfrm>
            <a:off x="14643303" y="655114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 12">
            <a:extLst>
              <a:ext uri="{FF2B5EF4-FFF2-40B4-BE49-F238E27FC236}">
                <a16:creationId xmlns:a16="http://schemas.microsoft.com/office/drawing/2014/main" id="{94F68029-A0FA-375E-F4CA-2322A2D45C8D}"/>
              </a:ext>
            </a:extLst>
          </p:cNvPr>
          <p:cNvSpPr txBox="1"/>
          <p:nvPr/>
        </p:nvSpPr>
        <p:spPr>
          <a:xfrm>
            <a:off x="15612567" y="629511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Uses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offline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ILP optimization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 find an optimal task partitioning, allocation, and scheduling strategy.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13">
            <a:extLst>
              <a:ext uri="{FF2B5EF4-FFF2-40B4-BE49-F238E27FC236}">
                <a16:creationId xmlns:a16="http://schemas.microsoft.com/office/drawing/2014/main" id="{7987B726-5EB1-F6D2-74BF-4B05780FAD4F}"/>
              </a:ext>
            </a:extLst>
          </p:cNvPr>
          <p:cNvSpPr/>
          <p:nvPr/>
        </p:nvSpPr>
        <p:spPr>
          <a:xfrm>
            <a:off x="14332407" y="7794726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Shape 14">
            <a:extLst>
              <a:ext uri="{FF2B5EF4-FFF2-40B4-BE49-F238E27FC236}">
                <a16:creationId xmlns:a16="http://schemas.microsoft.com/office/drawing/2014/main" id="{5DEC3796-F112-3AEC-8BB2-82264462421C}"/>
              </a:ext>
            </a:extLst>
          </p:cNvPr>
          <p:cNvSpPr/>
          <p:nvPr/>
        </p:nvSpPr>
        <p:spPr>
          <a:xfrm>
            <a:off x="14643303" y="805075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15">
            <a:extLst>
              <a:ext uri="{FF2B5EF4-FFF2-40B4-BE49-F238E27FC236}">
                <a16:creationId xmlns:a16="http://schemas.microsoft.com/office/drawing/2014/main" id="{7DB005B4-D2E1-E51B-DD2A-BAC5125B7ED0}"/>
              </a:ext>
            </a:extLst>
          </p:cNvPr>
          <p:cNvSpPr txBox="1"/>
          <p:nvPr/>
        </p:nvSpPr>
        <p:spPr>
          <a:xfrm>
            <a:off x="15612567" y="7794726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Uses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point-cloud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compression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to reduce communication overhead for LiDAR data transmission.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Image 2">
            <a:extLst>
              <a:ext uri="{FF2B5EF4-FFF2-40B4-BE49-F238E27FC236}">
                <a16:creationId xmlns:a16="http://schemas.microsoft.com/office/drawing/2014/main" id="{C869054F-62AF-25E2-BF4C-91EBD6407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3736023"/>
            <a:ext cx="418429" cy="418429"/>
          </a:xfrm>
          <a:prstGeom prst="rect">
            <a:avLst/>
          </a:prstGeom>
        </p:spPr>
      </p:pic>
      <p:pic>
        <p:nvPicPr>
          <p:cNvPr id="156" name="Image 2">
            <a:extLst>
              <a:ext uri="{FF2B5EF4-FFF2-40B4-BE49-F238E27FC236}">
                <a16:creationId xmlns:a16="http://schemas.microsoft.com/office/drawing/2014/main" id="{C73F968D-E181-BF1C-0F09-1EE2238C3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6741291"/>
            <a:ext cx="418429" cy="418429"/>
          </a:xfrm>
          <a:prstGeom prst="rect">
            <a:avLst/>
          </a:prstGeom>
        </p:spPr>
      </p:pic>
      <p:pic>
        <p:nvPicPr>
          <p:cNvPr id="158" name="Image 2">
            <a:extLst>
              <a:ext uri="{FF2B5EF4-FFF2-40B4-BE49-F238E27FC236}">
                <a16:creationId xmlns:a16="http://schemas.microsoft.com/office/drawing/2014/main" id="{56E12CAC-0BA5-BA2B-B007-32F4B90E9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8225991"/>
            <a:ext cx="418429" cy="418429"/>
          </a:xfrm>
          <a:prstGeom prst="rect">
            <a:avLst/>
          </a:prstGeom>
        </p:spPr>
      </p:pic>
      <p:sp>
        <p:nvSpPr>
          <p:cNvPr id="160" name="Shape 13">
            <a:extLst>
              <a:ext uri="{FF2B5EF4-FFF2-40B4-BE49-F238E27FC236}">
                <a16:creationId xmlns:a16="http://schemas.microsoft.com/office/drawing/2014/main" id="{764C5E33-CC7F-03D8-2774-1E4E40EFE229}"/>
              </a:ext>
            </a:extLst>
          </p:cNvPr>
          <p:cNvSpPr/>
          <p:nvPr/>
        </p:nvSpPr>
        <p:spPr>
          <a:xfrm>
            <a:off x="14332407" y="9329290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Shape 14">
            <a:extLst>
              <a:ext uri="{FF2B5EF4-FFF2-40B4-BE49-F238E27FC236}">
                <a16:creationId xmlns:a16="http://schemas.microsoft.com/office/drawing/2014/main" id="{450ACAD8-D646-FD39-9F2A-0777BE051C02}"/>
              </a:ext>
            </a:extLst>
          </p:cNvPr>
          <p:cNvSpPr/>
          <p:nvPr/>
        </p:nvSpPr>
        <p:spPr>
          <a:xfrm>
            <a:off x="14643303" y="958532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 15">
            <a:extLst>
              <a:ext uri="{FF2B5EF4-FFF2-40B4-BE49-F238E27FC236}">
                <a16:creationId xmlns:a16="http://schemas.microsoft.com/office/drawing/2014/main" id="{95D5FC11-5F84-A708-0DDA-12F5AD7B046B}"/>
              </a:ext>
            </a:extLst>
          </p:cNvPr>
          <p:cNvSpPr txBox="1"/>
          <p:nvPr/>
        </p:nvSpPr>
        <p:spPr>
          <a:xfrm>
            <a:off x="15612567" y="9329290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 deployment reports about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34% lower localization latency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compared with OBU-only execution.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6" name="Image 2">
            <a:extLst>
              <a:ext uri="{FF2B5EF4-FFF2-40B4-BE49-F238E27FC236}">
                <a16:creationId xmlns:a16="http://schemas.microsoft.com/office/drawing/2014/main" id="{98C48888-EBE9-B604-7C2F-64B0D3D62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6424" y="9760555"/>
            <a:ext cx="418429" cy="418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27A1F8-D42B-29CD-3600-458D30178E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3" y="2928719"/>
            <a:ext cx="12759376" cy="614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8965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C2B39-4F1C-5B86-1AB3-18054C75B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A080796-BE5A-637F-E1B9-71BCB943F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962DD4-4CEB-6FC7-0431-C3506B41DC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DB83987-9862-EF98-9DDE-66215B1479B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C-V2X-enabled collaborative driving framework (CCAD)</a:t>
            </a:r>
            <a:endParaRPr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DBFED0-ABDC-5B8B-5394-D2B60B7349FF}"/>
              </a:ext>
            </a:extLst>
          </p:cNvPr>
          <p:cNvSpPr txBox="1"/>
          <p:nvPr/>
        </p:nvSpPr>
        <p:spPr>
          <a:xfrm>
            <a:off x="1649005" y="12323703"/>
            <a:ext cx="2197099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 He et al. “Towards C-V2X enabled collaborative autonomous driving”. In: IEEE Transactions on Vehicular Technology 72. 12 (2023), pp. 15450–15462. DOI: 10.1109/ TVT.2023.3299844.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911A09-8F1D-9815-5B63-5655DC4FD8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32"/>
          <a:stretch>
            <a:fillRect/>
          </a:stretch>
        </p:blipFill>
        <p:spPr>
          <a:xfrm>
            <a:off x="577910" y="2456684"/>
            <a:ext cx="19349252" cy="66453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73A40A-ADB4-7519-ECEC-A296A4D8BD72}"/>
              </a:ext>
            </a:extLst>
          </p:cNvPr>
          <p:cNvSpPr txBox="1"/>
          <p:nvPr/>
        </p:nvSpPr>
        <p:spPr>
          <a:xfrm>
            <a:off x="222979" y="9032039"/>
            <a:ext cx="21491440" cy="892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CCAD framework overview. (a) C-V2X enabled a collaborative relationship between smart infrastructure and Autonomous vehicles. (b) C-V2X network stack for CCAD applications.(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4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949ACB16-F663-19E6-5E79-A3712224D2A6}"/>
              </a:ext>
            </a:extLst>
          </p:cNvPr>
          <p:cNvSpPr txBox="1"/>
          <p:nvPr/>
        </p:nvSpPr>
        <p:spPr>
          <a:xfrm>
            <a:off x="763996" y="9657951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200951F0-2A17-F9F5-15CF-18C99CAF7F8E}"/>
              </a:ext>
            </a:extLst>
          </p:cNvPr>
          <p:cNvSpPr/>
          <p:nvPr/>
        </p:nvSpPr>
        <p:spPr>
          <a:xfrm>
            <a:off x="763995" y="10572351"/>
            <a:ext cx="10607037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4178AC8A-963E-EE88-B0DB-4237C19A1CBB}"/>
              </a:ext>
            </a:extLst>
          </p:cNvPr>
          <p:cNvSpPr/>
          <p:nvPr/>
        </p:nvSpPr>
        <p:spPr>
          <a:xfrm>
            <a:off x="1074892" y="10828383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9ACC5134-0C5D-E2AA-1AE2-CF371CC91972}"/>
              </a:ext>
            </a:extLst>
          </p:cNvPr>
          <p:cNvSpPr txBox="1"/>
          <p:nvPr/>
        </p:nvSpPr>
        <p:spPr>
          <a:xfrm>
            <a:off x="2044156" y="10630679"/>
            <a:ext cx="93268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CCAD that connects vehicles and roadside infrastructure to </a:t>
            </a: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overcome the limited sensing range of single vehicles.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2">
            <a:extLst>
              <a:ext uri="{FF2B5EF4-FFF2-40B4-BE49-F238E27FC236}">
                <a16:creationId xmlns:a16="http://schemas.microsoft.com/office/drawing/2014/main" id="{B78E43CC-5DF3-B2FB-CB2A-128132455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013" y="11012496"/>
            <a:ext cx="418429" cy="418429"/>
          </a:xfrm>
          <a:prstGeom prst="rect">
            <a:avLst/>
          </a:prstGeom>
        </p:spPr>
      </p:pic>
      <p:sp>
        <p:nvSpPr>
          <p:cNvPr id="20" name="Shape 4">
            <a:extLst>
              <a:ext uri="{FF2B5EF4-FFF2-40B4-BE49-F238E27FC236}">
                <a16:creationId xmlns:a16="http://schemas.microsoft.com/office/drawing/2014/main" id="{1ACA9C49-75DF-3FA0-7584-26E5E40CE058}"/>
              </a:ext>
            </a:extLst>
          </p:cNvPr>
          <p:cNvSpPr/>
          <p:nvPr/>
        </p:nvSpPr>
        <p:spPr>
          <a:xfrm>
            <a:off x="12764274" y="10572351"/>
            <a:ext cx="10607038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ED49A92B-0E1D-6F3D-4535-9F7224B89E0E}"/>
              </a:ext>
            </a:extLst>
          </p:cNvPr>
          <p:cNvSpPr/>
          <p:nvPr/>
        </p:nvSpPr>
        <p:spPr>
          <a:xfrm>
            <a:off x="13075170" y="10828383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C66FB8C4-09C7-1629-C793-5C86B0540DC2}"/>
              </a:ext>
            </a:extLst>
          </p:cNvPr>
          <p:cNvSpPr txBox="1"/>
          <p:nvPr/>
        </p:nvSpPr>
        <p:spPr>
          <a:xfrm>
            <a:off x="14044433" y="10630679"/>
            <a:ext cx="9326879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Relies on standardized C-V2X messages such as BSM, MAP, SPAT, TIM, and PVD instead of transmitting raw sensor data, reducing bandwidth requirements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2">
            <a:extLst>
              <a:ext uri="{FF2B5EF4-FFF2-40B4-BE49-F238E27FC236}">
                <a16:creationId xmlns:a16="http://schemas.microsoft.com/office/drawing/2014/main" id="{1AB67CB5-9243-3D75-7484-58F8CA9AF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8291" y="11012496"/>
            <a:ext cx="418429" cy="4184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CD6FBDA-CCFB-0A72-6ED1-EA242B8672C3}"/>
              </a:ext>
            </a:extLst>
          </p:cNvPr>
          <p:cNvSpPr txBox="1"/>
          <p:nvPr/>
        </p:nvSpPr>
        <p:spPr>
          <a:xfrm>
            <a:off x="20025982" y="3330076"/>
            <a:ext cx="3822317" cy="31059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Achieves about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15.5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C-V2X message latency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and approximately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98.8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end-to-end latency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in the collaborative lane-keeping case study.</a:t>
            </a:r>
            <a:endParaRPr kumimoji="0" lang="en-US" sz="26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7EFF533-C1DC-5811-DE35-664E57CA7A9E}"/>
              </a:ext>
            </a:extLst>
          </p:cNvPr>
          <p:cNvSpPr/>
          <p:nvPr/>
        </p:nvSpPr>
        <p:spPr>
          <a:xfrm>
            <a:off x="19927162" y="3334329"/>
            <a:ext cx="4019958" cy="3581136"/>
          </a:xfrm>
          <a:prstGeom prst="roundRect">
            <a:avLst>
              <a:gd name="adj" fmla="val 8347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59000968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35111-5D41-8D4D-60A3-DD567DAA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AD0FFAD-CB52-A6BC-9FA5-D8B9D45F1A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Autonomous Vehicles: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D8A6EB-A1F3-44BF-51AD-4FEE7244601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DA938248-DA5B-88C2-3615-12E9ADB29CED}"/>
              </a:ext>
            </a:extLst>
          </p:cNvPr>
          <p:cNvSpPr/>
          <p:nvPr/>
        </p:nvSpPr>
        <p:spPr>
          <a:xfrm>
            <a:off x="764522" y="351450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DB666B22-A54B-06A1-CE7B-480A30A44726}"/>
              </a:ext>
            </a:extLst>
          </p:cNvPr>
          <p:cNvSpPr/>
          <p:nvPr/>
        </p:nvSpPr>
        <p:spPr>
          <a:xfrm>
            <a:off x="1093706" y="386197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6CB3A7B3-0789-01CF-3FDE-9530008B1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0" y="4090209"/>
            <a:ext cx="494508" cy="494508"/>
          </a:xfrm>
          <a:prstGeom prst="rect">
            <a:avLst/>
          </a:prstGeom>
        </p:spPr>
      </p:pic>
      <p:sp>
        <p:nvSpPr>
          <p:cNvPr id="9" name="Text 14">
            <a:extLst>
              <a:ext uri="{FF2B5EF4-FFF2-40B4-BE49-F238E27FC236}">
                <a16:creationId xmlns:a16="http://schemas.microsoft.com/office/drawing/2014/main" id="{0F94C291-4C8A-E0B3-D28D-C3F99309FB84}"/>
              </a:ext>
            </a:extLst>
          </p:cNvPr>
          <p:cNvSpPr txBox="1"/>
          <p:nvPr/>
        </p:nvSpPr>
        <p:spPr>
          <a:xfrm>
            <a:off x="2319002" y="369738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Computational overhead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6B87DD7-484C-3330-0FC6-A7C589570F02}"/>
              </a:ext>
            </a:extLst>
          </p:cNvPr>
          <p:cNvSpPr txBox="1"/>
          <p:nvPr/>
        </p:nvSpPr>
        <p:spPr>
          <a:xfrm>
            <a:off x="2319002" y="441061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Onboard compute can’t handle data-intensive services alone.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C8F86E8B-3B9F-7018-A896-4583164576FC}"/>
              </a:ext>
            </a:extLst>
          </p:cNvPr>
          <p:cNvSpPr/>
          <p:nvPr/>
        </p:nvSpPr>
        <p:spPr>
          <a:xfrm>
            <a:off x="13011124" y="340467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758A4D7C-FBAB-E010-52E1-40F86E603A71}"/>
              </a:ext>
            </a:extLst>
          </p:cNvPr>
          <p:cNvSpPr/>
          <p:nvPr/>
        </p:nvSpPr>
        <p:spPr>
          <a:xfrm>
            <a:off x="13340308" y="375214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AA166C58-07D9-15E6-8721-B077721E5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8542" y="3980380"/>
            <a:ext cx="494508" cy="494508"/>
          </a:xfrm>
          <a:prstGeom prst="rect">
            <a:avLst/>
          </a:prstGeom>
        </p:spPr>
      </p:pic>
      <p:sp>
        <p:nvSpPr>
          <p:cNvPr id="19" name="Text 18">
            <a:extLst>
              <a:ext uri="{FF2B5EF4-FFF2-40B4-BE49-F238E27FC236}">
                <a16:creationId xmlns:a16="http://schemas.microsoft.com/office/drawing/2014/main" id="{52129DF6-1CF7-EEE8-918A-240F35955427}"/>
              </a:ext>
            </a:extLst>
          </p:cNvPr>
          <p:cNvSpPr txBox="1"/>
          <p:nvPr/>
        </p:nvSpPr>
        <p:spPr>
          <a:xfrm>
            <a:off x="14565604" y="358755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 &amp; security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BC4150D-22FF-F0D6-CC19-8E62E2F01455}"/>
              </a:ext>
            </a:extLst>
          </p:cNvPr>
          <p:cNvSpPr txBox="1"/>
          <p:nvPr/>
        </p:nvSpPr>
        <p:spPr>
          <a:xfrm>
            <a:off x="14565604" y="433746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Protect data in a dynamic vehicular environment.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80CBA258-F382-55CB-BBCA-F42702AD51FC}"/>
              </a:ext>
            </a:extLst>
          </p:cNvPr>
          <p:cNvSpPr/>
          <p:nvPr/>
        </p:nvSpPr>
        <p:spPr>
          <a:xfrm>
            <a:off x="764522" y="625444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EA6DD160-73C9-9EB0-E432-F284209228DA}"/>
              </a:ext>
            </a:extLst>
          </p:cNvPr>
          <p:cNvSpPr/>
          <p:nvPr/>
        </p:nvSpPr>
        <p:spPr>
          <a:xfrm>
            <a:off x="1093706" y="660191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5E549AD3-CFC1-9FD5-188B-9F7688FAE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1940" y="683015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34EEE1EE-1F71-45CB-1A55-A06B27B37F07}"/>
              </a:ext>
            </a:extLst>
          </p:cNvPr>
          <p:cNvSpPr txBox="1"/>
          <p:nvPr/>
        </p:nvSpPr>
        <p:spPr>
          <a:xfrm>
            <a:off x="2319002" y="643732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Sensor data volume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57773BE5-1CBD-B77C-1EE4-B33CBC95A8E3}"/>
              </a:ext>
            </a:extLst>
          </p:cNvPr>
          <p:cNvSpPr txBox="1"/>
          <p:nvPr/>
        </p:nvSpPr>
        <p:spPr>
          <a:xfrm>
            <a:off x="2319002" y="713255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Fuse huge streams from cameras, radar &amp; LiDAR.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A88618E0-A830-D01F-D935-3EF4822F2F54}"/>
              </a:ext>
            </a:extLst>
          </p:cNvPr>
          <p:cNvSpPr/>
          <p:nvPr/>
        </p:nvSpPr>
        <p:spPr>
          <a:xfrm>
            <a:off x="13011124" y="613514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3E3C1F0A-3F1A-081F-72B6-BD3F70B44722}"/>
              </a:ext>
            </a:extLst>
          </p:cNvPr>
          <p:cNvSpPr/>
          <p:nvPr/>
        </p:nvSpPr>
        <p:spPr>
          <a:xfrm>
            <a:off x="13340308" y="636001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5">
            <a:extLst>
              <a:ext uri="{FF2B5EF4-FFF2-40B4-BE49-F238E27FC236}">
                <a16:creationId xmlns:a16="http://schemas.microsoft.com/office/drawing/2014/main" id="{C4CE58B1-FF10-3E6F-88AB-19DB83606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8542" y="6588251"/>
            <a:ext cx="494508" cy="494508"/>
          </a:xfrm>
          <a:prstGeom prst="rect">
            <a:avLst/>
          </a:prstGeom>
        </p:spPr>
      </p:pic>
      <p:sp>
        <p:nvSpPr>
          <p:cNvPr id="38" name="Text 26">
            <a:extLst>
              <a:ext uri="{FF2B5EF4-FFF2-40B4-BE49-F238E27FC236}">
                <a16:creationId xmlns:a16="http://schemas.microsoft.com/office/drawing/2014/main" id="{3CFD9CAC-59EE-B65F-32E7-B7061CAD0BAB}"/>
              </a:ext>
            </a:extLst>
          </p:cNvPr>
          <p:cNvSpPr txBox="1"/>
          <p:nvPr/>
        </p:nvSpPr>
        <p:spPr>
          <a:xfrm>
            <a:off x="14565604" y="619542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 &amp; network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74703B25-8FCB-5185-3890-BE01C715ECC7}"/>
              </a:ext>
            </a:extLst>
          </p:cNvPr>
          <p:cNvSpPr txBox="1"/>
          <p:nvPr/>
        </p:nvSpPr>
        <p:spPr>
          <a:xfrm>
            <a:off x="14620468" y="6927677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Resource allocation, energy use &amp; network stability.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6041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25904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IoT — lower latency with improved efficiency and security.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Retail — personalized services and smarter inventory management.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Autonomous vehicles — real-time decision-making at the edge.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2671221" y="24566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primary challenges of implementing edge computing in autonomous vehicles, and how are they addressed?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328414" y="442161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328414" y="436525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2671221" y="4222614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key benefits of edge computing for IoT ecosystems, particularly in terms of latency and data security?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25456" y="1865225"/>
            <a:ext cx="22556422" cy="1523607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883502" y="2016611"/>
            <a:ext cx="1254193" cy="1295255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86" y="2331608"/>
            <a:ext cx="636423" cy="636423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395741" y="2263405"/>
            <a:ext cx="20060262" cy="769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a simulation model to compare the performance of edge computing vs. cloud computing in processing IoT data for autonomous vehicles.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A1E61B2-404D-96A0-7201-93BA7CA2E779}"/>
              </a:ext>
            </a:extLst>
          </p:cNvPr>
          <p:cNvSpPr txBox="1"/>
          <p:nvPr/>
        </p:nvSpPr>
        <p:spPr>
          <a:xfrm>
            <a:off x="625456" y="4280309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you’ll do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E41C1241-3341-DADF-0F9E-A33F96B2804C}"/>
              </a:ext>
            </a:extLst>
          </p:cNvPr>
          <p:cNvSpPr/>
          <p:nvPr/>
        </p:nvSpPr>
        <p:spPr>
          <a:xfrm>
            <a:off x="625456" y="5194709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F2EAF38E-EF6F-BA43-A548-ECCA85AA03AD}"/>
              </a:ext>
            </a:extLst>
          </p:cNvPr>
          <p:cNvSpPr/>
          <p:nvPr/>
        </p:nvSpPr>
        <p:spPr>
          <a:xfrm>
            <a:off x="899776" y="543245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CB1CA93A-D712-92EE-9F45-B7020345697E}"/>
              </a:ext>
            </a:extLst>
          </p:cNvPr>
          <p:cNvSpPr txBox="1"/>
          <p:nvPr/>
        </p:nvSpPr>
        <p:spPr>
          <a:xfrm>
            <a:off x="899776" y="543245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C0F457BA-3C6C-2C34-D6EF-DBEB881BC6CF}"/>
              </a:ext>
            </a:extLst>
          </p:cNvPr>
          <p:cNvSpPr txBox="1"/>
          <p:nvPr/>
        </p:nvSpPr>
        <p:spPr>
          <a:xfrm>
            <a:off x="1814176" y="5194709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the scenario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AVs generating sensor streams; define edge nodes (roadside units) vs. a cloud datacenter.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617F518C-A0C3-7E36-D6E4-97D4AFB7E4BE}"/>
              </a:ext>
            </a:extLst>
          </p:cNvPr>
          <p:cNvSpPr/>
          <p:nvPr/>
        </p:nvSpPr>
        <p:spPr>
          <a:xfrm>
            <a:off x="625456" y="6511445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C2DD8ECB-76B7-E27E-C2BA-010426317BD5}"/>
              </a:ext>
            </a:extLst>
          </p:cNvPr>
          <p:cNvSpPr/>
          <p:nvPr/>
        </p:nvSpPr>
        <p:spPr>
          <a:xfrm>
            <a:off x="899776" y="6749189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114528A0-4052-A7DE-1CF2-67A51D1C2C1F}"/>
              </a:ext>
            </a:extLst>
          </p:cNvPr>
          <p:cNvSpPr txBox="1"/>
          <p:nvPr/>
        </p:nvSpPr>
        <p:spPr>
          <a:xfrm>
            <a:off x="899776" y="6749189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636A2CFF-3F69-1145-74A6-1A821D3491E8}"/>
              </a:ext>
            </a:extLst>
          </p:cNvPr>
          <p:cNvSpPr txBox="1"/>
          <p:nvPr/>
        </p:nvSpPr>
        <p:spPr>
          <a:xfrm>
            <a:off x="1814176" y="6511445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Implement both paths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Route the same workloads through an edge pipeline and a cloud-only pipeline.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F56F4AF7-A878-BF5F-0427-B4E338CD018C}"/>
              </a:ext>
            </a:extLst>
          </p:cNvPr>
          <p:cNvSpPr/>
          <p:nvPr/>
        </p:nvSpPr>
        <p:spPr>
          <a:xfrm>
            <a:off x="625456" y="7828181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E6334A8D-B5A5-2E8D-99AD-733DB6761A54}"/>
              </a:ext>
            </a:extLst>
          </p:cNvPr>
          <p:cNvSpPr/>
          <p:nvPr/>
        </p:nvSpPr>
        <p:spPr>
          <a:xfrm>
            <a:off x="899776" y="8065925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7868C285-33BF-D455-8BD1-E8AAA26A1D8E}"/>
              </a:ext>
            </a:extLst>
          </p:cNvPr>
          <p:cNvSpPr txBox="1"/>
          <p:nvPr/>
        </p:nvSpPr>
        <p:spPr>
          <a:xfrm>
            <a:off x="899776" y="8065925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FDD57A96-14C9-B8C0-A07B-F6B7E129EC2F}"/>
              </a:ext>
            </a:extLst>
          </p:cNvPr>
          <p:cNvSpPr txBox="1"/>
          <p:nvPr/>
        </p:nvSpPr>
        <p:spPr>
          <a:xfrm>
            <a:off x="1814176" y="7828181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Vary the conditions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Sweep data volume, network latency &amp; task complexity.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8">
            <a:extLst>
              <a:ext uri="{FF2B5EF4-FFF2-40B4-BE49-F238E27FC236}">
                <a16:creationId xmlns:a16="http://schemas.microsoft.com/office/drawing/2014/main" id="{6EA141EF-0475-807A-E1F9-0B26A30B4E2E}"/>
              </a:ext>
            </a:extLst>
          </p:cNvPr>
          <p:cNvSpPr/>
          <p:nvPr/>
        </p:nvSpPr>
        <p:spPr>
          <a:xfrm>
            <a:off x="625456" y="9144917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9">
            <a:extLst>
              <a:ext uri="{FF2B5EF4-FFF2-40B4-BE49-F238E27FC236}">
                <a16:creationId xmlns:a16="http://schemas.microsoft.com/office/drawing/2014/main" id="{D1623D4B-D9E2-BC75-0740-2E0DC9BB06FE}"/>
              </a:ext>
            </a:extLst>
          </p:cNvPr>
          <p:cNvSpPr/>
          <p:nvPr/>
        </p:nvSpPr>
        <p:spPr>
          <a:xfrm>
            <a:off x="899776" y="9382661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0">
            <a:extLst>
              <a:ext uri="{FF2B5EF4-FFF2-40B4-BE49-F238E27FC236}">
                <a16:creationId xmlns:a16="http://schemas.microsoft.com/office/drawing/2014/main" id="{05802044-0F3D-98CF-E0CC-D05455F5A8F9}"/>
              </a:ext>
            </a:extLst>
          </p:cNvPr>
          <p:cNvSpPr txBox="1"/>
          <p:nvPr/>
        </p:nvSpPr>
        <p:spPr>
          <a:xfrm>
            <a:off x="899776" y="9382661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1">
            <a:extLst>
              <a:ext uri="{FF2B5EF4-FFF2-40B4-BE49-F238E27FC236}">
                <a16:creationId xmlns:a16="http://schemas.microsoft.com/office/drawing/2014/main" id="{523DEF69-7F71-E502-E1F7-272F26A0F51D}"/>
              </a:ext>
            </a:extLst>
          </p:cNvPr>
          <p:cNvSpPr txBox="1"/>
          <p:nvPr/>
        </p:nvSpPr>
        <p:spPr>
          <a:xfrm>
            <a:off x="1814176" y="9144917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Compare results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Measure latency, throughput, bandwidth &amp; reliability side by side.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407AB61B-D2AD-927C-B689-522B46EF2B5B}"/>
              </a:ext>
            </a:extLst>
          </p:cNvPr>
          <p:cNvSpPr txBox="1"/>
          <p:nvPr/>
        </p:nvSpPr>
        <p:spPr>
          <a:xfrm>
            <a:off x="11689696" y="4280309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to measure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23">
            <a:extLst>
              <a:ext uri="{FF2B5EF4-FFF2-40B4-BE49-F238E27FC236}">
                <a16:creationId xmlns:a16="http://schemas.microsoft.com/office/drawing/2014/main" id="{4C525199-A35D-0942-DF47-51F1ECFB206B}"/>
              </a:ext>
            </a:extLst>
          </p:cNvPr>
          <p:cNvSpPr/>
          <p:nvPr/>
        </p:nvSpPr>
        <p:spPr>
          <a:xfrm>
            <a:off x="11689696" y="5194709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4">
            <a:extLst>
              <a:ext uri="{FF2B5EF4-FFF2-40B4-BE49-F238E27FC236}">
                <a16:creationId xmlns:a16="http://schemas.microsoft.com/office/drawing/2014/main" id="{BDE3BE01-7FA0-ACCE-52B0-58FA494799F3}"/>
              </a:ext>
            </a:extLst>
          </p:cNvPr>
          <p:cNvSpPr/>
          <p:nvPr/>
        </p:nvSpPr>
        <p:spPr>
          <a:xfrm>
            <a:off x="11927440" y="5395877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1">
            <a:extLst>
              <a:ext uri="{FF2B5EF4-FFF2-40B4-BE49-F238E27FC236}">
                <a16:creationId xmlns:a16="http://schemas.microsoft.com/office/drawing/2014/main" id="{D76B2372-C2D2-20ED-C9BE-9911CE3CE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3005" y="5571442"/>
            <a:ext cx="380390" cy="380390"/>
          </a:xfrm>
          <a:prstGeom prst="rect">
            <a:avLst/>
          </a:prstGeom>
        </p:spPr>
      </p:pic>
      <p:sp>
        <p:nvSpPr>
          <p:cNvPr id="44" name="Text 25">
            <a:extLst>
              <a:ext uri="{FF2B5EF4-FFF2-40B4-BE49-F238E27FC236}">
                <a16:creationId xmlns:a16="http://schemas.microsoft.com/office/drawing/2014/main" id="{D4558DF7-B779-D366-181A-1B1ED369D028}"/>
              </a:ext>
            </a:extLst>
          </p:cNvPr>
          <p:cNvSpPr txBox="1"/>
          <p:nvPr/>
        </p:nvSpPr>
        <p:spPr>
          <a:xfrm>
            <a:off x="12878416" y="5194709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Latency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End-to-end delay for a driving decision.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26">
            <a:extLst>
              <a:ext uri="{FF2B5EF4-FFF2-40B4-BE49-F238E27FC236}">
                <a16:creationId xmlns:a16="http://schemas.microsoft.com/office/drawing/2014/main" id="{869C495A-C9E6-28E1-74DE-FEB0615E5C2D}"/>
              </a:ext>
            </a:extLst>
          </p:cNvPr>
          <p:cNvSpPr/>
          <p:nvPr/>
        </p:nvSpPr>
        <p:spPr>
          <a:xfrm>
            <a:off x="11689696" y="6511445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7">
            <a:extLst>
              <a:ext uri="{FF2B5EF4-FFF2-40B4-BE49-F238E27FC236}">
                <a16:creationId xmlns:a16="http://schemas.microsoft.com/office/drawing/2014/main" id="{8AF49822-0923-4D1F-51FD-3E145A3D1ED6}"/>
              </a:ext>
            </a:extLst>
          </p:cNvPr>
          <p:cNvSpPr/>
          <p:nvPr/>
        </p:nvSpPr>
        <p:spPr>
          <a:xfrm>
            <a:off x="11927440" y="6712613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2">
            <a:extLst>
              <a:ext uri="{FF2B5EF4-FFF2-40B4-BE49-F238E27FC236}">
                <a16:creationId xmlns:a16="http://schemas.microsoft.com/office/drawing/2014/main" id="{CD0FD872-0381-D3C0-5314-1BB63E6A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3005" y="6888178"/>
            <a:ext cx="380390" cy="380390"/>
          </a:xfrm>
          <a:prstGeom prst="rect">
            <a:avLst/>
          </a:prstGeom>
        </p:spPr>
      </p:pic>
      <p:sp>
        <p:nvSpPr>
          <p:cNvPr id="48" name="Text 28">
            <a:extLst>
              <a:ext uri="{FF2B5EF4-FFF2-40B4-BE49-F238E27FC236}">
                <a16:creationId xmlns:a16="http://schemas.microsoft.com/office/drawing/2014/main" id="{C0B7F07B-BEFC-3C2F-3164-131997E055D5}"/>
              </a:ext>
            </a:extLst>
          </p:cNvPr>
          <p:cNvSpPr txBox="1"/>
          <p:nvPr/>
        </p:nvSpPr>
        <p:spPr>
          <a:xfrm>
            <a:off x="12878416" y="6511445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Bandwidth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volume pushed upstream in each design.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9">
            <a:extLst>
              <a:ext uri="{FF2B5EF4-FFF2-40B4-BE49-F238E27FC236}">
                <a16:creationId xmlns:a16="http://schemas.microsoft.com/office/drawing/2014/main" id="{8B43D057-7EEF-623B-98CB-4E2E17E6FE5D}"/>
              </a:ext>
            </a:extLst>
          </p:cNvPr>
          <p:cNvSpPr/>
          <p:nvPr/>
        </p:nvSpPr>
        <p:spPr>
          <a:xfrm>
            <a:off x="11689696" y="7828181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30">
            <a:extLst>
              <a:ext uri="{FF2B5EF4-FFF2-40B4-BE49-F238E27FC236}">
                <a16:creationId xmlns:a16="http://schemas.microsoft.com/office/drawing/2014/main" id="{F58ED4AE-31F3-9F1D-0D56-7346966F7D0D}"/>
              </a:ext>
            </a:extLst>
          </p:cNvPr>
          <p:cNvSpPr/>
          <p:nvPr/>
        </p:nvSpPr>
        <p:spPr>
          <a:xfrm>
            <a:off x="11927440" y="8029349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Image 3">
            <a:extLst>
              <a:ext uri="{FF2B5EF4-FFF2-40B4-BE49-F238E27FC236}">
                <a16:creationId xmlns:a16="http://schemas.microsoft.com/office/drawing/2014/main" id="{12B6EE3D-EC70-B8C9-B33C-79DD1797DC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3005" y="8204914"/>
            <a:ext cx="380390" cy="380390"/>
          </a:xfrm>
          <a:prstGeom prst="rect">
            <a:avLst/>
          </a:prstGeom>
        </p:spPr>
      </p:pic>
      <p:sp>
        <p:nvSpPr>
          <p:cNvPr id="52" name="Text 31">
            <a:extLst>
              <a:ext uri="{FF2B5EF4-FFF2-40B4-BE49-F238E27FC236}">
                <a16:creationId xmlns:a16="http://schemas.microsoft.com/office/drawing/2014/main" id="{761F2A3E-33BD-D067-B718-316E68453ADE}"/>
              </a:ext>
            </a:extLst>
          </p:cNvPr>
          <p:cNvSpPr txBox="1"/>
          <p:nvPr/>
        </p:nvSpPr>
        <p:spPr>
          <a:xfrm>
            <a:off x="12878416" y="7828181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Throughput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Tasks handled per second under load.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32">
            <a:extLst>
              <a:ext uri="{FF2B5EF4-FFF2-40B4-BE49-F238E27FC236}">
                <a16:creationId xmlns:a16="http://schemas.microsoft.com/office/drawing/2014/main" id="{154D9C47-B116-4880-067F-A67D80DA3B91}"/>
              </a:ext>
            </a:extLst>
          </p:cNvPr>
          <p:cNvSpPr/>
          <p:nvPr/>
        </p:nvSpPr>
        <p:spPr>
          <a:xfrm>
            <a:off x="11689696" y="9144917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hape 33">
            <a:extLst>
              <a:ext uri="{FF2B5EF4-FFF2-40B4-BE49-F238E27FC236}">
                <a16:creationId xmlns:a16="http://schemas.microsoft.com/office/drawing/2014/main" id="{4E17FE35-5F27-0744-6882-3DF9794DFD5F}"/>
              </a:ext>
            </a:extLst>
          </p:cNvPr>
          <p:cNvSpPr/>
          <p:nvPr/>
        </p:nvSpPr>
        <p:spPr>
          <a:xfrm>
            <a:off x="11927440" y="9346085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Image 4">
            <a:extLst>
              <a:ext uri="{FF2B5EF4-FFF2-40B4-BE49-F238E27FC236}">
                <a16:creationId xmlns:a16="http://schemas.microsoft.com/office/drawing/2014/main" id="{9F4BC35D-85C0-C299-A482-C391BF3ACE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3005" y="9521650"/>
            <a:ext cx="380390" cy="380390"/>
          </a:xfrm>
          <a:prstGeom prst="rect">
            <a:avLst/>
          </a:prstGeom>
        </p:spPr>
      </p:pic>
      <p:sp>
        <p:nvSpPr>
          <p:cNvPr id="56" name="Text 34">
            <a:extLst>
              <a:ext uri="{FF2B5EF4-FFF2-40B4-BE49-F238E27FC236}">
                <a16:creationId xmlns:a16="http://schemas.microsoft.com/office/drawing/2014/main" id="{D998CCBE-D67F-F0AE-9AB7-539A77973BAD}"/>
              </a:ext>
            </a:extLst>
          </p:cNvPr>
          <p:cNvSpPr txBox="1"/>
          <p:nvPr/>
        </p:nvSpPr>
        <p:spPr>
          <a:xfrm>
            <a:off x="12878416" y="9144917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Reliability  </a:t>
            </a: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Behavior as the network degrades.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hape 35">
            <a:extLst>
              <a:ext uri="{FF2B5EF4-FFF2-40B4-BE49-F238E27FC236}">
                <a16:creationId xmlns:a16="http://schemas.microsoft.com/office/drawing/2014/main" id="{3B8AB50F-01AB-EA67-2C6E-B8E5977EA84B}"/>
              </a:ext>
            </a:extLst>
          </p:cNvPr>
          <p:cNvSpPr/>
          <p:nvPr/>
        </p:nvSpPr>
        <p:spPr>
          <a:xfrm>
            <a:off x="625456" y="10927192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36">
            <a:extLst>
              <a:ext uri="{FF2B5EF4-FFF2-40B4-BE49-F238E27FC236}">
                <a16:creationId xmlns:a16="http://schemas.microsoft.com/office/drawing/2014/main" id="{368A8ACE-1811-CDEC-25AB-FC32DDB738A4}"/>
              </a:ext>
            </a:extLst>
          </p:cNvPr>
          <p:cNvSpPr/>
          <p:nvPr/>
        </p:nvSpPr>
        <p:spPr>
          <a:xfrm>
            <a:off x="954640" y="11073496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Image 5">
            <a:extLst>
              <a:ext uri="{FF2B5EF4-FFF2-40B4-BE49-F238E27FC236}">
                <a16:creationId xmlns:a16="http://schemas.microsoft.com/office/drawing/2014/main" id="{576A4D34-9C78-357E-26B0-126E1D11D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870" y="11222726"/>
            <a:ext cx="323332" cy="323332"/>
          </a:xfrm>
          <a:prstGeom prst="rect">
            <a:avLst/>
          </a:prstGeom>
        </p:spPr>
      </p:pic>
      <p:sp>
        <p:nvSpPr>
          <p:cNvPr id="146" name="Text 37">
            <a:extLst>
              <a:ext uri="{FF2B5EF4-FFF2-40B4-BE49-F238E27FC236}">
                <a16:creationId xmlns:a16="http://schemas.microsoft.com/office/drawing/2014/main" id="{BD4AF3D4-7715-2BBB-0AF0-66D3DFA51866}"/>
              </a:ext>
            </a:extLst>
          </p:cNvPr>
          <p:cNvSpPr txBox="1"/>
          <p:nvPr/>
        </p:nvSpPr>
        <p:spPr>
          <a:xfrm>
            <a:off x="1814176" y="10927192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 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 CloudSim/iFogSim, feed LiDAR frames through roadside-unit edge nodes vs. cloud-only; expect edge to win on latency as network delay grows.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1851501"/>
            <a:ext cx="23543962" cy="92025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Gopika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Premsankar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Mario Di Francesco, and Tarik Taleb. “Edge computing for the Internet of Things: A case study”. In: IEEE Internet of Things Journal 5. 2 (2018), pp. 1275–1284.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Tie Qiu et al. “Edge computing in Industrial Internet of Things: Architecture, advances and challenges”. In: IEEE Communications Surveys &amp; Tutorials 22. 4 (2020), pp. 2462–2488.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J Lin et al. “An edge computing based public vehicle system for smart transportation”. In: IEEE Transactions on Vehicular Technology 69. 11 (2020), pp. 12635–12651. DOI: 10.1109/ TVT.2020.3028497.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Pawani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Porambage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et al. “Survey on multi-access edge computing for Internet of Things realization”. In: IEEE Communications Surveys &amp; Tutorials 20. 4 (2018), pp. 2961–2991.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Charith Perera et al. “Fog computing for sustainable smart cities: A survey”. In: ACM Computing Surveys (CSUR) 50. 3 (2017), pp. 1–43.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 Saravanan and N C Srinidhi Srivatsan. “Intelligent communication between IoT devices on edges in retail sector”. In: Advances in Information and Communication Networks: Proceedings of the 2018 Future of Information and Communication Conference (FICC), Vol. 2. Springer, 2019, pp. 546–562.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Shaoshan Liu et al. “Edge computing for autonomous driving: Opportunities and challenges”. In: Proceedings of the IEEE 107. 8 (2019), pp. 1697–1716.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Qingyang Zhang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OpenVDAP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An open vehicular data analytics platform for CAVs”. In: 2018 IEEE 38th International Conference on Distributed Computing Systems (ICDCS). IEEE, 2018, pp. 1310–1320.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 Tang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VECFrame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vehicular edge computing framework for connected autonomous vehicles”. In: 2021 IEEE International Conference on Edge Computing (EDGE). 2021, pp. 68–77. DOI: 10.1109/EDGE53862.2021.00019.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Sidi Lu,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Yongtao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Yao, and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Weisong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Shi. “Collaborative learning on the edges: A case study on connected vehicles”. In: 2nd USENIX Workshop on Hot Topics in Edge Computing (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HotEdge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19), 2019.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Mingyue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Cui et al. “Offloading autonomous driving services via edge computing”. In: IEEE Internet of Things Journal 7. 10 (2020), pp. 10535–10547.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 Wu et al. “To turn or not to turn,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safecross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is the answer”. In: 2022 IEEE 42nd International Conference on Distributed Computing Systems (ICDCS). 2022, pp. 414–424. DOI: 10.1109/ ICDCS54860.2022.00047.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 He et al. “Towards C-V2X enabled collaborative autonomous driving”. In: IEEE Transactions on Vehicular Technology 72. 12 (2023), pp. 15450–15462. DOI: 10.1109/ TVT.2023.3299844.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6818</TotalTime>
  <Words>2955</Words>
  <Application>Microsoft Office PowerPoint</Application>
  <PresentationFormat>Custom</PresentationFormat>
  <Paragraphs>277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Aptos</vt:lpstr>
      <vt:lpstr>Aptos Display</vt:lpstr>
      <vt:lpstr>Arial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Challenges in Edge Computing II</vt:lpstr>
      <vt:lpstr>Outline</vt:lpstr>
      <vt:lpstr>Internet of Things</vt:lpstr>
      <vt:lpstr>Internet of Things</vt:lpstr>
      <vt:lpstr>Internet of Things</vt:lpstr>
      <vt:lpstr>Internet of Things</vt:lpstr>
      <vt:lpstr>Internet of Things</vt:lpstr>
      <vt:lpstr>Internet of Things: Challenges</vt:lpstr>
      <vt:lpstr>Retail</vt:lpstr>
      <vt:lpstr>Retail</vt:lpstr>
      <vt:lpstr>Retail</vt:lpstr>
      <vt:lpstr>Retail: Challenges</vt:lpstr>
      <vt:lpstr>Autonomous Vehicles</vt:lpstr>
      <vt:lpstr>Autonomous Vehicles</vt:lpstr>
      <vt:lpstr>Autonomous Vehicles</vt:lpstr>
      <vt:lpstr>Autonomous Vehicles</vt:lpstr>
      <vt:lpstr>Autonomous Vehicles</vt:lpstr>
      <vt:lpstr>Autonomous Vehicles</vt:lpstr>
      <vt:lpstr>Autonomous Vehicles: Challenges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2026-08-30T20:14:36Z</dcterms:modified>
</cp:coreProperties>
</file>