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7"/>
  </p:notesMasterIdLst>
  <p:sldIdLst>
    <p:sldId id="256" r:id="rId3"/>
    <p:sldId id="359" r:id="rId4"/>
    <p:sldId id="380" r:id="rId5"/>
    <p:sldId id="469" r:id="rId6"/>
    <p:sldId id="501" r:id="rId7"/>
    <p:sldId id="502" r:id="rId8"/>
    <p:sldId id="506" r:id="rId9"/>
    <p:sldId id="488" r:id="rId10"/>
    <p:sldId id="483" r:id="rId11"/>
    <p:sldId id="503" r:id="rId12"/>
    <p:sldId id="504" r:id="rId13"/>
    <p:sldId id="505" r:id="rId14"/>
    <p:sldId id="514" r:id="rId15"/>
    <p:sldId id="495" r:id="rId16"/>
    <p:sldId id="508" r:id="rId17"/>
    <p:sldId id="507" r:id="rId18"/>
    <p:sldId id="515" r:id="rId19"/>
    <p:sldId id="516" r:id="rId20"/>
    <p:sldId id="517" r:id="rId21"/>
    <p:sldId id="509" r:id="rId22"/>
    <p:sldId id="378" r:id="rId23"/>
    <p:sldId id="377" r:id="rId24"/>
    <p:sldId id="397" r:id="rId25"/>
    <p:sldId id="383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860"/>
    <a:srgbClr val="E3D9C2"/>
    <a:srgbClr val="44546A"/>
    <a:srgbClr val="F7F3EA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0E5660-78FE-4B2E-B77A-C818B4E0D492}" v="160" dt="2026-08-30T20:15:32.933"/>
    <p1510:client id="{9F7E5660-A051-4A52-A59D-198E79D121A9}" v="158" dt="2026-08-29T21:13:32.055"/>
    <p1510:client id="{EB65411F-3178-4F01-8CA8-1B9EC4A705DA}" v="140" dt="2026-08-30T00:55:16.09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20:15:52.109" v="42477" actId="14100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30T01:31:54.738" v="41365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30T01:31:54.738" v="41365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30T01:30:53.048" v="41364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30T01:30:43.200" v="41363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1:35:41.507" v="41400" actId="1076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30T01:32:05.399" v="41366"/>
          <ac:spMkLst>
            <pc:docMk/>
            <pc:sldMk cId="2309170207" sldId="359"/>
            <ac:spMk id="4" creationId="{9E7D6EB0-9678-59A3-6E03-B0F42633F49A}"/>
          </ac:spMkLst>
        </pc:spChg>
        <pc:spChg chg="add del mod">
          <ac:chgData name="Shaibal Saha" userId="b190d146-612a-4436-b916-d10121b0f341" providerId="ADAL" clId="{55C09FD3-CE10-483B-8F02-77C491FFC10B}" dt="2026-08-29T22:43:15.525" v="39916" actId="478"/>
          <ac:spMkLst>
            <pc:docMk/>
            <pc:sldMk cId="2309170207" sldId="359"/>
            <ac:spMk id="5" creationId="{36A4F83A-D2D9-F909-82F1-7A71B1382FE6}"/>
          </ac:spMkLst>
        </pc:spChg>
        <pc:spChg chg="add mod">
          <ac:chgData name="Shaibal Saha" userId="b190d146-612a-4436-b916-d10121b0f341" providerId="ADAL" clId="{55C09FD3-CE10-483B-8F02-77C491FFC10B}" dt="2026-08-30T01:34:39.174" v="41385" actId="1076"/>
          <ac:spMkLst>
            <pc:docMk/>
            <pc:sldMk cId="2309170207" sldId="359"/>
            <ac:spMk id="5" creationId="{A4628F72-78A7-785D-B640-745D148E1E5A}"/>
          </ac:spMkLst>
        </pc:spChg>
        <pc:spChg chg="add mod">
          <ac:chgData name="Shaibal Saha" userId="b190d146-612a-4436-b916-d10121b0f341" providerId="ADAL" clId="{55C09FD3-CE10-483B-8F02-77C491FFC10B}" dt="2026-08-30T01:35:29.224" v="41397" actId="1076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30T01:35:41.507" v="41400" actId="1076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30T01:34:39.174" v="41385" actId="1076"/>
          <ac:spMkLst>
            <pc:docMk/>
            <pc:sldMk cId="2309170207" sldId="359"/>
            <ac:spMk id="9" creationId="{02FBCAB5-0375-B322-0756-A1EE6A28A84F}"/>
          </ac:spMkLst>
        </pc:spChg>
        <pc:spChg chg="add del mod">
          <ac:chgData name="Shaibal Saha" userId="b190d146-612a-4436-b916-d10121b0f341" providerId="ADAL" clId="{55C09FD3-CE10-483B-8F02-77C491FFC10B}" dt="2026-08-29T22:43:15.525" v="39916" actId="478"/>
          <ac:spMkLst>
            <pc:docMk/>
            <pc:sldMk cId="2309170207" sldId="359"/>
            <ac:spMk id="9" creationId="{5715D064-3F67-D7D3-E31F-C446E28839EE}"/>
          </ac:spMkLst>
        </pc:spChg>
        <pc:spChg chg="add mod">
          <ac:chgData name="Shaibal Saha" userId="b190d146-612a-4436-b916-d10121b0f341" providerId="ADAL" clId="{55C09FD3-CE10-483B-8F02-77C491FFC10B}" dt="2026-08-30T01:35:41.507" v="41400" actId="1076"/>
          <ac:spMkLst>
            <pc:docMk/>
            <pc:sldMk cId="2309170207" sldId="359"/>
            <ac:spMk id="10" creationId="{132177BB-5537-912C-0BB7-20092AB13451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2" creationId="{3FF8D5CA-E735-70D9-9F64-A5C9DE4B5C70}"/>
          </ac:spMkLst>
        </pc:spChg>
        <pc:spChg chg="add mod">
          <ac:chgData name="Shaibal Saha" userId="b190d146-612a-4436-b916-d10121b0f341" providerId="ADAL" clId="{55C09FD3-CE10-483B-8F02-77C491FFC10B}" dt="2026-08-30T01:32:55.395" v="41368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30T01:34:29.390" v="41383" actId="1076"/>
          <ac:spMkLst>
            <pc:docMk/>
            <pc:sldMk cId="2309170207" sldId="359"/>
            <ac:spMk id="15" creationId="{FA2A0E34-7015-9A54-8B8E-F1B65190FD9B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6" creationId="{1559BBAE-2F2E-9439-FA93-25534A162EB7}"/>
          </ac:spMkLst>
        </pc:spChg>
        <pc:spChg chg="add mod">
          <ac:chgData name="Shaibal Saha" userId="b190d146-612a-4436-b916-d10121b0f341" providerId="ADAL" clId="{55C09FD3-CE10-483B-8F02-77C491FFC10B}" dt="2026-08-30T01:34:39.174" v="41385" actId="1076"/>
          <ac:spMkLst>
            <pc:docMk/>
            <pc:sldMk cId="2309170207" sldId="359"/>
            <ac:spMk id="17" creationId="{042B96B7-AD8E-E9A3-504F-389DC46ECAD3}"/>
          </ac:spMkLst>
        </pc:spChg>
        <pc:spChg chg="add del mod">
          <ac:chgData name="Shaibal Saha" userId="b190d146-612a-4436-b916-d10121b0f341" providerId="ADAL" clId="{55C09FD3-CE10-483B-8F02-77C491FFC10B}" dt="2026-08-29T01:43:38.990" v="36315" actId="478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30T03:05:38.260" v="42417"/>
        <pc:sldMkLst>
          <pc:docMk/>
          <pc:sldMk cId="2583261704" sldId="377"/>
        </pc:sldMkLst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4" creationId="{90DD4D3D-5B64-9DAB-CF2C-4061EADA7FDC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4" creationId="{F1095114-340F-29D9-F284-A1B5767938F5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5" creationId="{704C27FD-B759-FAB0-8B89-76D2EC6E3EF0}"/>
          </ac:spMkLst>
        </pc:spChg>
        <pc:spChg chg="add del mod">
          <ac:chgData name="Shaibal Saha" userId="b190d146-612a-4436-b916-d10121b0f341" providerId="ADAL" clId="{55C09FD3-CE10-483B-8F02-77C491FFC10B}" dt="2026-08-29T21:02:38.656" v="39705" actId="478"/>
          <ac:spMkLst>
            <pc:docMk/>
            <pc:sldMk cId="2583261704" sldId="377"/>
            <ac:spMk id="6" creationId="{FB9BD53A-36FB-B36E-C75F-ABA0FE9A5CE8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7" creationId="{A2C526A7-28DA-3126-F5A9-08D77CF70117}"/>
          </ac:spMkLst>
        </pc:spChg>
        <pc:spChg chg="add del mod">
          <ac:chgData name="Shaibal Saha" userId="b190d146-612a-4436-b916-d10121b0f341" providerId="ADAL" clId="{55C09FD3-CE10-483B-8F02-77C491FFC10B}" dt="2026-08-30T00:56:06.208" v="41362" actId="478"/>
          <ac:spMkLst>
            <pc:docMk/>
            <pc:sldMk cId="2583261704" sldId="377"/>
            <ac:spMk id="7" creationId="{E8472C8B-0230-ADA1-99DE-8B02B157E3D9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9" creationId="{CE0371F6-B005-D0A1-7E88-AB9CF0A45C7F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0" creationId="{0B6F8707-45F0-21E3-9E5E-7D83AC4343A9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10" creationId="{DCE9AABE-A7E1-F7EF-D787-ED4523055CDE}"/>
          </ac:spMkLst>
        </pc:spChg>
        <pc:spChg chg="mod">
          <ac:chgData name="Shaibal Saha" userId="b190d146-612a-4436-b916-d10121b0f341" providerId="ADAL" clId="{55C09FD3-CE10-483B-8F02-77C491FFC10B}" dt="2026-08-30T03:04:07.406" v="42403"/>
          <ac:spMkLst>
            <pc:docMk/>
            <pc:sldMk cId="2583261704" sldId="377"/>
            <ac:spMk id="11" creationId="{E17A696F-D114-DE57-E532-22942E843CC9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2" creationId="{D5565BBF-8F4F-087B-9B74-CFECD3CBEBEA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13" creationId="{93DE3324-4B8F-64F3-E659-51981E578E53}"/>
          </ac:spMkLst>
        </pc:spChg>
        <pc:spChg chg="add del 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4" creationId="{2F05264E-822D-12CA-86DF-53A9825E12AD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5" creationId="{7F1DC536-5B01-C66A-67C6-F926A1692AB5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16" creationId="{38B5E3A3-E8FA-56A5-92D9-3B1EA2DD747C}"/>
          </ac:spMkLst>
        </pc:spChg>
        <pc:spChg chg="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7" creationId="{CC52C39F-1E23-4AEA-5ADC-45861D5A84FA}"/>
          </ac:spMkLst>
        </pc:spChg>
        <pc:spChg chg="add del">
          <ac:chgData name="Shaibal Saha" userId="b190d146-612a-4436-b916-d10121b0f341" providerId="ADAL" clId="{55C09FD3-CE10-483B-8F02-77C491FFC10B}" dt="2026-08-29T21:02:34.694" v="39702" actId="22"/>
          <ac:spMkLst>
            <pc:docMk/>
            <pc:sldMk cId="2583261704" sldId="377"/>
            <ac:spMk id="18" creationId="{52C660EE-1372-5169-7345-EE66F3F249FA}"/>
          </ac:spMkLst>
        </pc:spChg>
        <pc:spChg chg="mod">
          <ac:chgData name="Shaibal Saha" userId="b190d146-612a-4436-b916-d10121b0f341" providerId="ADAL" clId="{55C09FD3-CE10-483B-8F02-77C491FFC10B}" dt="2026-08-30T03:04:16.471" v="42404"/>
          <ac:spMkLst>
            <pc:docMk/>
            <pc:sldMk cId="2583261704" sldId="377"/>
            <ac:spMk id="19" creationId="{4275A1FE-C199-83AE-63DA-86EB20C982C5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20" creationId="{5D288473-7B1E-CB56-DAC3-FA635831B984}"/>
          </ac:spMkLst>
        </pc:spChg>
        <pc:spChg chg="add del mod">
          <ac:chgData name="Shaibal Saha" userId="b190d146-612a-4436-b916-d10121b0f341" providerId="ADAL" clId="{55C09FD3-CE10-483B-8F02-77C491FFC10B}" dt="2026-08-29T21:03:12.480" v="39717" actId="478"/>
          <ac:spMkLst>
            <pc:docMk/>
            <pc:sldMk cId="2583261704" sldId="377"/>
            <ac:spMk id="21" creationId="{ECA69C01-5D12-4ABA-494C-513050A4B9D8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2" creationId="{0C2F9BC4-DD1D-0074-D369-CF58922F4910}"/>
          </ac:spMkLst>
        </pc:spChg>
        <pc:spChg chg="add mod">
          <ac:chgData name="Shaibal Saha" userId="b190d146-612a-4436-b916-d10121b0f341" providerId="ADAL" clId="{55C09FD3-CE10-483B-8F02-77C491FFC10B}" dt="2026-08-30T03:05:13.951" v="42415" actId="1076"/>
          <ac:spMkLst>
            <pc:docMk/>
            <pc:sldMk cId="2583261704" sldId="377"/>
            <ac:spMk id="22" creationId="{258AF597-49B5-0ACD-AE05-8F01C3473323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2" creationId="{4FD438FF-F6E3-F026-E18B-6C5B942DFC51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4" creationId="{1B8F145D-0630-BED6-F4B3-0E100D5F6235}"/>
          </ac:spMkLst>
        </pc:spChg>
        <pc:spChg chg="add mod">
          <ac:chgData name="Shaibal Saha" userId="b190d146-612a-4436-b916-d10121b0f341" providerId="ADAL" clId="{55C09FD3-CE10-483B-8F02-77C491FFC10B}" dt="2026-08-30T03:05:17.238" v="42416" actId="20577"/>
          <ac:spMkLst>
            <pc:docMk/>
            <pc:sldMk cId="2583261704" sldId="377"/>
            <ac:spMk id="24" creationId="{8C4C8156-DA14-D02A-E919-816DAFC469F8}"/>
          </ac:spMkLst>
        </pc:spChg>
        <pc:spChg chg="add del mod">
          <ac:chgData name="Shaibal Saha" userId="b190d146-612a-4436-b916-d10121b0f341" providerId="ADAL" clId="{55C09FD3-CE10-483B-8F02-77C491FFC10B}" dt="2026-08-29T21:03:33.915" v="39729"/>
          <ac:spMkLst>
            <pc:docMk/>
            <pc:sldMk cId="2583261704" sldId="377"/>
            <ac:spMk id="25" creationId="{3CA7F601-E4D5-D944-DE2E-6866E7009A24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5" creationId="{ADB2F3D2-6F87-1339-83BA-899A13A5C952}"/>
          </ac:spMkLst>
        </pc:spChg>
        <pc:spChg chg="add mod">
          <ac:chgData name="Shaibal Saha" userId="b190d146-612a-4436-b916-d10121b0f341" providerId="ADAL" clId="{55C09FD3-CE10-483B-8F02-77C491FFC10B}" dt="2026-08-30T03:05:38.260" v="42417"/>
          <ac:spMkLst>
            <pc:docMk/>
            <pc:sldMk cId="2583261704" sldId="377"/>
            <ac:spMk id="26" creationId="{7F3D5E89-EB61-D757-85DC-30A818963570}"/>
          </ac:spMkLst>
        </pc:spChg>
        <pc:spChg chg="add del">
          <ac:chgData name="Shaibal Saha" userId="b190d146-612a-4436-b916-d10121b0f341" providerId="ADAL" clId="{55C09FD3-CE10-483B-8F02-77C491FFC10B}" dt="2026-08-29T21:04:23.165" v="39735" actId="478"/>
          <ac:spMkLst>
            <pc:docMk/>
            <pc:sldMk cId="2583261704" sldId="377"/>
            <ac:spMk id="27" creationId="{73703BFB-7B6E-BC20-5DAF-255DF864438B}"/>
          </ac:spMkLst>
        </pc:spChg>
        <pc:spChg chg="del">
          <ac:chgData name="Shaibal Saha" userId="b190d146-612a-4436-b916-d10121b0f341" providerId="ADAL" clId="{55C09FD3-CE10-483B-8F02-77C491FFC10B}" dt="2026-08-29T01:38:43.387" v="36275" actId="478"/>
          <ac:spMkLst>
            <pc:docMk/>
            <pc:sldMk cId="2583261704" sldId="377"/>
            <ac:spMk id="27" creationId="{89EE36A2-BDD9-1400-8191-6891CB59A655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9" creationId="{E269E859-E1CF-2AE6-865F-3537119DD02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0" creationId="{EF37871C-0A7F-0154-C3F1-89D0E61687BB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1" creationId="{170D77B0-4692-D42C-6432-99B27DFEC084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3" creationId="{40542272-92AA-12F3-ADAC-ED3B82EEBB6C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5" creationId="{F3B2D829-DF6E-7730-87C4-830EDE95345E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5" creationId="{FDDC84EB-803F-C51A-FC5A-5B41A182769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8" creationId="{87A11A6B-3B0B-1836-7BFE-CC8A26867C82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1" creationId="{09F22BF7-4E3A-93EB-F87A-E3DA0DA5482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3" creationId="{46F9221E-0D00-1855-C34D-9A8981D9C5E7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6" creationId="{9AFE95B2-31CE-472B-8C4D-F3B3B058328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9" creationId="{6CF81BBF-88D9-8F9C-87B5-43A7D241173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52" creationId="{421DBBD6-1B42-3E12-EA15-271DA3B1CD9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3:09:37.200" v="42449" actId="1076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30T03:09:37.200" v="42449" actId="1076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1:43:40.543" v="41431" actId="1582"/>
        <pc:sldMkLst>
          <pc:docMk/>
          <pc:sldMk cId="295898409" sldId="380"/>
        </pc:sldMkLst>
        <pc:spChg chg="del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3" creationId="{1BF522D6-8627-6D9E-2D5E-FE653E44D45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" creationId="{26134D42-7CD3-79AF-6140-F16301F0EC7F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4" creationId="{A7E3D96E-4148-5DB1-0CDD-0C8D4211B1AF}"/>
          </ac:spMkLst>
        </pc:spChg>
        <pc:spChg chg="add mod">
          <ac:chgData name="Shaibal Saha" userId="b190d146-612a-4436-b916-d10121b0f341" providerId="ADAL" clId="{55C09FD3-CE10-483B-8F02-77C491FFC10B}" dt="2026-08-29T22:45:18.455" v="39969" actId="2711"/>
          <ac:spMkLst>
            <pc:docMk/>
            <pc:sldMk cId="295898409" sldId="380"/>
            <ac:spMk id="4" creationId="{E1135ACC-AFF4-255F-59B1-A10F62CC411A}"/>
          </ac:spMkLst>
        </pc:spChg>
        <pc:spChg chg="add mod">
          <ac:chgData name="Shaibal Saha" userId="b190d146-612a-4436-b916-d10121b0f341" providerId="ADAL" clId="{55C09FD3-CE10-483B-8F02-77C491FFC10B}" dt="2026-08-29T04:18:58.142" v="37722" actId="1076"/>
          <ac:spMkLst>
            <pc:docMk/>
            <pc:sldMk cId="295898409" sldId="380"/>
            <ac:spMk id="5" creationId="{77E8FAD7-F8DB-6BC0-C227-C25DC4B4502F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6" creationId="{A23CB166-A6F2-C65B-3C33-E43BF004D405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7" creationId="{06738034-EF54-7D85-A309-ACF2903092A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7" creationId="{C4D6D4A9-33C1-6FA6-D332-381B07A9336F}"/>
          </ac:spMkLst>
        </pc:spChg>
        <pc:spChg chg="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8" creationId="{D6A77499-B7A1-ADE3-5624-45A793431CE7}"/>
          </ac:spMkLst>
        </pc:spChg>
        <pc:spChg chg="del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9" creationId="{0E006355-9041-26B5-9662-EC5DBE9BEDED}"/>
          </ac:spMkLst>
        </pc:spChg>
        <pc:spChg chg="del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9" creationId="{276469F4-650F-28BB-EEB3-DD6A54F4051A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0" creationId="{745466A1-E9DD-4BDB-7B6D-909F2C42C731}"/>
          </ac:spMkLst>
        </pc:spChg>
        <pc:spChg chg="add mod">
          <ac:chgData name="Shaibal Saha" userId="b190d146-612a-4436-b916-d10121b0f341" providerId="ADAL" clId="{55C09FD3-CE10-483B-8F02-77C491FFC10B}" dt="2026-08-29T22:45:26.269" v="39970" actId="255"/>
          <ac:spMkLst>
            <pc:docMk/>
            <pc:sldMk cId="295898409" sldId="380"/>
            <ac:spMk id="11" creationId="{E1A6A651-4B30-DAD3-8203-07D190A8A9C8}"/>
          </ac:spMkLst>
        </pc:spChg>
        <pc:spChg chg="add mod">
          <ac:chgData name="Shaibal Saha" userId="b190d146-612a-4436-b916-d10121b0f341" providerId="ADAL" clId="{55C09FD3-CE10-483B-8F02-77C491FFC10B}" dt="2026-08-29T22:47:21.234" v="40053" actId="20577"/>
          <ac:spMkLst>
            <pc:docMk/>
            <pc:sldMk cId="295898409" sldId="380"/>
            <ac:spMk id="12" creationId="{A3AF7F46-ADF7-25D9-31B7-822729BB0EBC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2" creationId="{DF00D8B3-EF6E-3A79-7FB3-2B69F217E7B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3" creationId="{BC71C7A6-C50D-50AF-E8E1-48B2BF08CC6C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13" creationId="{C8AFF334-E5F4-262E-AF6C-94815A3BB28D}"/>
          </ac:spMkLst>
        </pc:spChg>
        <pc:spChg chg="add mod">
          <ac:chgData name="Shaibal Saha" userId="b190d146-612a-4436-b916-d10121b0f341" providerId="ADAL" clId="{55C09FD3-CE10-483B-8F02-77C491FFC10B}" dt="2026-08-29T22:45:18.455" v="39969" actId="2711"/>
          <ac:spMkLst>
            <pc:docMk/>
            <pc:sldMk cId="295898409" sldId="380"/>
            <ac:spMk id="14" creationId="{69A5E1E0-F45F-89EC-F3F1-CE67886B22FE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4" creationId="{E6664063-66AC-1AD8-5C37-7CA39840A3B3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5" creationId="{2E218E2A-4126-6DB3-9813-975520ED258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16" creationId="{9D1C60BE-91CD-034E-6F0B-02581CC3E1EB}"/>
          </ac:spMkLst>
        </pc:spChg>
        <pc:spChg chg="add del mod">
          <ac:chgData name="Shaibal Saha" userId="b190d146-612a-4436-b916-d10121b0f341" providerId="ADAL" clId="{55C09FD3-CE10-483B-8F02-77C491FFC10B}" dt="2026-08-29T17:45:35.198" v="38546" actId="478"/>
          <ac:spMkLst>
            <pc:docMk/>
            <pc:sldMk cId="295898409" sldId="380"/>
            <ac:spMk id="16" creationId="{ABB6C5FE-C757-37D2-E2BB-E6485E89ED8D}"/>
          </ac:spMkLst>
        </pc:spChg>
        <pc:spChg chg="mod">
          <ac:chgData name="Shaibal Saha" userId="b190d146-612a-4436-b916-d10121b0f341" providerId="ADAL" clId="{55C09FD3-CE10-483B-8F02-77C491FFC10B}" dt="2026-08-29T22:45:26.269" v="39970" actId="255"/>
          <ac:spMkLst>
            <pc:docMk/>
            <pc:sldMk cId="295898409" sldId="380"/>
            <ac:spMk id="16" creationId="{DE276362-DD21-B9C4-914D-A20F60554C27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17" creationId="{7BC1E32A-5540-05E2-7336-A18C66BCBCEA}"/>
          </ac:spMkLst>
        </pc:spChg>
        <pc:spChg chg="del mod">
          <ac:chgData name="Shaibal Saha" userId="b190d146-612a-4436-b916-d10121b0f341" providerId="ADAL" clId="{55C09FD3-CE10-483B-8F02-77C491FFC10B}" dt="2026-08-29T22:45:05.414" v="39966" actId="478"/>
          <ac:spMkLst>
            <pc:docMk/>
            <pc:sldMk cId="295898409" sldId="380"/>
            <ac:spMk id="18" creationId="{7353114F-A4A6-88AB-6AB7-D1D9AF199E99}"/>
          </ac:spMkLst>
        </pc:spChg>
        <pc:spChg chg="add mod">
          <ac:chgData name="Shaibal Saha" userId="b190d146-612a-4436-b916-d10121b0f341" providerId="ADAL" clId="{55C09FD3-CE10-483B-8F02-77C491FFC10B}" dt="2026-08-30T01:42:47.572" v="41422" actId="1076"/>
          <ac:spMkLst>
            <pc:docMk/>
            <pc:sldMk cId="295898409" sldId="380"/>
            <ac:spMk id="18" creationId="{9BB1019E-AD08-7468-F9B7-3A1AFB87466D}"/>
          </ac:spMkLst>
        </pc:spChg>
        <pc:spChg chg="del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19" creationId="{54E01637-3AA4-208F-FBAD-61EA42ED8466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9" creationId="{B0F3138C-FFB3-2FB1-3628-9CAC64D6E558}"/>
          </ac:spMkLst>
        </pc:spChg>
        <pc:spChg chg="add 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20" creationId="{970C90A1-B691-BEE7-4159-0DF384899336}"/>
          </ac:spMkLst>
        </pc:spChg>
        <pc:spChg chg="add del mod">
          <ac:chgData name="Shaibal Saha" userId="b190d146-612a-4436-b916-d10121b0f341" providerId="ADAL" clId="{55C09FD3-CE10-483B-8F02-77C491FFC10B}" dt="2026-08-29T22:45:02.805" v="39965" actId="478"/>
          <ac:spMkLst>
            <pc:docMk/>
            <pc:sldMk cId="295898409" sldId="380"/>
            <ac:spMk id="20" creationId="{CEEEF7AD-047A-3A31-2646-9FF3FE2A85C7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0" creationId="{F415C224-9332-69F3-F560-62B1160814BF}"/>
          </ac:spMkLst>
        </pc:spChg>
        <pc:spChg chg="add mod">
          <ac:chgData name="Shaibal Saha" userId="b190d146-612a-4436-b916-d10121b0f341" providerId="ADAL" clId="{55C09FD3-CE10-483B-8F02-77C491FFC10B}" dt="2026-08-29T04:20:37.333" v="37736" actId="255"/>
          <ac:spMkLst>
            <pc:docMk/>
            <pc:sldMk cId="295898409" sldId="380"/>
            <ac:spMk id="21" creationId="{32B407D1-19ED-DB65-4D66-EE68332FA104}"/>
          </ac:spMkLst>
        </pc:spChg>
        <pc:spChg chg="del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21" creationId="{6F6285BA-829A-1C80-9E58-CAC0B1F69C6D}"/>
          </ac:spMkLst>
        </pc:spChg>
        <pc:spChg chg="add 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22" creationId="{7AF60B84-D8B4-2AEF-975C-0AC5E95598D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2" creationId="{FFC028E1-681B-3019-A5AB-22518FF04997}"/>
          </ac:spMkLst>
        </pc:spChg>
        <pc:spChg chg="add del mod">
          <ac:chgData name="Shaibal Saha" userId="b190d146-612a-4436-b916-d10121b0f341" providerId="ADAL" clId="{55C09FD3-CE10-483B-8F02-77C491FFC10B}" dt="2026-08-29T16:33:55.925" v="38523" actId="478"/>
          <ac:spMkLst>
            <pc:docMk/>
            <pc:sldMk cId="295898409" sldId="380"/>
            <ac:spMk id="23" creationId="{1830C44F-A064-6B8A-48D9-1D3A278767B4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4" creationId="{02AF7988-8DBC-24B2-18F0-7B2E2275BE4A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4" creationId="{3718F489-FC1D-56D2-3DE3-8F2D9E2998A8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5" creationId="{8EF8B179-632E-4040-0C03-137F76487EA5}"/>
          </ac:spMkLst>
        </pc:spChg>
        <pc:spChg chg="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25" creationId="{A6485DCE-0DE0-8F63-E6B4-F6461EC9C2B5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26" creationId="{0751E635-059E-DF7E-063E-62F9578E8CD9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6" creationId="{A58123F8-263D-6C44-74DA-4EB8097B7CE6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6" creationId="{AA1CAEC7-0353-5AB8-95D8-07DB991D671A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7" creationId="{124C4827-9C22-C66C-F8E4-B9C5BB86268A}"/>
          </ac:spMkLst>
        </pc:spChg>
        <pc:spChg chg="add 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27" creationId="{59B045FE-975F-FAD9-F8F8-807E4336FC18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8" creationId="{621D6BD5-2DA0-C334-1D23-00086BEA5A6E}"/>
          </ac:spMkLst>
        </pc:spChg>
        <pc:spChg chg="add mod">
          <ac:chgData name="Shaibal Saha" userId="b190d146-612a-4436-b916-d10121b0f341" providerId="ADAL" clId="{55C09FD3-CE10-483B-8F02-77C491FFC10B}" dt="2026-08-30T01:42:58.281" v="41425" actId="2711"/>
          <ac:spMkLst>
            <pc:docMk/>
            <pc:sldMk cId="295898409" sldId="380"/>
            <ac:spMk id="28" creationId="{B363F45A-3109-C65E-E12A-F52695611ED5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8" creationId="{FC6601B4-CB54-2E4F-5113-7FA844D376B8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9" creationId="{0ABA9556-6123-15BE-6398-5AB6CF3602F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9" creationId="{E7866053-8C45-E2BE-FEEF-127599CAED99}"/>
          </ac:spMkLst>
        </pc:spChg>
        <pc:spChg chg="add 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30" creationId="{1D2C3110-1759-1146-AB22-CAA3CD1C2D2C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0" creationId="{E725AB8C-2BF4-4B12-41F5-F69162FB62AD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31" creationId="{4F7D031E-3400-FDEE-A024-1B04095F938C}"/>
          </ac:spMkLst>
        </pc:spChg>
        <pc:spChg chg="add del mod">
          <ac:chgData name="Shaibal Saha" userId="b190d146-612a-4436-b916-d10121b0f341" providerId="ADAL" clId="{55C09FD3-CE10-483B-8F02-77C491FFC10B}" dt="2026-08-29T22:45:47.652" v="39974" actId="478"/>
          <ac:spMkLst>
            <pc:docMk/>
            <pc:sldMk cId="295898409" sldId="380"/>
            <ac:spMk id="31" creationId="{D68ACB23-5E9B-5DBC-3150-5707FAABCD91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32" creationId="{9E8E3663-9734-50FC-5C15-EE3A66F56CBA}"/>
          </ac:spMkLst>
        </pc:spChg>
        <pc:spChg chg="add 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32" creationId="{CB9B680A-61D7-10DE-9594-26C634475975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3" creationId="{454EB323-4684-1AA6-71AB-FF9ADD55D6C0}"/>
          </ac:spMkLst>
        </pc:spChg>
        <pc:spChg chg="add mod">
          <ac:chgData name="Shaibal Saha" userId="b190d146-612a-4436-b916-d10121b0f341" providerId="ADAL" clId="{55C09FD3-CE10-483B-8F02-77C491FFC10B}" dt="2026-08-30T01:42:58.281" v="41425" actId="2711"/>
          <ac:spMkLst>
            <pc:docMk/>
            <pc:sldMk cId="295898409" sldId="380"/>
            <ac:spMk id="33" creationId="{D9A409E4-FFD4-E6D8-C1EE-A8190079554A}"/>
          </ac:spMkLst>
        </pc:spChg>
        <pc:spChg chg="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34" creationId="{773BB07C-866A-8AE3-E94A-4EC20CE33696}"/>
          </ac:spMkLst>
        </pc:spChg>
        <pc:spChg chg="add 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35" creationId="{BD2176AC-BA02-2746-021D-824497D6948B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5" creationId="{D1BFC202-4A0C-D110-0670-81A7C597D6D9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36" creationId="{C76A2A7E-FF29-5E3D-36E7-00AD935DFC31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7" creationId="{BD1C61AD-53D4-C4CD-C549-7AAC0D73B57E}"/>
          </ac:spMkLst>
        </pc:spChg>
        <pc:spChg chg="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37" creationId="{C2822FB9-12FD-EFC8-2860-875CCCBEA3D9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8" creationId="{247BDD25-9EF2-7126-1F46-29764D65F4EC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9" creationId="{CE6336CB-1DD0-CE80-0252-A451F1EB46FD}"/>
          </ac:spMkLst>
        </pc:spChg>
        <pc:spChg chg="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40" creationId="{7D26FE20-1AB0-772B-10F5-5489E890A21A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41" creationId="{7D11B528-D67F-F746-D409-1FE8B3E638D4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42" creationId="{5BCB39D6-01B8-2E96-7D65-95C5F6FD9DBE}"/>
          </ac:spMkLst>
        </pc:spChg>
        <pc:spChg chg="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42" creationId="{F736CD3B-E762-093E-AF92-9B216D763959}"/>
          </ac:spMkLst>
        </pc:spChg>
        <pc:spChg chg="add mod">
          <ac:chgData name="Shaibal Saha" userId="b190d146-612a-4436-b916-d10121b0f341" providerId="ADAL" clId="{55C09FD3-CE10-483B-8F02-77C491FFC10B}" dt="2026-08-30T01:42:58.281" v="41425" actId="2711"/>
          <ac:spMkLst>
            <pc:docMk/>
            <pc:sldMk cId="295898409" sldId="380"/>
            <ac:spMk id="43" creationId="{0DA65F9D-714A-6328-4163-A7BD14521BED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43" creationId="{633ED14A-094E-EFA8-95FE-F5BB2CF7E8F5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44" creationId="{CD57579E-2962-5B4D-BE04-6F665E5F0245}"/>
          </ac:spMkLst>
        </pc:spChg>
        <pc:spChg chg="add mod">
          <ac:chgData name="Shaibal Saha" userId="b190d146-612a-4436-b916-d10121b0f341" providerId="ADAL" clId="{55C09FD3-CE10-483B-8F02-77C491FFC10B}" dt="2026-08-29T18:53:54.119" v="38961" actId="255"/>
          <ac:spMkLst>
            <pc:docMk/>
            <pc:sldMk cId="295898409" sldId="380"/>
            <ac:spMk id="45" creationId="{1FFB7E01-431A-9DB2-544F-2E1E394C56A9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46" creationId="{519E8095-ADD5-8D78-34B8-A1C47560B280}"/>
          </ac:spMkLst>
        </pc:spChg>
        <pc:spChg chg="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47" creationId="{1D006DD5-6B57-884F-F242-C0A07F5A9513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48" creationId="{D2DEE63C-A5E5-6BA6-5EA4-4139D91F3F66}"/>
          </ac:spMkLst>
        </pc:spChg>
        <pc:spChg chg="add mod">
          <ac:chgData name="Shaibal Saha" userId="b190d146-612a-4436-b916-d10121b0f341" providerId="ADAL" clId="{55C09FD3-CE10-483B-8F02-77C491FFC10B}" dt="2026-08-29T17:48:22.010" v="38574" actId="1076"/>
          <ac:spMkLst>
            <pc:docMk/>
            <pc:sldMk cId="295898409" sldId="380"/>
            <ac:spMk id="48" creationId="{EA0FEA0B-7A15-D2DA-0DDF-CBE9BEF8BDC3}"/>
          </ac:spMkLst>
        </pc:spChg>
        <pc:spChg chg="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49" creationId="{4D974558-7C50-B482-4D6D-489E382C53B2}"/>
          </ac:spMkLst>
        </pc:spChg>
        <pc:spChg chg="add del mod">
          <ac:chgData name="Shaibal Saha" userId="b190d146-612a-4436-b916-d10121b0f341" providerId="ADAL" clId="{55C09FD3-CE10-483B-8F02-77C491FFC10B}" dt="2026-08-30T01:41:48.515" v="41405" actId="478"/>
          <ac:spMkLst>
            <pc:docMk/>
            <pc:sldMk cId="295898409" sldId="380"/>
            <ac:spMk id="50" creationId="{02604222-1790-392E-EB5A-645C56AC8139}"/>
          </ac:spMkLst>
        </pc:spChg>
        <pc:spChg chg="add mod">
          <ac:chgData name="Shaibal Saha" userId="b190d146-612a-4436-b916-d10121b0f341" providerId="ADAL" clId="{55C09FD3-CE10-483B-8F02-77C491FFC10B}" dt="2026-08-30T01:42:58.281" v="41425" actId="2711"/>
          <ac:spMkLst>
            <pc:docMk/>
            <pc:sldMk cId="295898409" sldId="380"/>
            <ac:spMk id="51" creationId="{3B6759CD-9E04-E047-4F9C-098FF91BB4B6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1" creationId="{41F551CC-B0BF-DF81-8924-FDF927F150BD}"/>
          </ac:spMkLst>
        </pc:spChg>
        <pc:spChg chg="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53" creationId="{7C973216-F7C2-9CD9-3316-2E76C228C642}"/>
          </ac:spMkLst>
        </pc:spChg>
        <pc:spChg chg="add mod">
          <ac:chgData name="Shaibal Saha" userId="b190d146-612a-4436-b916-d10121b0f341" providerId="ADAL" clId="{55C09FD3-CE10-483B-8F02-77C491FFC10B}" dt="2026-08-30T01:43:22.432" v="41428" actId="255"/>
          <ac:spMkLst>
            <pc:docMk/>
            <pc:sldMk cId="295898409" sldId="380"/>
            <ac:spMk id="54" creationId="{1F9E5809-82E8-BFBE-CD71-1B499C60A21A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4" creationId="{3BC6DC87-E845-B562-43C6-AFD9796F3C90}"/>
          </ac:spMkLst>
        </pc:spChg>
        <pc:spChg chg="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55" creationId="{9D55AB95-2DB5-5B9C-866C-EA334F1CBF5D}"/>
          </ac:spMkLst>
        </pc:spChg>
        <pc:spChg chg="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58" creationId="{DF8B889E-100E-3EAB-EFC3-7BC3126A608D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59" creationId="{9D50CECD-6966-93BE-7F51-9C76600EE567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28" creationId="{D0094B1B-7E33-FAC1-89D6-5D4224203710}"/>
          </ac:spMkLst>
        </pc:spChg>
        <pc:spChg chg="mod">
          <ac:chgData name="Shaibal Saha" userId="b190d146-612a-4436-b916-d10121b0f341" providerId="ADAL" clId="{55C09FD3-CE10-483B-8F02-77C491FFC10B}" dt="2026-08-30T01:39:32.915" v="41401"/>
          <ac:spMkLst>
            <pc:docMk/>
            <pc:sldMk cId="295898409" sldId="380"/>
            <ac:spMk id="178" creationId="{B495E7C0-F009-937B-9758-690E9421D2C8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97" creationId="{C8AE177B-35D1-B067-5E59-B08F67AF47E3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05" creationId="{8BC51BFF-FA54-16A7-3503-53FC44F1FA64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11" creationId="{48620E97-59D1-CDD8-48FF-09B610A49D3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29" creationId="{B2511367-230D-F6F2-56B0-B7E11DC3F86B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50" creationId="{4D3A3BF2-B741-BDCD-68D5-3104692D100E}"/>
          </ac:spMkLst>
        </pc:spChg>
        <pc:spChg chg="add del mod">
          <ac:chgData name="Shaibal Saha" userId="b190d146-612a-4436-b916-d10121b0f341" providerId="ADAL" clId="{55C09FD3-CE10-483B-8F02-77C491FFC10B}" dt="2026-08-29T02:00:05.399" v="36441" actId="478"/>
          <ac:spMkLst>
            <pc:docMk/>
            <pc:sldMk cId="295898409" sldId="380"/>
            <ac:spMk id="253" creationId="{57AE4995-051D-018E-DE9A-CD5861BF9C32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67" creationId="{D7830FE8-43DA-67F4-3BCE-3B134B1683C4}"/>
          </ac:spMkLst>
        </pc:spChg>
        <pc:spChg chg="add del mod">
          <ac:chgData name="Shaibal Saha" userId="b190d146-612a-4436-b916-d10121b0f341" providerId="ADAL" clId="{55C09FD3-CE10-483B-8F02-77C491FFC10B}" dt="2026-08-29T02:00:06.183" v="36442" actId="478"/>
          <ac:spMkLst>
            <pc:docMk/>
            <pc:sldMk cId="295898409" sldId="380"/>
            <ac:spMk id="274" creationId="{DD30C04B-BFDF-9AE3-F484-F7501E0BCBC1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76" creationId="{CB88DBA6-20A5-EED9-6ACC-D005B1690F1C}"/>
          </ac:spMkLst>
        </pc:spChg>
        <pc:spChg chg="add del mod">
          <ac:chgData name="Shaibal Saha" userId="b190d146-612a-4436-b916-d10121b0f341" providerId="ADAL" clId="{55C09FD3-CE10-483B-8F02-77C491FFC10B}" dt="2026-08-29T01:59:59.758" v="36439" actId="478"/>
          <ac:spMkLst>
            <pc:docMk/>
            <pc:sldMk cId="295898409" sldId="380"/>
            <ac:spMk id="288" creationId="{C3130575-B62B-33E6-24FB-7D58B2C9C98F}"/>
          </ac:spMkLst>
        </pc:spChg>
        <pc:spChg chg="add mod">
          <ac:chgData name="Shaibal Saha" userId="b190d146-612a-4436-b916-d10121b0f341" providerId="ADAL" clId="{55C09FD3-CE10-483B-8F02-77C491FFC10B}" dt="2026-08-30T01:42:40.783" v="41420" actId="1076"/>
          <ac:spMkLst>
            <pc:docMk/>
            <pc:sldMk cId="295898409" sldId="380"/>
            <ac:spMk id="290" creationId="{53062B11-D518-1984-E8B8-C4953F8C8F78}"/>
          </ac:spMkLst>
        </pc:spChg>
        <pc:picChg chg="del">
          <ac:chgData name="Shaibal Saha" userId="b190d146-612a-4436-b916-d10121b0f341" providerId="ADAL" clId="{55C09FD3-CE10-483B-8F02-77C491FFC10B}" dt="2026-08-29T17:45:08.054" v="38538" actId="478"/>
          <ac:picMkLst>
            <pc:docMk/>
            <pc:sldMk cId="295898409" sldId="380"/>
            <ac:picMk id="3" creationId="{7087B73A-B1E9-8368-5CA2-8318BA90EBEC}"/>
          </ac:picMkLst>
        </pc:picChg>
        <pc:picChg chg="add mod modCrop">
          <ac:chgData name="Shaibal Saha" userId="b190d146-612a-4436-b916-d10121b0f341" providerId="ADAL" clId="{55C09FD3-CE10-483B-8F02-77C491FFC10B}" dt="2026-08-29T17:48:22.010" v="38574" actId="1076"/>
          <ac:picMkLst>
            <pc:docMk/>
            <pc:sldMk cId="295898409" sldId="380"/>
            <ac:picMk id="47" creationId="{0B2EED05-9C6D-8E92-10E1-6BB981856267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6:32:36.099" v="42472" actId="20577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30T06:32:36.099" v="42472" actId="20577"/>
          <ac:spMkLst>
            <pc:docMk/>
            <pc:sldMk cId="1786054700" sldId="383"/>
            <ac:spMk id="4" creationId="{39ECC929-D20D-E5AE-7C07-476EF3056989}"/>
          </ac:spMkLst>
        </pc:spChg>
        <pc:spChg chg="add del">
          <ac:chgData name="Shaibal Saha" userId="b190d146-612a-4436-b916-d10121b0f341" providerId="ADAL" clId="{55C09FD3-CE10-483B-8F02-77C491FFC10B}" dt="2026-08-29T05:39:46.181" v="38019" actId="478"/>
          <ac:spMkLst>
            <pc:docMk/>
            <pc:sldMk cId="1786054700" sldId="383"/>
            <ac:spMk id="5" creationId="{C9F0E7E0-2DA0-B9FF-F376-E480BFC49338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30T03:07:36.080" v="42427" actId="1076"/>
        <pc:sldMkLst>
          <pc:docMk/>
          <pc:sldMk cId="1636984535" sldId="397"/>
        </pc:sldMkLst>
        <pc:spChg chg="mod">
          <ac:chgData name="Shaibal Saha" userId="b190d146-612a-4436-b916-d10121b0f341" providerId="ADAL" clId="{55C09FD3-CE10-483B-8F02-77C491FFC10B}" dt="2026-08-30T02:34:32.688" v="41915" actId="12"/>
          <ac:spMkLst>
            <pc:docMk/>
            <pc:sldMk cId="1636984535" sldId="397"/>
            <ac:spMk id="3" creationId="{6A768F79-93CC-3A15-EBCB-41B12BECC32D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4" creationId="{F1AFF5ED-F49F-6210-CC14-36AAC399F230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4" creationId="{FAAB184F-3A10-C206-741E-FA8E70EAB236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5" creationId="{43778374-9191-792E-87AC-B9014CAD6839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5" creationId="{74B490BE-0E10-ABA5-7E39-6B367350721F}"/>
          </ac:spMkLst>
        </pc:spChg>
        <pc:spChg chg="mod">
          <ac:chgData name="Shaibal Saha" userId="b190d146-612a-4436-b916-d10121b0f341" providerId="ADAL" clId="{55C09FD3-CE10-483B-8F02-77C491FFC10B}" dt="2026-08-29T21:10:21.824" v="39757" actId="255"/>
          <ac:spMkLst>
            <pc:docMk/>
            <pc:sldMk cId="1636984535" sldId="397"/>
            <ac:spMk id="6" creationId="{10180AED-0F65-7628-E2EF-4DFAA5E83C58}"/>
          </ac:spMkLst>
        </pc:spChg>
        <pc:spChg chg="add del mod">
          <ac:chgData name="Shaibal Saha" userId="b190d146-612a-4436-b916-d10121b0f341" providerId="ADAL" clId="{55C09FD3-CE10-483B-8F02-77C491FFC10B}" dt="2026-08-29T07:24:27.153" v="38432"/>
          <ac:spMkLst>
            <pc:docMk/>
            <pc:sldMk cId="1636984535" sldId="397"/>
            <ac:spMk id="6" creationId="{3A86FB62-9D13-BA72-873E-D4BA5926B918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6" creationId="{95AFA84F-1205-19C8-C63A-B1566AA4247E}"/>
          </ac:spMkLst>
        </pc:spChg>
        <pc:spChg chg="mod">
          <ac:chgData name="Shaibal Saha" userId="b190d146-612a-4436-b916-d10121b0f341" providerId="ADAL" clId="{55C09FD3-CE10-483B-8F02-77C491FFC10B}" dt="2026-08-30T02:34:43.327" v="41916" actId="255"/>
          <ac:spMkLst>
            <pc:docMk/>
            <pc:sldMk cId="1636984535" sldId="397"/>
            <ac:spMk id="7" creationId="{FE3C54EB-6534-BA6F-346B-8161892199B4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7" creationId="{FEC1DD34-1CED-185E-5678-9306F32C73C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8" creationId="{12E6D8DC-20DF-EC16-CB57-3870660C1F35}"/>
          </ac:spMkLst>
        </pc:spChg>
        <pc:spChg chg="add mod">
          <ac:chgData name="Shaibal Saha" userId="b190d146-612a-4436-b916-d10121b0f341" providerId="ADAL" clId="{55C09FD3-CE10-483B-8F02-77C491FFC10B}" dt="2026-08-30T00:54:05.338" v="41352" actId="255"/>
          <ac:spMkLst>
            <pc:docMk/>
            <pc:sldMk cId="1636984535" sldId="397"/>
            <ac:spMk id="8" creationId="{6A1E61B2-404D-96A0-7201-93BA7CA2E779}"/>
          </ac:spMkLst>
        </pc:spChg>
        <pc:spChg chg="mod">
          <ac:chgData name="Shaibal Saha" userId="b190d146-612a-4436-b916-d10121b0f341" providerId="ADAL" clId="{55C09FD3-CE10-483B-8F02-77C491FFC10B}" dt="2026-08-29T21:13:51.964" v="39793" actId="14100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1" creationId="{875830F2-5D84-C9DF-9FC6-C4CBE3A87F6A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1" creationId="{CA54E29E-0911-3E7B-2A08-4B5BED2A7C77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12" creationId="{F2EAF38E-EF6F-BA43-A548-ECCA85AA03AD}"/>
          </ac:spMkLst>
        </pc:spChg>
        <pc:spChg chg="mod">
          <ac:chgData name="Shaibal Saha" userId="b190d146-612a-4436-b916-d10121b0f341" providerId="ADAL" clId="{55C09FD3-CE10-483B-8F02-77C491FFC10B}" dt="2026-08-29T21:14:37.295" v="39796" actId="1076"/>
          <ac:spMkLst>
            <pc:docMk/>
            <pc:sldMk cId="1636984535" sldId="397"/>
            <ac:spMk id="13" creationId="{05C6DC73-2A15-3AC8-8F92-1DFF7A9D3C35}"/>
          </ac:spMkLst>
        </pc:spChg>
        <pc:spChg chg="add 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4" creationId="{541B1510-93B9-2911-1D2B-686BD0A62857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5" creationId="{96420744-8751-05ED-FBED-019AD8EF3789}"/>
          </ac:spMkLst>
        </pc:spChg>
        <pc:spChg chg="add 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5" creationId="{F231D1A4-084C-6583-1EAB-C28E404D031D}"/>
          </ac:spMkLst>
        </pc:spChg>
        <pc:spChg chg="del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16" creationId="{CB1CA93A-D712-92EE-9F45-B7020345697E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6" creationId="{F3C6F168-3E59-2735-6C55-7D95C5D32304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7" creationId="{2B996CBE-E0BF-31C8-787A-0D9D81D9259D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7" creationId="{3C1254DD-5CA6-550D-26E5-F8491C88AEE9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8" creationId="{0725FA53-310F-47CB-0567-96281B3DA58A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20" creationId="{658168AB-0BA6-A8E1-54BC-D2318F007FAC}"/>
          </ac:spMkLst>
        </pc:spChg>
        <pc:spChg chg="mod">
          <ac:chgData name="Shaibal Saha" userId="b190d146-612a-4436-b916-d10121b0f341" providerId="ADAL" clId="{55C09FD3-CE10-483B-8F02-77C491FFC10B}" dt="2026-08-30T03:07:18.673" v="42426" actId="113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22" creationId="{10E40F8A-F6E3-8BA5-96A6-73D4398324B0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22" creationId="{B7BED82E-1E0A-BBB3-82AB-62F43144A06A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3" creationId="{3D83DA5B-1EB5-A9F6-2239-A1EAC01A8C26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24" creationId="{95BF0563-6C57-876D-4FCA-2BE307CA1B07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24" creationId="{CDD1AEB7-85C5-2B8A-DF51-959B3B10C18C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5" creationId="{656FE5F4-7664-90C3-254E-276113AF8172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27" creationId="{1D145035-4EB8-F84F-A6A5-4BB180CB020D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27" creationId="{C2DD8ECB-76B7-E27E-C2BA-010426317BD5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27" creationId="{E9D349BB-1598-23D1-C339-A4197A8F41E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29" creationId="{74FA9E34-31C7-8E06-00A1-456B401423CF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0" creationId="{E800D583-5D3F-C657-6C31-C2165A03448B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31" creationId="{EEC91AFF-95A0-B255-080D-7A6A93E687F4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2" creationId="{71C88D04-E175-37D0-5475-1D6AC0490F7B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32" creationId="{E6334A8D-B5A5-2E8D-99AD-733DB6761A54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35" creationId="{E4AC5C5D-C08E-8072-0731-39FF50D73202}"/>
          </ac:spMkLst>
        </pc:spChg>
        <pc:spChg chg="add 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36" creationId="{6EA141EF-0475-807A-E1F9-0B26A30B4E2E}"/>
          </ac:spMkLst>
        </pc:spChg>
        <pc:spChg chg="add 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7" creationId="{9DCF1745-0FF2-D6A6-DC9C-307E5D19E97D}"/>
          </ac:spMkLst>
        </pc:spChg>
        <pc:spChg chg="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37" creationId="{D1623D4B-D9E2-BC75-0740-2E0DC9BB06FE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37" creationId="{F090DD28-3B0C-13A7-CC16-C617E05F833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9" creationId="{294BDC98-B1DD-36DF-F211-D12D8FA454EB}"/>
          </ac:spMkLst>
        </pc:spChg>
        <pc:spChg chg="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40" creationId="{407AB61B-D2AD-927C-B689-522B46EF2B5B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2" creationId="{4AFFED96-72CA-EAE2-9C86-376E382BC03E}"/>
          </ac:spMkLst>
        </pc:spChg>
        <pc:spChg chg="del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42" creationId="{BDE3BE01-7FA0-ACCE-52B0-58FA494799F3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43" creationId="{7C7661C1-1E64-2606-F028-1561DBE8540F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44" creationId="{A99D51F5-B43E-49E5-6BC5-C3F9FCB01D66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5" creationId="{12FEA2DF-8A2E-5C6E-9E33-88DC55970EE5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46" creationId="{8AF49822-0923-4D1F-51FD-3E145A3D1ED6}"/>
          </ac:spMkLst>
        </pc:spChg>
        <pc:spChg chg="add 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48" creationId="{C0B7F07B-BEFC-3C2F-3164-131997E055D5}"/>
          </ac:spMkLst>
        </pc:spChg>
        <pc:spChg chg="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49" creationId="{8B43D057-7EEF-623B-98CB-4E2E17E6FE5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0" creationId="{1130D011-211F-0248-8690-293CFF127B37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0" creationId="{33EE0BA9-9E4A-6E37-F646-26F513901E3E}"/>
          </ac:spMkLst>
        </pc:spChg>
        <pc:spChg chg="del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50" creationId="{F58ED4AE-31F3-9F1D-0D56-7346966F7D0D}"/>
          </ac:spMkLst>
        </pc:spChg>
        <pc:spChg chg="add 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52" creationId="{761F2A3E-33BD-D067-B718-316E68453ADE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53" creationId="{154D9C47-B116-4880-067F-A67D80DA3B91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3" creationId="{5C76662E-1A84-4423-7671-2A970D17BE01}"/>
          </ac:spMkLst>
        </pc:spChg>
        <pc:spChg chg="del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54" creationId="{4E17FE35-5F27-0744-6882-3DF9794DFD5F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4" creationId="{95F872B1-EC19-A945-B43E-58DA74A4C3EA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5" creationId="{3122383B-DE7A-D23A-B4F8-08F8D0265B5C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56" creationId="{2493039D-04B7-789F-6706-1972E6D394F4}"/>
          </ac:spMkLst>
        </pc:spChg>
        <pc:spChg chg="mod">
          <ac:chgData name="Shaibal Saha" userId="b190d146-612a-4436-b916-d10121b0f341" providerId="ADAL" clId="{55C09FD3-CE10-483B-8F02-77C491FFC10B}" dt="2026-08-30T00:54:31.398" v="41357" actId="1076"/>
          <ac:spMkLst>
            <pc:docMk/>
            <pc:sldMk cId="1636984535" sldId="397"/>
            <ac:spMk id="57" creationId="{3B8AB50F-01AB-EA67-2C6E-B8E5977EA84B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7" creationId="{99E3D5DF-5DF4-79F4-473C-FED6D12693A4}"/>
          </ac:spMkLst>
        </pc:spChg>
        <pc:spChg chg="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58" creationId="{368A8ACE-1811-CDEC-25AB-FC32DDB738A4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9" creationId="{4C70873E-CCA1-1F11-C9C7-30D985BF9E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0" creationId="{02972AE4-7542-0342-DA4F-9F407A8824CB}"/>
          </ac:spMkLst>
        </pc:spChg>
        <pc:spChg chg="mod">
          <ac:chgData name="Shaibal Saha" userId="b190d146-612a-4436-b916-d10121b0f341" providerId="ADAL" clId="{55C09FD3-CE10-483B-8F02-77C491FFC10B}" dt="2026-08-29T21:10:21.824" v="39757" actId="255"/>
          <ac:spMkLst>
            <pc:docMk/>
            <pc:sldMk cId="1636984535" sldId="397"/>
            <ac:spMk id="60" creationId="{AC23010D-6822-5FF0-EF18-77D4D66D20BC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1" creationId="{76A13F00-F2AE-6CC3-938D-F97F9F034A6E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61" creationId="{83EEDB63-BAC1-6E2B-C58A-2F37A40D3428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61" creationId="{E3FA0199-403D-1575-A328-61A8EA4632CA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62" creationId="{450E0C0B-6F62-CE91-644B-23F767F71C12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63" creationId="{23556491-DB5A-8F4E-9A94-C432E2745D34}"/>
          </ac:spMkLst>
        </pc:spChg>
        <pc:spChg chg="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28" creationId="{2CE541FE-B899-2594-781B-28B5DECB71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29" creationId="{31591F5C-D6A0-5E9D-FAEF-B7D645EDFB53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29" creationId="{B6418AE2-3284-FCD3-1E67-04168AE8183D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30" creationId="{037AA2A2-E685-C607-D10E-BEB10029B98C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0" creationId="{C94112DE-C817-36BD-138B-D51F43708219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31" creationId="{16C2EFE5-3464-5B7A-FAF1-7955CEC85FA7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1" creationId="{DB417D34-007A-E85A-D3CB-ABF9209804CF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32" creationId="{29B4BD98-2400-5B57-1611-2A2B47D0ED81}"/>
          </ac:spMkLst>
        </pc:spChg>
        <pc:spChg chg="mod">
          <ac:chgData name="Shaibal Saha" userId="b190d146-612a-4436-b916-d10121b0f341" providerId="ADAL" clId="{55C09FD3-CE10-483B-8F02-77C491FFC10B}" dt="2026-08-29T21:12:38.310" v="39783" actId="20577"/>
          <ac:spMkLst>
            <pc:docMk/>
            <pc:sldMk cId="1636984535" sldId="397"/>
            <ac:spMk id="132" creationId="{D91DEF98-2236-449E-C8BA-C12DBAC64066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3" creationId="{511BC986-B609-8BC0-6E64-543D106FE6E2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33" creationId="{D0CA036F-F32F-AF5A-7DA5-921CA1933C6F}"/>
          </ac:spMkLst>
        </pc:spChg>
        <pc:spChg chg="mod">
          <ac:chgData name="Shaibal Saha" userId="b190d146-612a-4436-b916-d10121b0f341" providerId="ADAL" clId="{55C09FD3-CE10-483B-8F02-77C491FFC10B}" dt="2026-08-30T02:34:43.327" v="41916" actId="255"/>
          <ac:spMkLst>
            <pc:docMk/>
            <pc:sldMk cId="1636984535" sldId="397"/>
            <ac:spMk id="134" creationId="{51B544F3-8936-9C56-DF8E-EB5A747A609E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4" creationId="{B27338C9-01A4-AA60-4F4A-8C42877BD7B9}"/>
          </ac:spMkLst>
        </pc:spChg>
        <pc:spChg chg="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6" creationId="{77E58343-83C7-94E2-A667-CD722905DE1E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7" creationId="{B121DBD1-2C3F-1BA2-2E71-CE004C6E310C}"/>
          </ac:spMkLst>
        </pc:spChg>
        <pc:spChg chg="mod">
          <ac:chgData name="Shaibal Saha" userId="b190d146-612a-4436-b916-d10121b0f341" providerId="ADAL" clId="{55C09FD3-CE10-483B-8F02-77C491FFC10B}" dt="2026-08-30T02:34:43.327" v="41916" actId="255"/>
          <ac:spMkLst>
            <pc:docMk/>
            <pc:sldMk cId="1636984535" sldId="397"/>
            <ac:spMk id="138" creationId="{1A70DB18-8AF3-D785-D4FB-1F765C6176E6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8" creationId="{222E4502-9578-EF50-7ABD-A1685D0FAD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8" creationId="{519EAE3E-05CF-F599-F558-30BA41386AC5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9" creationId="{CD80805D-C5FD-87A2-362C-DE87A0526D78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0" creationId="{EB33C5DB-96C3-FB95-C0F3-B3CA6C519D01}"/>
          </ac:spMkLst>
        </pc:spChg>
        <pc:spChg chg="mod">
          <ac:chgData name="Shaibal Saha" userId="b190d146-612a-4436-b916-d10121b0f341" providerId="ADAL" clId="{55C09FD3-CE10-483B-8F02-77C491FFC10B}" dt="2026-08-30T02:34:43.327" v="41916" actId="255"/>
          <ac:spMkLst>
            <pc:docMk/>
            <pc:sldMk cId="1636984535" sldId="397"/>
            <ac:spMk id="142" creationId="{781298BE-57D0-F823-A333-8187648F8A20}"/>
          </ac:spMkLst>
        </pc:spChg>
        <pc:spChg chg="mod">
          <ac:chgData name="Shaibal Saha" userId="b190d146-612a-4436-b916-d10121b0f341" providerId="ADAL" clId="{55C09FD3-CE10-483B-8F02-77C491FFC10B}" dt="2026-08-30T02:34:56.408" v="41918" actId="1076"/>
          <ac:spMkLst>
            <pc:docMk/>
            <pc:sldMk cId="1636984535" sldId="397"/>
            <ac:spMk id="143" creationId="{1FE71FB7-10CA-0E1A-E501-B18D08B3C1A7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43" creationId="{E129DD63-11C1-32A8-7D03-605F36DA911E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4" creationId="{1F0C2FE6-FB74-CA7D-B517-E9C2D2BC8D9B}"/>
          </ac:spMkLst>
        </pc:spChg>
        <pc:spChg chg="mod">
          <ac:chgData name="Shaibal Saha" userId="b190d146-612a-4436-b916-d10121b0f341" providerId="ADAL" clId="{55C09FD3-CE10-483B-8F02-77C491FFC10B}" dt="2026-08-30T02:34:56.408" v="41918" actId="1076"/>
          <ac:spMkLst>
            <pc:docMk/>
            <pc:sldMk cId="1636984535" sldId="397"/>
            <ac:spMk id="144" creationId="{B3071108-0BCB-8407-DC60-56D967732E19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45" creationId="{1C05E8BC-BF84-D7FC-63B1-B287CBBD6A0D}"/>
          </ac:spMkLst>
        </pc:spChg>
        <pc:spChg chg="add mod">
          <ac:chgData name="Shaibal Saha" userId="b190d146-612a-4436-b916-d10121b0f341" providerId="ADAL" clId="{55C09FD3-CE10-483B-8F02-77C491FFC10B}" dt="2026-08-29T21:09:26.060" v="39754" actId="12"/>
          <ac:spMkLst>
            <pc:docMk/>
            <pc:sldMk cId="1636984535" sldId="397"/>
            <ac:spMk id="145" creationId="{524F0BE7-0D5B-0D29-ACF4-FF7233E54CEA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46" creationId="{BD203B5D-2042-6E1C-7DEE-7E6A04D07C5B}"/>
          </ac:spMkLst>
        </pc:spChg>
        <pc:spChg chg="add mod">
          <ac:chgData name="Shaibal Saha" userId="b190d146-612a-4436-b916-d10121b0f341" providerId="ADAL" clId="{55C09FD3-CE10-483B-8F02-77C491FFC10B}" dt="2026-08-30T00:54:31.398" v="41357" actId="1076"/>
          <ac:spMkLst>
            <pc:docMk/>
            <pc:sldMk cId="1636984535" sldId="397"/>
            <ac:spMk id="146" creationId="{BD4AF3D4-7715-2BBB-0AF0-66D3DFA51866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47" creationId="{AAAC1149-9DEB-1E82-83D7-B91322062637}"/>
          </ac:spMkLst>
        </pc:spChg>
        <pc:spChg chg="add mod">
          <ac:chgData name="Shaibal Saha" userId="b190d146-612a-4436-b916-d10121b0f341" providerId="ADAL" clId="{55C09FD3-CE10-483B-8F02-77C491FFC10B}" dt="2026-08-29T21:09:26.060" v="39754" actId="12"/>
          <ac:spMkLst>
            <pc:docMk/>
            <pc:sldMk cId="1636984535" sldId="397"/>
            <ac:spMk id="147" creationId="{C49AB1BF-FB6C-CDB8-5092-DDAB35EA9DA5}"/>
          </ac:spMkLst>
        </pc:spChg>
        <pc:spChg chg="add del mod">
          <ac:chgData name="Shaibal Saha" userId="b190d146-612a-4436-b916-d10121b0f341" providerId="ADAL" clId="{55C09FD3-CE10-483B-8F02-77C491FFC10B}" dt="2026-08-30T00:53:25.734" v="41346" actId="478"/>
          <ac:spMkLst>
            <pc:docMk/>
            <pc:sldMk cId="1636984535" sldId="397"/>
            <ac:spMk id="149" creationId="{0EC0D295-B720-C786-E64F-0280EB50A67A}"/>
          </ac:spMkLst>
        </pc:spChg>
        <pc:picChg chg="mod">
          <ac:chgData name="Shaibal Saha" userId="b190d146-612a-4436-b916-d10121b0f341" providerId="ADAL" clId="{55C09FD3-CE10-483B-8F02-77C491FFC10B}" dt="2026-08-29T21:14:37.295" v="39796" actId="1076"/>
          <ac:picMkLst>
            <pc:docMk/>
            <pc:sldMk cId="1636984535" sldId="397"/>
            <ac:picMk id="19" creationId="{AF1F026E-48EF-233D-325F-543D49CE86DD}"/>
          </ac:picMkLst>
        </pc:picChg>
        <pc:picChg chg="mod">
          <ac:chgData name="Shaibal Saha" userId="b190d146-612a-4436-b916-d10121b0f341" providerId="ADAL" clId="{55C09FD3-CE10-483B-8F02-77C491FFC10B}" dt="2026-08-30T00:54:31.398" v="41357" actId="1076"/>
          <ac:picMkLst>
            <pc:docMk/>
            <pc:sldMk cId="1636984535" sldId="397"/>
            <ac:picMk id="59" creationId="{576A4D34-9C78-357E-26B0-126E1D11D345}"/>
          </ac:picMkLst>
        </pc:picChg>
        <pc:picChg chg="mod">
          <ac:chgData name="Shaibal Saha" userId="b190d146-612a-4436-b916-d10121b0f341" providerId="ADAL" clId="{55C09FD3-CE10-483B-8F02-77C491FFC10B}" dt="2026-08-30T02:34:56.408" v="41918" actId="1076"/>
          <ac:picMkLst>
            <pc:docMk/>
            <pc:sldMk cId="1636984535" sldId="397"/>
            <ac:picMk id="145" creationId="{0C10B8E3-07FF-0C5C-1C1C-D74F87C8411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468648331" sldId="433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956744036" sldId="434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30198682" sldId="435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87345240" sldId="437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904921243" sldId="438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879964840" sldId="439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026958909" sldId="440"/>
        </pc:sldMkLst>
        <pc:spChg chg="add del mod">
          <ac:chgData name="Shaibal Saha" userId="b190d146-612a-4436-b916-d10121b0f341" providerId="ADAL" clId="{55C09FD3-CE10-483B-8F02-77C491FFC10B}" dt="2026-08-29T02:03:56.991" v="36509" actId="478"/>
          <ac:spMkLst>
            <pc:docMk/>
            <pc:sldMk cId="1026958909" sldId="440"/>
            <ac:spMk id="4" creationId="{5076F7A6-35DA-6438-3E55-214CD33AE0F9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5" creationId="{D9AA2773-94F1-D7BD-2D2F-4FD98A5B15A3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6" creationId="{0A97F3B9-6E53-D647-FBC5-3B9340399BAA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8" creationId="{10D27D36-9789-554C-00B7-BC0A9E213BFA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9" creationId="{71C0A748-604C-1FCC-B77E-8FE6FBF8315C}"/>
          </ac:spMkLst>
        </pc:spChg>
        <pc:spChg chg="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0" creationId="{07A96890-2A74-41E7-D65E-B2D77502FBF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2" creationId="{23BD95B2-AEFF-0C00-393C-9F78F08647B6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3" creationId="{22EB8D8F-F0A4-6510-ADF2-859FC647061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4" creationId="{0CC9E20F-9622-61CF-90A1-0B8C2CCC6339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5" creationId="{D64E1101-A28F-FEDA-8653-1364ACD81852}"/>
          </ac:spMkLst>
        </pc:spChg>
        <pc:spChg chg="mod">
          <ac:chgData name="Shaibal Saha" userId="b190d146-612a-4436-b916-d10121b0f341" providerId="ADAL" clId="{55C09FD3-CE10-483B-8F02-77C491FFC10B}" dt="2026-08-29T02:13:06.500" v="36560" actId="1076"/>
          <ac:spMkLst>
            <pc:docMk/>
            <pc:sldMk cId="1026958909" sldId="440"/>
            <ac:spMk id="17" creationId="{B7DA5E60-EC37-6EE9-4E68-CCB39E0B322F}"/>
          </ac:spMkLst>
        </pc:spChg>
        <pc:spChg chg="add mod">
          <ac:chgData name="Shaibal Saha" userId="b190d146-612a-4436-b916-d10121b0f341" providerId="ADAL" clId="{55C09FD3-CE10-483B-8F02-77C491FFC10B}" dt="2026-08-29T03:45:45.517" v="37616" actId="20577"/>
          <ac:spMkLst>
            <pc:docMk/>
            <pc:sldMk cId="1026958909" sldId="440"/>
            <ac:spMk id="18" creationId="{70462E6B-7FFC-4705-D3F3-D7D727C506C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9" creationId="{E47B5F26-D266-CACE-5C78-49F523E6C93F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0" creationId="{3C372D15-754C-CFBA-EA38-37C59243059C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1" creationId="{ED425981-AB2A-F3E6-D277-00CA14BB622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3" creationId="{63719217-8833-4D30-5BA8-102A3C764205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4" creationId="{01E0F58D-5368-CE20-F1AC-C4F03561CBB7}"/>
          </ac:spMkLst>
        </pc:spChg>
        <pc:spChg chg="add del mod">
          <ac:chgData name="Shaibal Saha" userId="b190d146-612a-4436-b916-d10121b0f341" providerId="ADAL" clId="{55C09FD3-CE10-483B-8F02-77C491FFC10B}" dt="2026-08-29T03:42:46.047" v="37611" actId="478"/>
          <ac:spMkLst>
            <pc:docMk/>
            <pc:sldMk cId="1026958909" sldId="440"/>
            <ac:spMk id="28" creationId="{E2195447-514A-0479-52FF-3CEBCA8C27E3}"/>
          </ac:spMkLst>
        </pc:spChg>
        <pc:spChg chg="add mod">
          <ac:chgData name="Shaibal Saha" userId="b190d146-612a-4436-b916-d10121b0f341" providerId="ADAL" clId="{55C09FD3-CE10-483B-8F02-77C491FFC10B}" dt="2026-08-29T03:27:42.004" v="37282" actId="20578"/>
          <ac:spMkLst>
            <pc:docMk/>
            <pc:sldMk cId="1026958909" sldId="440"/>
            <ac:spMk id="29" creationId="{01EADE92-A877-AF09-A10D-1B4EEDFA7373}"/>
          </ac:spMkLst>
        </pc:spChg>
        <pc:spChg chg="add mod">
          <ac:chgData name="Shaibal Saha" userId="b190d146-612a-4436-b916-d10121b0f341" providerId="ADAL" clId="{55C09FD3-CE10-483B-8F02-77C491FFC10B}" dt="2026-08-29T03:46:08.934" v="37624" actId="12"/>
          <ac:spMkLst>
            <pc:docMk/>
            <pc:sldMk cId="1026958909" sldId="440"/>
            <ac:spMk id="30" creationId="{0F26401B-DF33-02FB-563D-EB07D91B7D85}"/>
          </ac:spMkLst>
        </pc:spChg>
        <pc:spChg chg="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1" creationId="{00321CB9-EBFD-C582-7FD7-FD00699D28D1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33" creationId="{EA6780D6-ADED-71EF-0AFC-BBD9E8B3E1F6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36" creationId="{75B9C8C6-66C8-8C8A-07C4-5996170F8271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38" creationId="{271A9C40-5FEB-DD15-2F0D-8068B8F53213}"/>
          </ac:spMkLst>
        </pc:spChg>
        <pc:spChg chg="add 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9" creationId="{B3B124BA-2EF0-CF1F-F3CE-ECC90867572F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0" creationId="{7404B859-A670-444E-6099-C769DD217544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1" creationId="{CB1C77EB-23B0-55DB-43E0-BC9B35BC9D15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44" creationId="{97D3731B-2637-071B-F5FA-C90D0B0D1F72}"/>
          </ac:spMkLst>
        </pc:spChg>
        <pc:spChg chg="add 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46" creationId="{7FCA8EFB-B2E4-97F3-F11E-81A00F94FB17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7" creationId="{7BC0470C-8B3F-D303-9DFB-00737E9233DB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8" creationId="{CD2D5127-F319-15FB-1036-14E3A13DEDC1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9" creationId="{3DCC43B6-AA10-C006-95C3-8CAEFDD5988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0" creationId="{59C4FD82-7FB2-4E41-2F00-94C0F1BD6245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2" creationId="{87E9AF5B-E145-A9D6-E079-E9E83A19723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3" creationId="{D80BCA2A-6573-98E0-B4C9-BA9000BB8567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54" creationId="{1F26DCEB-2F8B-F77A-0F43-DD29059125E2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5" creationId="{4B5863F4-D81B-BF9D-B44A-6C50F4D28B5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6" creationId="{5A543CAB-8F34-9F92-0499-A25E118705D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7" creationId="{BFC7C719-31C7-841D-0508-A3FF6D73222E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0" creationId="{8056C398-ECF9-E42C-D124-4C464D4B3EB7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2" creationId="{6592B21E-AEEB-5703-1681-8F25D1D75931}"/>
          </ac:spMkLst>
        </pc:spChg>
        <pc:spChg chg="mod">
          <ac:chgData name="Shaibal Saha" userId="b190d146-612a-4436-b916-d10121b0f341" providerId="ADAL" clId="{55C09FD3-CE10-483B-8F02-77C491FFC10B}" dt="2026-08-29T02:16:19.797" v="36613"/>
          <ac:spMkLst>
            <pc:docMk/>
            <pc:sldMk cId="1026958909" sldId="440"/>
            <ac:spMk id="178" creationId="{C81934B9-BA0D-878A-EC9D-C3C091166E25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298" creationId="{33BEB85D-588A-720B-70AD-35A974F29938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04" creationId="{53E364E2-B954-0669-855E-5F56C48A39F1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12" creationId="{39E6C61E-3BA4-A39D-265D-717AE13CF483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4" creationId="{8389C103-7C37-B21A-1F72-73CF1A84761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6" creationId="{3A0AB9E3-18BE-0AB1-2906-4F315DCB087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0" creationId="{D7C7F0D2-9573-04EF-0ABD-29074A356997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8" creationId="{B3F1918B-1488-4504-33BB-B70DBCE51523}"/>
          </ac:spMkLst>
        </pc:spChg>
        <pc:spChg chg="add del mod">
          <ac:chgData name="Shaibal Saha" userId="b190d146-612a-4436-b916-d10121b0f341" providerId="ADAL" clId="{55C09FD3-CE10-483B-8F02-77C491FFC10B}" dt="2026-08-29T02:02:04.455" v="36485" actId="478"/>
          <ac:spMkLst>
            <pc:docMk/>
            <pc:sldMk cId="1026958909" sldId="440"/>
            <ac:spMk id="360" creationId="{AB660212-FB7E-9AEE-7897-5F7F0ABEAFCE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72" creationId="{C34639BF-84E3-C790-BBDB-4E01A189E656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82" creationId="{5965F370-1002-5D1E-439F-1717B0571547}"/>
          </ac:spMkLst>
        </pc:spChg>
        <pc:spChg chg="add del mod">
          <ac:chgData name="Shaibal Saha" userId="b190d146-612a-4436-b916-d10121b0f341" providerId="ADAL" clId="{55C09FD3-CE10-483B-8F02-77C491FFC10B}" dt="2026-08-29T02:02:06.609" v="36487" actId="478"/>
          <ac:spMkLst>
            <pc:docMk/>
            <pc:sldMk cId="1026958909" sldId="440"/>
            <ac:spMk id="470" creationId="{823CB281-FBB1-2488-A681-1EE1A0D2C8A5}"/>
          </ac:spMkLst>
        </pc:spChg>
        <pc:spChg chg="add del mod">
          <ac:chgData name="Shaibal Saha" userId="b190d146-612a-4436-b916-d10121b0f341" providerId="ADAL" clId="{55C09FD3-CE10-483B-8F02-77C491FFC10B}" dt="2026-08-29T02:02:08.341" v="36488" actId="478"/>
          <ac:spMkLst>
            <pc:docMk/>
            <pc:sldMk cId="1026958909" sldId="440"/>
            <ac:spMk id="472" creationId="{E6C7464C-4F5A-E1E9-6243-830561F9E507}"/>
          </ac:spMkLst>
        </pc:spChg>
        <pc:spChg chg="add 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482" creationId="{BEACE105-EE3B-BF62-1267-50D1588DC6E5}"/>
          </ac:spMkLst>
        </pc:spChg>
        <pc:spChg chg="add del mod">
          <ac:chgData name="Shaibal Saha" userId="b190d146-612a-4436-b916-d10121b0f341" providerId="ADAL" clId="{55C09FD3-CE10-483B-8F02-77C491FFC10B}" dt="2026-08-29T02:02:05.766" v="36486" actId="478"/>
          <ac:spMkLst>
            <pc:docMk/>
            <pc:sldMk cId="1026958909" sldId="440"/>
            <ac:spMk id="505" creationId="{9390261A-4881-E6A2-07C9-C3F8B12EC76A}"/>
          </ac:spMkLst>
        </pc:spChg>
        <pc:picChg chg="del">
          <ac:chgData name="Shaibal Saha" userId="b190d146-612a-4436-b916-d10121b0f341" providerId="ADAL" clId="{55C09FD3-CE10-483B-8F02-77C491FFC10B}" dt="2026-08-29T02:03:10.548" v="36496" actId="478"/>
          <ac:picMkLst>
            <pc:docMk/>
            <pc:sldMk cId="1026958909" sldId="440"/>
            <ac:picMk id="3" creationId="{93DAE7D0-A995-6DEE-F72B-59DBB19D4F89}"/>
          </ac:picMkLst>
        </pc:picChg>
        <pc:picChg chg="mod">
          <ac:chgData name="Shaibal Saha" userId="b190d146-612a-4436-b916-d10121b0f341" providerId="ADAL" clId="{55C09FD3-CE10-483B-8F02-77C491FFC10B}" dt="2026-08-29T02:13:25.793" v="36564" actId="1076"/>
          <ac:picMkLst>
            <pc:docMk/>
            <pc:sldMk cId="1026958909" sldId="440"/>
            <ac:picMk id="7" creationId="{AF2818DB-6F7D-E1CA-2E02-79AD0598A657}"/>
          </ac:picMkLst>
        </pc:picChg>
        <pc:picChg chg="mod">
          <ac:chgData name="Shaibal Saha" userId="b190d146-612a-4436-b916-d10121b0f341" providerId="ADAL" clId="{55C09FD3-CE10-483B-8F02-77C491FFC10B}" dt="2026-08-29T02:13:06.500" v="36560" actId="1076"/>
          <ac:picMkLst>
            <pc:docMk/>
            <pc:sldMk cId="1026958909" sldId="440"/>
            <ac:picMk id="16" creationId="{2E258174-3385-D2B8-0D09-0FC89CA4A195}"/>
          </ac:picMkLst>
        </pc:picChg>
        <pc:picChg chg="mod">
          <ac:chgData name="Shaibal Saha" userId="b190d146-612a-4436-b916-d10121b0f341" providerId="ADAL" clId="{55C09FD3-CE10-483B-8F02-77C491FFC10B}" dt="2026-08-29T02:13:19.425" v="36563" actId="1076"/>
          <ac:picMkLst>
            <pc:docMk/>
            <pc:sldMk cId="1026958909" sldId="440"/>
            <ac:picMk id="22" creationId="{A4062437-A578-5FDD-4368-71AA011A0FFD}"/>
          </ac:picMkLst>
        </pc:picChg>
        <pc:picChg chg="add del mod">
          <ac:chgData name="Shaibal Saha" userId="b190d146-612a-4436-b916-d10121b0f341" providerId="ADAL" clId="{55C09FD3-CE10-483B-8F02-77C491FFC10B}" dt="2026-08-29T03:42:44.863" v="37610" actId="478"/>
          <ac:picMkLst>
            <pc:docMk/>
            <pc:sldMk cId="1026958909" sldId="440"/>
            <ac:picMk id="26" creationId="{8C59308F-25C2-89E1-AF10-895C687BE22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185563076" sldId="442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283780446" sldId="443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550088602" sldId="444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030975082" sldId="445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963769027" sldId="446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625388054" sldId="447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560901732" sldId="448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109214521" sldId="449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754879968" sldId="450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746999485" sldId="451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3077716764" sldId="452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545171121" sldId="453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484057347" sldId="454"/>
        </pc:sldMkLst>
        <pc:spChg chg="del">
          <ac:chgData name="Shaibal Saha" userId="b190d146-612a-4436-b916-d10121b0f341" providerId="ADAL" clId="{55C09FD3-CE10-483B-8F02-77C491FFC10B}" dt="2026-08-29T01:27:01.260" v="36152" actId="478"/>
          <ac:spMkLst>
            <pc:docMk/>
            <pc:sldMk cId="2484057347" sldId="454"/>
            <ac:spMk id="4" creationId="{E5B38723-0B94-75FB-DF03-0488276E001B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5" creationId="{C0227008-1D31-49BD-EAB7-2800E6A2DDC8}"/>
          </ac:spMkLst>
        </pc:spChg>
        <pc:spChg chg="mod">
          <ac:chgData name="Shaibal Saha" userId="b190d146-612a-4436-b916-d10121b0f341" providerId="ADAL" clId="{55C09FD3-CE10-483B-8F02-77C491FFC10B}" dt="2026-08-29T01:25:53.293" v="36140" actId="1076"/>
          <ac:spMkLst>
            <pc:docMk/>
            <pc:sldMk cId="2484057347" sldId="454"/>
            <ac:spMk id="6" creationId="{E6BA95A0-CB73-B7F5-A4AF-8621E6D380FF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8" creationId="{977B875B-BFA6-4736-57C7-6C06BE6695FC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9" creationId="{301A29CB-F9A0-55DC-A004-835E4EC59713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2" creationId="{60E3C319-DDC4-03B4-C361-D990DF3E0AFE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15" creationId="{922A1303-E255-3548-FAFF-3F8B64C1A5BD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16" creationId="{EF64AFF3-2A63-8FB7-EB30-81AAF06A78CD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7" creationId="{144C658C-0AD6-BA3D-B6C7-B72C0B0D7E26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8" creationId="{6E506D7B-405B-46D3-70AD-CE6F78850CCC}"/>
          </ac:spMkLst>
        </pc:spChg>
        <pc:spChg chg="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0" creationId="{9EFBE30A-1E90-B5D4-31B7-467B7928270E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1" creationId="{FBA6FB81-1906-DE4A-9DB8-193FD2BE2922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2" creationId="{9A168057-4A0B-FBCB-6989-73914391238E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3" creationId="{AB1DEE8D-95AD-046E-A3DD-6F62B8000098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5" creationId="{7379434E-F460-519B-5BCD-44FB0BD672F9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6" creationId="{E29FE3CF-BAE7-7133-6FE6-59F84DC7E8E6}"/>
          </ac:spMkLst>
        </pc:spChg>
        <pc:spChg chg="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7" creationId="{3E7C8A89-06EE-927B-8C7C-ADC41266FA21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8" creationId="{444BC3F0-2014-FE03-A6AD-AFF9EBE354F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9" creationId="{B950ABC0-8735-35EE-B143-49AA2D0835E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6" creationId="{4D6C4D4E-923F-6B4D-A7F9-1ED2E3701CD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7" creationId="{7C4906C6-750E-3987-36DD-69E8D3DCDE2D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9" creationId="{7E3209CA-337C-2DBF-6782-E31A5D24337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1" creationId="{C1E39E30-95A5-7FD9-B9F7-19E433D4E79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2" creationId="{DEB63A33-5B97-C32D-D188-10D401D54D25}"/>
          </ac:spMkLst>
        </pc:spChg>
        <pc:spChg chg="add mod">
          <ac:chgData name="Shaibal Saha" userId="b190d146-612a-4436-b916-d10121b0f341" providerId="ADAL" clId="{55C09FD3-CE10-483B-8F02-77C491FFC10B}" dt="2026-08-29T01:27:17.411" v="36170" actId="20577"/>
          <ac:spMkLst>
            <pc:docMk/>
            <pc:sldMk cId="2484057347" sldId="454"/>
            <ac:spMk id="46" creationId="{53C07E87-B325-B7BC-7293-1CF495BFAE22}"/>
          </ac:spMkLst>
        </pc:spChg>
        <pc:spChg chg="add mod">
          <ac:chgData name="Shaibal Saha" userId="b190d146-612a-4436-b916-d10121b0f341" providerId="ADAL" clId="{55C09FD3-CE10-483B-8F02-77C491FFC10B}" dt="2026-08-29T01:27:48.356" v="36174" actId="255"/>
          <ac:spMkLst>
            <pc:docMk/>
            <pc:sldMk cId="2484057347" sldId="454"/>
            <ac:spMk id="47" creationId="{FA4E9EC5-F743-19AC-D67F-F3A843FDD625}"/>
          </ac:spMkLst>
        </pc:spChg>
        <pc:picChg chg="del">
          <ac:chgData name="Shaibal Saha" userId="b190d146-612a-4436-b916-d10121b0f341" providerId="ADAL" clId="{55C09FD3-CE10-483B-8F02-77C491FFC10B}" dt="2026-08-29T01:26:24.915" v="36144" actId="478"/>
          <ac:picMkLst>
            <pc:docMk/>
            <pc:sldMk cId="2484057347" sldId="454"/>
            <ac:picMk id="3" creationId="{8E7BBE1C-97B6-D964-01F0-BD33A684F2BF}"/>
          </ac:picMkLst>
        </pc:picChg>
        <pc:picChg chg="add mod">
          <ac:chgData name="Shaibal Saha" userId="b190d146-612a-4436-b916-d10121b0f341" providerId="ADAL" clId="{55C09FD3-CE10-483B-8F02-77C491FFC10B}" dt="2026-08-29T01:26:58.527" v="36151" actId="1076"/>
          <ac:picMkLst>
            <pc:docMk/>
            <pc:sldMk cId="2484057347" sldId="454"/>
            <ac:picMk id="44" creationId="{E6462664-5248-B389-64C9-E2219F2385E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265375320" sldId="455"/>
        </pc:sldMkLst>
        <pc:spChg chg="add del mod">
          <ac:chgData name="Shaibal Saha" userId="b190d146-612a-4436-b916-d10121b0f341" providerId="ADAL" clId="{55C09FD3-CE10-483B-8F02-77C491FFC10B}" dt="2026-08-29T01:32:20.888" v="36223" actId="478"/>
          <ac:spMkLst>
            <pc:docMk/>
            <pc:sldMk cId="1265375320" sldId="455"/>
            <ac:spMk id="4" creationId="{9C97F79A-1FFC-510F-7F0F-D6E81AD22411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5" creationId="{57645CD2-0C9E-7F48-EC8B-14AB012BFB9A}"/>
          </ac:spMkLst>
        </pc:spChg>
        <pc:spChg chg="mod">
          <ac:chgData name="Shaibal Saha" userId="b190d146-612a-4436-b916-d10121b0f341" providerId="ADAL" clId="{55C09FD3-CE10-483B-8F02-77C491FFC10B}" dt="2026-08-29T01:29:38.241" v="36194"/>
          <ac:spMkLst>
            <pc:docMk/>
            <pc:sldMk cId="1265375320" sldId="455"/>
            <ac:spMk id="6" creationId="{3E41FB3D-7175-2BFF-1583-0FACC6A8EC7B}"/>
          </ac:spMkLst>
        </pc:spChg>
        <pc:spChg chg="add mod">
          <ac:chgData name="Shaibal Saha" userId="b190d146-612a-4436-b916-d10121b0f341" providerId="ADAL" clId="{55C09FD3-CE10-483B-8F02-77C491FFC10B}" dt="2026-08-29T01:30:11.793" v="36202" actId="20578"/>
          <ac:spMkLst>
            <pc:docMk/>
            <pc:sldMk cId="1265375320" sldId="455"/>
            <ac:spMk id="7" creationId="{99320984-74CA-F99C-040F-171A15CB81E2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8" creationId="{BCC98F01-4E13-06D3-4873-614A49F6B719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0" creationId="{B5D25BCB-6306-1124-D0C0-9053134244B9}"/>
          </ac:spMkLst>
        </pc:spChg>
        <pc:spChg chg="add mod">
          <ac:chgData name="Shaibal Saha" userId="b190d146-612a-4436-b916-d10121b0f341" providerId="ADAL" clId="{55C09FD3-CE10-483B-8F02-77C491FFC10B}" dt="2026-08-29T01:30:16.670" v="36203" actId="255"/>
          <ac:spMkLst>
            <pc:docMk/>
            <pc:sldMk cId="1265375320" sldId="455"/>
            <ac:spMk id="11" creationId="{26F05ABE-0CA0-E13A-4BA4-936F1C9F11C4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2" creationId="{2AA8F17F-D341-3280-C1E7-97B7B0C330BB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3" creationId="{BB9DEB38-642A-EFD7-78F5-D9AAA0947C5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0" creationId="{256D256A-64B1-2C88-3CC8-45CDAC066C7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1" creationId="{2BEE0529-9AB8-4C48-5C43-B7FE3ACEE5DE}"/>
          </ac:spMkLst>
        </pc:spChg>
        <pc:spChg chg="del mod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2" creationId="{B33CE96F-AD9A-15E2-8573-E045C3198CE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3" creationId="{F6110264-832D-3F88-C72A-F0C5DE081826}"/>
          </ac:spMkLst>
        </pc:spChg>
        <pc:spChg chg="add mod">
          <ac:chgData name="Shaibal Saha" userId="b190d146-612a-4436-b916-d10121b0f341" providerId="ADAL" clId="{55C09FD3-CE10-483B-8F02-77C491FFC10B}" dt="2026-08-29T01:30:25.336" v="36205" actId="12"/>
          <ac:spMkLst>
            <pc:docMk/>
            <pc:sldMk cId="1265375320" sldId="455"/>
            <ac:spMk id="25" creationId="{85450F92-69C3-FAA2-E74B-667C7BC8DAE3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6" creationId="{CF422BB8-C58B-7BA7-EDF7-05EE0374737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7" creationId="{96A17770-5E38-2381-2D57-2E7EA10EE27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28" creationId="{DC02E3AA-14CA-9558-56DF-36747CF49CE9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1" creationId="{ADE38365-1979-879D-BFAE-657DA4BCDF9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3" creationId="{C33CDED4-021F-7D2F-2411-AC911162E3D3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5" creationId="{909838E3-E0D5-FB91-6F08-E71776373FD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6" creationId="{6D967BFA-66E9-6780-EC07-31B839F456AC}"/>
          </ac:spMkLst>
        </pc:spChg>
        <pc:spChg chg="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7" creationId="{121CBB47-0B51-3A8D-CDD1-07D80057A698}"/>
          </ac:spMkLst>
        </pc:spChg>
        <pc:spChg chg="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9" creationId="{F47BDEE6-4D3D-BD79-FED8-958A800427BC}"/>
          </ac:spMkLst>
        </pc:spChg>
        <pc:spChg chg="add mod">
          <ac:chgData name="Shaibal Saha" userId="b190d146-612a-4436-b916-d10121b0f341" providerId="ADAL" clId="{55C09FD3-CE10-483B-8F02-77C491FFC10B}" dt="2026-08-29T01:32:30.767" v="36225" actId="14100"/>
          <ac:spMkLst>
            <pc:docMk/>
            <pc:sldMk cId="1265375320" sldId="455"/>
            <ac:spMk id="43" creationId="{5A3394F7-8D1F-852A-C96D-D1B679C1F7EC}"/>
          </ac:spMkLst>
        </pc:spChg>
        <pc:spChg chg="mod">
          <ac:chgData name="Shaibal Saha" userId="b190d146-612a-4436-b916-d10121b0f341" providerId="ADAL" clId="{55C09FD3-CE10-483B-8F02-77C491FFC10B}" dt="2026-08-29T01:31:47.432" v="36216" actId="1076"/>
          <ac:spMkLst>
            <pc:docMk/>
            <pc:sldMk cId="1265375320" sldId="455"/>
            <ac:spMk id="47" creationId="{9A2978C1-C643-7B11-0726-C8B8A7175CC7}"/>
          </ac:spMkLst>
        </pc:spChg>
        <pc:spChg chg="mod">
          <ac:chgData name="Shaibal Saha" userId="b190d146-612a-4436-b916-d10121b0f341" providerId="ADAL" clId="{55C09FD3-CE10-483B-8F02-77C491FFC10B}" dt="2026-08-29T01:29:30.395" v="36193" actId="20577"/>
          <ac:spMkLst>
            <pc:docMk/>
            <pc:sldMk cId="1265375320" sldId="455"/>
            <ac:spMk id="178" creationId="{B340792F-4164-593A-F0C6-C6C887EBB0BE}"/>
          </ac:spMkLst>
        </pc:spChg>
        <pc:picChg chg="del">
          <ac:chgData name="Shaibal Saha" userId="b190d146-612a-4436-b916-d10121b0f341" providerId="ADAL" clId="{55C09FD3-CE10-483B-8F02-77C491FFC10B}" dt="2026-08-29T01:30:36.975" v="36207" actId="478"/>
          <ac:picMkLst>
            <pc:docMk/>
            <pc:sldMk cId="1265375320" sldId="455"/>
            <ac:picMk id="3" creationId="{553E6260-31D9-0191-9C66-FCC7119D23DC}"/>
          </ac:picMkLst>
        </pc:picChg>
        <pc:picChg chg="add mod">
          <ac:chgData name="Shaibal Saha" userId="b190d146-612a-4436-b916-d10121b0f341" providerId="ADAL" clId="{55C09FD3-CE10-483B-8F02-77C491FFC10B}" dt="2026-08-29T01:32:27.822" v="36224" actId="1076"/>
          <ac:picMkLst>
            <pc:docMk/>
            <pc:sldMk cId="1265375320" sldId="455"/>
            <ac:picMk id="41" creationId="{50E4DD4E-7E90-349E-0D22-3539F58F7D7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888118265" sldId="456"/>
        </pc:sldMkLst>
        <pc:spChg chg="mod">
          <ac:chgData name="Shaibal Saha" userId="b190d146-612a-4436-b916-d10121b0f341" providerId="ADAL" clId="{55C09FD3-CE10-483B-8F02-77C491FFC10B}" dt="2026-08-29T01:34:05.195" v="36255" actId="1076"/>
          <ac:spMkLst>
            <pc:docMk/>
            <pc:sldMk cId="2888118265" sldId="456"/>
            <ac:spMk id="4" creationId="{9F495850-B2AF-8144-287F-ED0E568BE8D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5" creationId="{D017D602-DCD3-4E51-0D1A-9DCCA4CEC459}"/>
          </ac:spMkLst>
        </pc:spChg>
        <pc:spChg chg="mod">
          <ac:chgData name="Shaibal Saha" userId="b190d146-612a-4436-b916-d10121b0f341" providerId="ADAL" clId="{55C09FD3-CE10-483B-8F02-77C491FFC10B}" dt="2026-08-29T01:33:12.206" v="36242"/>
          <ac:spMkLst>
            <pc:docMk/>
            <pc:sldMk cId="2888118265" sldId="456"/>
            <ac:spMk id="6" creationId="{EC531CD2-EA1A-AEF0-4B85-AE0475620744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7" creationId="{C9FA3FB2-BF85-A4D2-9534-9C25333C6B8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8" creationId="{FAAD69A5-9F09-95A3-BFBD-BFBADE0C9B28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0" creationId="{039EB320-28AA-648D-0733-0E9C43B3CD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11" creationId="{A6077A68-E787-BABF-825F-7E1958F33F47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3" creationId="{9A0CC75B-3923-8AF7-11D0-D3A7D7A77B46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4" creationId="{6BED9A35-F01E-9559-0623-703E5AEC1B89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5" creationId="{F12F8694-C5C3-6987-74C5-EA4FABE7C185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8" creationId="{150FCDA6-756F-B498-F34D-DE0A492733E5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9" creationId="{9F16C733-933B-04B3-3F76-9769C8A16BB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0" creationId="{AD51446F-0D27-FE50-898F-723541EE8CA6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1" creationId="{48546EAA-19D4-4F19-B0D5-22625FA60E51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23" creationId="{25C71889-6C52-C6E5-A3B4-1BD4F9407D2E}"/>
          </ac:spMkLst>
        </pc:spChg>
        <pc:spChg chg="add 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24" creationId="{D8DED860-2E42-33CE-43A2-9081B81461E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5" creationId="{715064D6-D164-8EEE-399B-F2D358354CC3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6" creationId="{62B92DA0-6109-D694-AA20-A352204738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8" creationId="{C910FE0B-0C7C-4E72-82D6-D355C24C9B0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2" creationId="{AB4BD64F-36B4-9DEF-1A10-6A434FA42A1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3" creationId="{D8C982D4-8AA2-4946-23F2-07A5F6CCDE8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6" creationId="{D663E164-98DE-5688-E4A5-DAECC533094F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7" creationId="{137C2D22-7CBE-61EC-56D6-4859A801FBC8}"/>
          </ac:spMkLst>
        </pc:spChg>
        <pc:spChg chg="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42" creationId="{D839AA36-2243-C111-911B-6294EFD7E87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43" creationId="{C2FDC069-1000-6168-DA28-E3DD181F6B3D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44" creationId="{DA2BCE91-D9A5-BCAE-1F6E-1AE92146F1EE}"/>
          </ac:spMkLst>
        </pc:spChg>
        <pc:spChg chg="mod">
          <ac:chgData name="Shaibal Saha" userId="b190d146-612a-4436-b916-d10121b0f341" providerId="ADAL" clId="{55C09FD3-CE10-483B-8F02-77C491FFC10B}" dt="2026-08-29T01:35:27.019" v="36266"/>
          <ac:spMkLst>
            <pc:docMk/>
            <pc:sldMk cId="2888118265" sldId="456"/>
            <ac:spMk id="47" creationId="{D3CC237A-90EE-268A-A967-01BD1DECDABD}"/>
          </ac:spMkLst>
        </pc:spChg>
        <pc:spChg chg="add mod">
          <ac:chgData name="Shaibal Saha" userId="b190d146-612a-4436-b916-d10121b0f341" providerId="ADAL" clId="{55C09FD3-CE10-483B-8F02-77C491FFC10B}" dt="2026-08-29T01:34:28.007" v="36260"/>
          <ac:spMkLst>
            <pc:docMk/>
            <pc:sldMk cId="2888118265" sldId="456"/>
            <ac:spMk id="49" creationId="{88487E02-16BA-44D4-3C40-6BB9252124BC}"/>
          </ac:spMkLst>
        </pc:spChg>
        <pc:spChg chg="mod">
          <ac:chgData name="Shaibal Saha" userId="b190d146-612a-4436-b916-d10121b0f341" providerId="ADAL" clId="{55C09FD3-CE10-483B-8F02-77C491FFC10B}" dt="2026-08-29T01:33:01.166" v="36241" actId="20577"/>
          <ac:spMkLst>
            <pc:docMk/>
            <pc:sldMk cId="2888118265" sldId="456"/>
            <ac:spMk id="178" creationId="{64E405CA-905D-AF1C-C6D4-BEF8350E8187}"/>
          </ac:spMkLst>
        </pc:spChg>
        <pc:picChg chg="del">
          <ac:chgData name="Shaibal Saha" userId="b190d146-612a-4436-b916-d10121b0f341" providerId="ADAL" clId="{55C09FD3-CE10-483B-8F02-77C491FFC10B}" dt="2026-08-29T01:33:40.973" v="36245" actId="478"/>
          <ac:picMkLst>
            <pc:docMk/>
            <pc:sldMk cId="2888118265" sldId="456"/>
            <ac:picMk id="3" creationId="{A5487DBF-C60F-199A-B3F9-010EFD411687}"/>
          </ac:picMkLst>
        </pc:picChg>
        <pc:picChg chg="add mod">
          <ac:chgData name="Shaibal Saha" userId="b190d146-612a-4436-b916-d10121b0f341" providerId="ADAL" clId="{55C09FD3-CE10-483B-8F02-77C491FFC10B}" dt="2026-08-29T01:34:02.521" v="36254" actId="1076"/>
          <ac:picMkLst>
            <pc:docMk/>
            <pc:sldMk cId="2888118265" sldId="456"/>
            <ac:picMk id="46" creationId="{9B65D2B6-617E-21C2-1AC7-4A1753BF780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65573622" sldId="457"/>
        </pc:sldMkLst>
        <pc:spChg chg="add del mod">
          <ac:chgData name="Shaibal Saha" userId="b190d146-612a-4436-b916-d10121b0f341" providerId="ADAL" clId="{55C09FD3-CE10-483B-8F02-77C491FFC10B}" dt="2026-08-29T03:19:47.196" v="37239" actId="478"/>
          <ac:spMkLst>
            <pc:docMk/>
            <pc:sldMk cId="2565573622" sldId="457"/>
            <ac:spMk id="3" creationId="{4037D9D5-F22F-4323-6191-DCC5E25BBC4C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" creationId="{4E775B4E-9A32-7BE0-136D-1993F80A1E00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5" creationId="{D68AEE19-C2E6-5AC3-7EFB-4915229792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6" creationId="{EC8DDCCC-21DD-BBFC-89EC-50CF6CD2CE9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8" creationId="{82B485AB-0370-21DD-1E85-86EF223E9FA5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0" creationId="{7E4D31EC-E4C0-79E9-A53C-BB13CB50B6B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2" creationId="{60CD4D5F-54C7-23AA-34AC-998C31EB85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3" creationId="{AEC42095-0B8B-065E-9EAA-9262183D8A2B}"/>
          </ac:spMkLst>
        </pc:spChg>
        <pc:spChg chg="mod">
          <ac:chgData name="Shaibal Saha" userId="b190d146-612a-4436-b916-d10121b0f341" providerId="ADAL" clId="{55C09FD3-CE10-483B-8F02-77C491FFC10B}" dt="2026-08-29T03:19:41.376" v="37238"/>
          <ac:spMkLst>
            <pc:docMk/>
            <pc:sldMk cId="2565573622" sldId="457"/>
            <ac:spMk id="18" creationId="{6F5917C1-2293-61EF-020B-AB275F28BA3E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9" creationId="{551AFF4B-5CA5-A21C-D299-AA3E16A3F6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0" creationId="{AA03D31F-5FD2-F424-311E-E749730CE05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3" creationId="{7E9292D2-DE39-008F-1082-FF86F16CC0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4" creationId="{43563598-4D71-FB1D-04E9-B0A76FBDEAB1}"/>
          </ac:spMkLst>
        </pc:spChg>
        <pc:spChg chg="del">
          <ac:chgData name="Shaibal Saha" userId="b190d146-612a-4436-b916-d10121b0f341" providerId="ADAL" clId="{55C09FD3-CE10-483B-8F02-77C491FFC10B}" dt="2026-08-29T02:14:18.720" v="36594" actId="478"/>
          <ac:spMkLst>
            <pc:docMk/>
            <pc:sldMk cId="2565573622" sldId="457"/>
            <ac:spMk id="28" creationId="{55C83502-2A27-E4F1-F9FA-B0B83E3B88A2}"/>
          </ac:spMkLst>
        </pc:spChg>
        <pc:spChg chg="del">
          <ac:chgData name="Shaibal Saha" userId="b190d146-612a-4436-b916-d10121b0f341" providerId="ADAL" clId="{55C09FD3-CE10-483B-8F02-77C491FFC10B}" dt="2026-08-29T02:14:20.006" v="36595" actId="478"/>
          <ac:spMkLst>
            <pc:docMk/>
            <pc:sldMk cId="2565573622" sldId="457"/>
            <ac:spMk id="29" creationId="{157D1CA9-0026-9735-5B6F-5E2D741386E4}"/>
          </ac:spMkLst>
        </pc:spChg>
        <pc:spChg chg="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0" creationId="{0A7303EC-D333-EB22-22D9-68D6AE894679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1" creationId="{0F381F2E-C20D-8BAA-2F82-98DE1362C5D3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2" creationId="{760483B4-5126-266B-45DD-AA4F5D35096E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3" creationId="{FAEACD16-B319-8421-5C7A-C174083549AB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4" creationId="{E239F89E-0FEB-BC33-9CC7-6205BBA1F46D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6" creationId="{0616EA53-5579-CC12-1229-4E9FB43888C2}"/>
          </ac:spMkLst>
        </pc:spChg>
        <pc:spChg chg="mod">
          <ac:chgData name="Shaibal Saha" userId="b190d146-612a-4436-b916-d10121b0f341" providerId="ADAL" clId="{55C09FD3-CE10-483B-8F02-77C491FFC10B}" dt="2026-08-29T02:14:59.871" v="36600" actId="255"/>
          <ac:spMkLst>
            <pc:docMk/>
            <pc:sldMk cId="2565573622" sldId="457"/>
            <ac:spMk id="37" creationId="{568EBF47-9224-8100-FBF1-D86D7DA341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8" creationId="{5A436550-74F6-9225-5CAF-B44D6C7C92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9" creationId="{A00094D9-FC32-3C6E-F710-DF3089D08170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2" creationId="{1A9102FD-F294-01A7-171E-55BD6496148F}"/>
          </ac:spMkLst>
        </pc:spChg>
        <pc:spChg chg="add mod">
          <ac:chgData name="Shaibal Saha" userId="b190d146-612a-4436-b916-d10121b0f341" providerId="ADAL" clId="{55C09FD3-CE10-483B-8F02-77C491FFC10B}" dt="2026-08-29T03:27:07.652" v="37277" actId="20577"/>
          <ac:spMkLst>
            <pc:docMk/>
            <pc:sldMk cId="2565573622" sldId="457"/>
            <ac:spMk id="46" creationId="{69B3FFE3-F92D-A173-8C4E-DEFDDC389A9E}"/>
          </ac:spMkLst>
        </pc:spChg>
        <pc:spChg chg="add mod">
          <ac:chgData name="Shaibal Saha" userId="b190d146-612a-4436-b916-d10121b0f341" providerId="ADAL" clId="{55C09FD3-CE10-483B-8F02-77C491FFC10B}" dt="2026-08-29T03:25:34.235" v="37257" actId="1076"/>
          <ac:spMkLst>
            <pc:docMk/>
            <pc:sldMk cId="2565573622" sldId="457"/>
            <ac:spMk id="48" creationId="{9592F166-3006-317D-3844-6F407E2D8F4C}"/>
          </ac:spMkLst>
        </pc:spChg>
        <pc:spChg chg="add mod">
          <ac:chgData name="Shaibal Saha" userId="b190d146-612a-4436-b916-d10121b0f341" providerId="ADAL" clId="{55C09FD3-CE10-483B-8F02-77C491FFC10B}" dt="2026-08-29T03:25:54.285" v="37262" actId="12"/>
          <ac:spMkLst>
            <pc:docMk/>
            <pc:sldMk cId="2565573622" sldId="457"/>
            <ac:spMk id="49" creationId="{36A1A0A0-F368-BDB2-4C04-7D1CAB30D087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0" creationId="{D19AF336-CF8E-D25E-B85B-15C5FA69E268}"/>
          </ac:spMkLst>
        </pc:spChg>
        <pc:spChg chg="mod">
          <ac:chgData name="Shaibal Saha" userId="b190d146-612a-4436-b916-d10121b0f341" providerId="ADAL" clId="{55C09FD3-CE10-483B-8F02-77C491FFC10B}" dt="2026-08-29T03:25:59.694" v="37263" actId="255"/>
          <ac:spMkLst>
            <pc:docMk/>
            <pc:sldMk cId="2565573622" sldId="457"/>
            <ac:spMk id="53" creationId="{C3C69DEE-DCF4-6E4D-D6DF-BE111D4915B6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4" creationId="{B088FB3D-EE6A-A8E2-E60A-014F20B3BC86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55" creationId="{75805FF6-7098-DF1E-C3F9-D2163F7A8169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57" creationId="{0CD57E91-16DD-2D21-9EEF-8F9A9676AF2F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8" creationId="{FE9547F2-5000-084F-C3E7-C563F10CDAAC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61" creationId="{0064DD7B-7521-40FA-44A7-DA778B55DD79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62" creationId="{DC2CDA52-07AB-C1D7-8527-A957D3898B8B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63" creationId="{FEF69C98-842B-7DD9-FAE0-0FFB0147FD36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129" creationId="{E3697AAB-10F3-86E4-EE6B-7C6B5D85F434}"/>
          </ac:spMkLst>
        </pc:spChg>
        <pc:spChg chg="mod">
          <ac:chgData name="Shaibal Saha" userId="b190d146-612a-4436-b916-d10121b0f341" providerId="ADAL" clId="{55C09FD3-CE10-483B-8F02-77C491FFC10B}" dt="2026-08-29T03:19:19.313" v="37235" actId="20577"/>
          <ac:spMkLst>
            <pc:docMk/>
            <pc:sldMk cId="2565573622" sldId="457"/>
            <ac:spMk id="178" creationId="{78FE4508-437F-0C75-D1D3-A3558888380E}"/>
          </ac:spMkLst>
        </pc:spChg>
        <pc:picChg chg="del">
          <ac:chgData name="Shaibal Saha" userId="b190d146-612a-4436-b916-d10121b0f341" providerId="ADAL" clId="{55C09FD3-CE10-483B-8F02-77C491FFC10B}" dt="2026-08-29T02:14:13.624" v="36592" actId="478"/>
          <ac:picMkLst>
            <pc:docMk/>
            <pc:sldMk cId="2565573622" sldId="457"/>
            <ac:picMk id="26" creationId="{C71CFC4A-4B23-3E3F-B8A0-A134529CB897}"/>
          </ac:picMkLst>
        </pc:picChg>
        <pc:picChg chg="add mod modCrop">
          <ac:chgData name="Shaibal Saha" userId="b190d146-612a-4436-b916-d10121b0f341" providerId="ADAL" clId="{55C09FD3-CE10-483B-8F02-77C491FFC10B}" dt="2026-08-29T03:26:49.923" v="37268" actId="1076"/>
          <ac:picMkLst>
            <pc:docMk/>
            <pc:sldMk cId="2565573622" sldId="457"/>
            <ac:picMk id="44" creationId="{7131E254-17CF-8E02-46DC-955C03BB93D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459698833" sldId="458"/>
        </pc:sldMkLst>
        <pc:spChg chg="del">
          <ac:chgData name="Shaibal Saha" userId="b190d146-612a-4436-b916-d10121b0f341" providerId="ADAL" clId="{55C09FD3-CE10-483B-8F02-77C491FFC10B}" dt="2026-08-29T02:17:08.813" v="36650" actId="478"/>
          <ac:spMkLst>
            <pc:docMk/>
            <pc:sldMk cId="459698833" sldId="458"/>
            <ac:spMk id="3" creationId="{54D55A9C-C092-8505-A099-481E4E22C2BF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" creationId="{DE40503D-396B-2180-6503-4C18240FB450}"/>
          </ac:spMkLst>
        </pc:spChg>
        <pc:spChg chg="add mod">
          <ac:chgData name="Shaibal Saha" userId="b190d146-612a-4436-b916-d10121b0f341" providerId="ADAL" clId="{55C09FD3-CE10-483B-8F02-77C491FFC10B}" dt="2026-08-29T02:17:21.605" v="36654" actId="2711"/>
          <ac:spMkLst>
            <pc:docMk/>
            <pc:sldMk cId="459698833" sldId="458"/>
            <ac:spMk id="6" creationId="{8E06863A-1C5C-AE03-ADAE-98770DCDD244}"/>
          </ac:spMkLst>
        </pc:spChg>
        <pc:spChg chg="add mod">
          <ac:chgData name="Shaibal Saha" userId="b190d146-612a-4436-b916-d10121b0f341" providerId="ADAL" clId="{55C09FD3-CE10-483B-8F02-77C491FFC10B}" dt="2026-08-29T02:20:14.221" v="36726" actId="255"/>
          <ac:spMkLst>
            <pc:docMk/>
            <pc:sldMk cId="459698833" sldId="458"/>
            <ac:spMk id="8" creationId="{4A1D784E-A3AC-4F16-0D01-0959F4F6FA7D}"/>
          </ac:spMkLst>
        </pc:spChg>
        <pc:spChg chg="mod">
          <ac:chgData name="Shaibal Saha" userId="b190d146-612a-4436-b916-d10121b0f341" providerId="ADAL" clId="{55C09FD3-CE10-483B-8F02-77C491FFC10B}" dt="2026-08-29T02:20:08.137" v="36725" actId="14100"/>
          <ac:spMkLst>
            <pc:docMk/>
            <pc:sldMk cId="459698833" sldId="458"/>
            <ac:spMk id="9" creationId="{DE4684D9-160E-7EA7-0B5B-8CD8EF05D20D}"/>
          </ac:spMkLst>
        </pc:spChg>
        <pc:spChg chg="add mod">
          <ac:chgData name="Shaibal Saha" userId="b190d146-612a-4436-b916-d10121b0f341" providerId="ADAL" clId="{55C09FD3-CE10-483B-8F02-77C491FFC10B}" dt="2026-08-29T02:20:17.397" v="36727" actId="255"/>
          <ac:spMkLst>
            <pc:docMk/>
            <pc:sldMk cId="459698833" sldId="458"/>
            <ac:spMk id="12" creationId="{67C1FFEB-BEE3-2E0E-2A7B-8EC412899033}"/>
          </ac:spMkLst>
        </pc:spChg>
        <pc:spChg chg="add mod">
          <ac:chgData name="Shaibal Saha" userId="b190d146-612a-4436-b916-d10121b0f341" providerId="ADAL" clId="{55C09FD3-CE10-483B-8F02-77C491FFC10B}" dt="2026-08-29T02:20:46.354" v="36741" actId="33524"/>
          <ac:spMkLst>
            <pc:docMk/>
            <pc:sldMk cId="459698833" sldId="458"/>
            <ac:spMk id="13" creationId="{0014706B-415B-7417-BDB9-DAFEED0558B3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4" creationId="{A7090CBF-3548-732E-6258-F5D103A278E6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5" creationId="{52C5AF8A-FB8F-A391-39AA-4A71B63B2F28}"/>
          </ac:spMkLst>
        </pc:spChg>
        <pc:spChg chg="add mod">
          <ac:chgData name="Shaibal Saha" userId="b190d146-612a-4436-b916-d10121b0f341" providerId="ADAL" clId="{55C09FD3-CE10-483B-8F02-77C491FFC10B}" dt="2026-08-29T02:20:19.981" v="36728" actId="255"/>
          <ac:spMkLst>
            <pc:docMk/>
            <pc:sldMk cId="459698833" sldId="458"/>
            <ac:spMk id="17" creationId="{60455AB9-BC05-E502-70F8-99F6AF09903A}"/>
          </ac:spMkLst>
        </pc:spChg>
        <pc:spChg chg="mod">
          <ac:chgData name="Shaibal Saha" userId="b190d146-612a-4436-b916-d10121b0f341" providerId="ADAL" clId="{55C09FD3-CE10-483B-8F02-77C491FFC10B}" dt="2026-08-29T02:17:04.843" v="36649" actId="20577"/>
          <ac:spMkLst>
            <pc:docMk/>
            <pc:sldMk cId="459698833" sldId="458"/>
            <ac:spMk id="18" creationId="{869B2C45-0398-7853-ED8A-7AFF47D7A276}"/>
          </ac:spMkLst>
        </pc:spChg>
        <pc:spChg chg="mod">
          <ac:chgData name="Shaibal Saha" userId="b190d146-612a-4436-b916-d10121b0f341" providerId="ADAL" clId="{55C09FD3-CE10-483B-8F02-77C491FFC10B}" dt="2026-08-29T02:20:31.665" v="36735" actId="20577"/>
          <ac:spMkLst>
            <pc:docMk/>
            <pc:sldMk cId="459698833" sldId="458"/>
            <ac:spMk id="19" creationId="{D659821A-EC8F-DE79-631A-4486759AE799}"/>
          </ac:spMkLst>
        </pc:spChg>
        <pc:spChg chg="add del mod">
          <ac:chgData name="Shaibal Saha" userId="b190d146-612a-4436-b916-d10121b0f341" providerId="ADAL" clId="{55C09FD3-CE10-483B-8F02-77C491FFC10B}" dt="2026-08-29T02:19:12.096" v="36714" actId="478"/>
          <ac:spMkLst>
            <pc:docMk/>
            <pc:sldMk cId="459698833" sldId="458"/>
            <ac:spMk id="21" creationId="{8595FDC6-AB93-E987-820F-F8B741D356E5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2" creationId="{963F8EA5-9C2F-63F6-E72B-8471EDE85B1A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3" creationId="{ACC8C40E-C3D0-79FF-42CF-EBBA81B582F2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25" creationId="{7A02660E-6AFD-2500-E78F-63172D09209E}"/>
          </ac:spMkLst>
        </pc:spChg>
        <pc:spChg chg="add del mod">
          <ac:chgData name="Shaibal Saha" userId="b190d146-612a-4436-b916-d10121b0f341" providerId="ADAL" clId="{55C09FD3-CE10-483B-8F02-77C491FFC10B}" dt="2026-08-29T02:18:15.695" v="36698" actId="767"/>
          <ac:spMkLst>
            <pc:docMk/>
            <pc:sldMk cId="459698833" sldId="458"/>
            <ac:spMk id="28" creationId="{F37B3408-44BE-DC9B-CEB5-4174D7D8F9B5}"/>
          </ac:spMkLst>
        </pc:spChg>
        <pc:spChg chg="add del mod">
          <ac:chgData name="Shaibal Saha" userId="b190d146-612a-4436-b916-d10121b0f341" providerId="ADAL" clId="{55C09FD3-CE10-483B-8F02-77C491FFC10B}" dt="2026-08-29T02:18:14.987" v="36696" actId="767"/>
          <ac:spMkLst>
            <pc:docMk/>
            <pc:sldMk cId="459698833" sldId="458"/>
            <ac:spMk id="29" creationId="{CC14E8C1-226F-A54E-4DA8-7745DA6D8937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0" creationId="{DEA79C9D-3FB8-BD15-518B-9F8BFD53EAA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1" creationId="{9810149B-CD39-A80A-B866-4F0C1180554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2" creationId="{E71C45FB-737E-95C5-1A4F-D55ED8BE242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6" creationId="{B13DBCDE-0FC1-FCC5-0E74-20763D7207FB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7" creationId="{98BE5C8C-DC3B-3F4C-5D20-4454756B88DC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8" creationId="{B959573D-AA2C-14BA-E443-07891ECC9D5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9" creationId="{1218CDFF-FE61-B228-A470-A86E6890389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2" creationId="{F54C7C67-7E41-B062-17F4-CCA5DCE130B6}"/>
          </ac:spMkLst>
        </pc:spChg>
        <pc:spChg chg="add del mod">
          <ac:chgData name="Shaibal Saha" userId="b190d146-612a-4436-b916-d10121b0f341" providerId="ADAL" clId="{55C09FD3-CE10-483B-8F02-77C491FFC10B}" dt="2026-08-29T02:18:13.919" v="36694" actId="767"/>
          <ac:spMkLst>
            <pc:docMk/>
            <pc:sldMk cId="459698833" sldId="458"/>
            <ac:spMk id="43" creationId="{E5703BA8-F792-42E1-D3B8-25C0DA8BBC8A}"/>
          </ac:spMkLst>
        </pc:spChg>
        <pc:spChg chg="add del mod">
          <ac:chgData name="Shaibal Saha" userId="b190d146-612a-4436-b916-d10121b0f341" providerId="ADAL" clId="{55C09FD3-CE10-483B-8F02-77C491FFC10B}" dt="2026-08-29T02:18:13.177" v="36692" actId="767"/>
          <ac:spMkLst>
            <pc:docMk/>
            <pc:sldMk cId="459698833" sldId="458"/>
            <ac:spMk id="44" creationId="{678270EC-80E6-CD26-D160-7974A17CA7ED}"/>
          </ac:spMkLst>
        </pc:spChg>
        <pc:spChg chg="add del mod">
          <ac:chgData name="Shaibal Saha" userId="b190d146-612a-4436-b916-d10121b0f341" providerId="ADAL" clId="{55C09FD3-CE10-483B-8F02-77C491FFC10B}" dt="2026-08-29T02:18:12.361" v="36690" actId="767"/>
          <ac:spMkLst>
            <pc:docMk/>
            <pc:sldMk cId="459698833" sldId="458"/>
            <ac:spMk id="45" creationId="{7B553929-2E0F-8BCF-17B0-A479DD07C776}"/>
          </ac:spMkLst>
        </pc:spChg>
        <pc:spChg chg="add del mod">
          <ac:chgData name="Shaibal Saha" userId="b190d146-612a-4436-b916-d10121b0f341" providerId="ADAL" clId="{55C09FD3-CE10-483B-8F02-77C491FFC10B}" dt="2026-08-29T02:18:11.464" v="36688" actId="767"/>
          <ac:spMkLst>
            <pc:docMk/>
            <pc:sldMk cId="459698833" sldId="458"/>
            <ac:spMk id="46" creationId="{1D7522CC-7DD7-F783-C5CD-8AE8A229359A}"/>
          </ac:spMkLst>
        </pc:spChg>
        <pc:spChg chg="add del mod">
          <ac:chgData name="Shaibal Saha" userId="b190d146-612a-4436-b916-d10121b0f341" providerId="ADAL" clId="{55C09FD3-CE10-483B-8F02-77C491FFC10B}" dt="2026-08-29T02:18:10.480" v="36686" actId="767"/>
          <ac:spMkLst>
            <pc:docMk/>
            <pc:sldMk cId="459698833" sldId="458"/>
            <ac:spMk id="47" creationId="{2A8104AA-E8E2-0A35-00F9-0C38F5A0BC5A}"/>
          </ac:spMkLst>
        </pc:spChg>
        <pc:spChg chg="add mod">
          <ac:chgData name="Shaibal Saha" userId="b190d146-612a-4436-b916-d10121b0f341" providerId="ADAL" clId="{55C09FD3-CE10-483B-8F02-77C491FFC10B}" dt="2026-08-29T02:18:09.644" v="36684" actId="767"/>
          <ac:spMkLst>
            <pc:docMk/>
            <pc:sldMk cId="459698833" sldId="458"/>
            <ac:spMk id="48" creationId="{6EAC0982-4C41-1817-0D39-BE5214D4032E}"/>
          </ac:spMkLst>
        </pc:spChg>
        <pc:spChg chg="add mod">
          <ac:chgData name="Shaibal Saha" userId="b190d146-612a-4436-b916-d10121b0f341" providerId="ADAL" clId="{55C09FD3-CE10-483B-8F02-77C491FFC10B}" dt="2026-08-29T02:19:06.378" v="36713" actId="1076"/>
          <ac:spMkLst>
            <pc:docMk/>
            <pc:sldMk cId="459698833" sldId="458"/>
            <ac:spMk id="52" creationId="{19E2B7B1-F165-4A03-B1DA-4C72FF5D0B1D}"/>
          </ac:spMkLst>
        </pc:spChg>
        <pc:spChg chg="add mod">
          <ac:chgData name="Shaibal Saha" userId="b190d146-612a-4436-b916-d10121b0f341" providerId="ADAL" clId="{55C09FD3-CE10-483B-8F02-77C491FFC10B}" dt="2026-08-29T02:21:40.999" v="36752" actId="1076"/>
          <ac:spMkLst>
            <pc:docMk/>
            <pc:sldMk cId="459698833" sldId="458"/>
            <ac:spMk id="53" creationId="{3C29D01D-7B7C-8B83-B908-EEDAD4306CFB}"/>
          </ac:spMkLst>
        </pc:spChg>
        <pc:spChg chg="mod">
          <ac:chgData name="Shaibal Saha" userId="b190d146-612a-4436-b916-d10121b0f341" providerId="ADAL" clId="{55C09FD3-CE10-483B-8F02-77C491FFC10B}" dt="2026-08-29T02:16:52.073" v="36645" actId="20577"/>
          <ac:spMkLst>
            <pc:docMk/>
            <pc:sldMk cId="459698833" sldId="458"/>
            <ac:spMk id="178" creationId="{178FD6C7-589B-45AD-1542-9D0D2C6A2EF6}"/>
          </ac:spMkLst>
        </pc:spChg>
        <pc:picChg chg="mod">
          <ac:chgData name="Shaibal Saha" userId="b190d146-612a-4436-b916-d10121b0f341" providerId="ADAL" clId="{55C09FD3-CE10-483B-8F02-77C491FFC10B}" dt="2026-08-29T02:19:59.651" v="36724" actId="1076"/>
          <ac:picMkLst>
            <pc:docMk/>
            <pc:sldMk cId="459698833" sldId="458"/>
            <ac:picMk id="16" creationId="{99E3F98C-F923-E199-88C3-F9192A02356C}"/>
          </ac:picMkLst>
        </pc:picChg>
        <pc:picChg chg="add del">
          <ac:chgData name="Shaibal Saha" userId="b190d146-612a-4436-b916-d10121b0f341" providerId="ADAL" clId="{55C09FD3-CE10-483B-8F02-77C491FFC10B}" dt="2026-08-29T02:18:22.502" v="36704" actId="478"/>
          <ac:picMkLst>
            <pc:docMk/>
            <pc:sldMk cId="459698833" sldId="458"/>
            <ac:picMk id="20" creationId="{626D4081-440D-111E-2225-C68F1737A48F}"/>
          </ac:picMkLst>
        </pc:picChg>
        <pc:picChg chg="add del mod">
          <ac:chgData name="Shaibal Saha" userId="b190d146-612a-4436-b916-d10121b0f341" providerId="ADAL" clId="{55C09FD3-CE10-483B-8F02-77C491FFC10B}" dt="2026-08-29T02:18:18.839" v="36702" actId="931"/>
          <ac:picMkLst>
            <pc:docMk/>
            <pc:sldMk cId="459698833" sldId="458"/>
            <ac:picMk id="26" creationId="{0E638460-9A6D-C46A-0D0A-70632ED24059}"/>
          </ac:picMkLst>
        </pc:picChg>
        <pc:picChg chg="add mod">
          <ac:chgData name="Shaibal Saha" userId="b190d146-612a-4436-b916-d10121b0f341" providerId="ADAL" clId="{55C09FD3-CE10-483B-8F02-77C491FFC10B}" dt="2026-08-29T02:19:24.807" v="36717" actId="1076"/>
          <ac:picMkLst>
            <pc:docMk/>
            <pc:sldMk cId="459698833" sldId="458"/>
            <ac:picMk id="50" creationId="{3FB7281C-2420-249A-E035-FDD31ED4E31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878992149" sldId="459"/>
        </pc:sldMkLst>
        <pc:spChg chg="add del mod">
          <ac:chgData name="Shaibal Saha" userId="b190d146-612a-4436-b916-d10121b0f341" providerId="ADAL" clId="{55C09FD3-CE10-483B-8F02-77C491FFC10B}" dt="2026-08-29T02:24:23.047" v="36800" actId="478"/>
          <ac:spMkLst>
            <pc:docMk/>
            <pc:sldMk cId="878992149" sldId="459"/>
            <ac:spMk id="4" creationId="{B029F1ED-08B0-0534-C4F8-2C2055DA93B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" creationId="{E7AE1505-70D0-5587-6B06-25A803B2688F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8" creationId="{D89F3422-BEE3-6BA9-C1EF-428008E52842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9" creationId="{0B06A3E8-C085-2A28-3EDD-8132D0F5D2D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2" creationId="{A6FF0CD6-A5AA-4B80-711B-878ED0CE380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3" creationId="{683739D2-2102-D185-A0AC-27BED153CBD5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7" creationId="{A151D6B6-DF62-40A1-8083-28205E7D0547}"/>
          </ac:spMkLst>
        </pc:spChg>
        <pc:spChg chg="mod">
          <ac:chgData name="Shaibal Saha" userId="b190d146-612a-4436-b916-d10121b0f341" providerId="ADAL" clId="{55C09FD3-CE10-483B-8F02-77C491FFC10B}" dt="2026-08-29T02:22:33.191" v="36780" actId="20577"/>
          <ac:spMkLst>
            <pc:docMk/>
            <pc:sldMk cId="878992149" sldId="459"/>
            <ac:spMk id="18" creationId="{08446F9D-4ABE-9D17-188B-017117B275C1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9" creationId="{57EEDF20-9A8B-6B58-9707-2F80B6F0F481}"/>
          </ac:spMkLst>
        </pc:spChg>
        <pc:spChg chg="add mod">
          <ac:chgData name="Shaibal Saha" userId="b190d146-612a-4436-b916-d10121b0f341" providerId="ADAL" clId="{55C09FD3-CE10-483B-8F02-77C491FFC10B}" dt="2026-08-29T02:25:15.188" v="36814" actId="1076"/>
          <ac:spMkLst>
            <pc:docMk/>
            <pc:sldMk cId="878992149" sldId="459"/>
            <ac:spMk id="20" creationId="{D9D2CEDE-4F7C-44EF-E48B-C9CB6F01159C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1" creationId="{2E85A2CC-102E-CBFF-2BC0-DE50AF9D4FFB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2" creationId="{47065F5A-25D0-4509-0BC7-2AD753E0E546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3" creationId="{74FA44AD-02B3-01AA-2372-0F53046A64D4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4" creationId="{3846937E-5231-2677-DCE4-D88BFEFC88D5}"/>
          </ac:spMkLst>
        </pc:spChg>
        <pc:spChg chg="mod">
          <ac:chgData name="Shaibal Saha" userId="b190d146-612a-4436-b916-d10121b0f341" providerId="ADAL" clId="{55C09FD3-CE10-483B-8F02-77C491FFC10B}" dt="2026-08-29T02:26:38.320" v="36835" actId="255"/>
          <ac:spMkLst>
            <pc:docMk/>
            <pc:sldMk cId="878992149" sldId="459"/>
            <ac:spMk id="26" creationId="{4CFD1094-A03D-FA7E-F0F0-8E5A9A0E26A0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7" creationId="{57E60924-02F6-6BF6-1646-724A4D749F0D}"/>
          </ac:spMkLst>
        </pc:spChg>
        <pc:spChg chg="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8" creationId="{437387DD-F8D1-27EB-7AD0-B22CABC535C1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9" creationId="{F481B176-9175-30D6-4DB2-99BF499A95A1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1" creationId="{7B8742E1-AEB0-EB1F-D760-E2E3B1EE3DDB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2" creationId="{6575706B-C917-0BBD-428C-AFF9A244F1ED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33" creationId="{2CBF21BC-D207-4687-C309-9B61B9889C6D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4" creationId="{5297E08D-E9A7-AA27-5272-A5D964CE51BD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6" creationId="{A0068FD3-CB5C-ECA3-CB96-A242CE0CF8CF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7" creationId="{1604479E-8023-58FC-5B6C-55E65A5131D8}"/>
          </ac:spMkLst>
        </pc:spChg>
        <pc:spChg chg="add mod">
          <ac:chgData name="Shaibal Saha" userId="b190d146-612a-4436-b916-d10121b0f341" providerId="ADAL" clId="{55C09FD3-CE10-483B-8F02-77C491FFC10B}" dt="2026-08-29T02:23:52.303" v="36799"/>
          <ac:spMkLst>
            <pc:docMk/>
            <pc:sldMk cId="878992149" sldId="459"/>
            <ac:spMk id="41" creationId="{E2EB851F-F4EF-EB7B-02CD-AA9B018BEADE}"/>
          </ac:spMkLst>
        </pc:spChg>
        <pc:spChg chg="add mod">
          <ac:chgData name="Shaibal Saha" userId="b190d146-612a-4436-b916-d10121b0f341" providerId="ADAL" clId="{55C09FD3-CE10-483B-8F02-77C491FFC10B}" dt="2026-08-29T02:24:59.142" v="36810" actId="208"/>
          <ac:spMkLst>
            <pc:docMk/>
            <pc:sldMk cId="878992149" sldId="459"/>
            <ac:spMk id="42" creationId="{82F34DB7-ACC4-7DFB-C71D-E907EBC5196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2" creationId="{084177B8-AF22-C5F6-128C-AC6089107F9A}"/>
          </ac:spMkLst>
        </pc:spChg>
        <pc:spChg chg="mod">
          <ac:chgData name="Shaibal Saha" userId="b190d146-612a-4436-b916-d10121b0f341" providerId="ADAL" clId="{55C09FD3-CE10-483B-8F02-77C491FFC10B}" dt="2026-08-29T02:27:09.979" v="36840" actId="1076"/>
          <ac:spMkLst>
            <pc:docMk/>
            <pc:sldMk cId="878992149" sldId="459"/>
            <ac:spMk id="53" creationId="{7AAC2576-F4DB-92A2-0CA3-AEDB1DD5CF79}"/>
          </ac:spMkLst>
        </pc:spChg>
        <pc:spChg chg="mod">
          <ac:chgData name="Shaibal Saha" userId="b190d146-612a-4436-b916-d10121b0f341" providerId="ADAL" clId="{55C09FD3-CE10-483B-8F02-77C491FFC10B}" dt="2026-08-29T02:22:13.535" v="36771" actId="20577"/>
          <ac:spMkLst>
            <pc:docMk/>
            <pc:sldMk cId="878992149" sldId="459"/>
            <ac:spMk id="178" creationId="{0DA91E1F-5B7E-E9E3-A116-8C91A2533C1E}"/>
          </ac:spMkLst>
        </pc:spChg>
        <pc:picChg chg="del">
          <ac:chgData name="Shaibal Saha" userId="b190d146-612a-4436-b916-d10121b0f341" providerId="ADAL" clId="{55C09FD3-CE10-483B-8F02-77C491FFC10B}" dt="2026-08-29T02:22:55.319" v="36784" actId="478"/>
          <ac:picMkLst>
            <pc:docMk/>
            <pc:sldMk cId="878992149" sldId="459"/>
            <ac:picMk id="3" creationId="{C26AF2BB-C698-9E0B-B1EA-6D45206E5B17}"/>
          </ac:picMkLst>
        </pc:picChg>
        <pc:picChg chg="add mod">
          <ac:chgData name="Shaibal Saha" userId="b190d146-612a-4436-b916-d10121b0f341" providerId="ADAL" clId="{55C09FD3-CE10-483B-8F02-77C491FFC10B}" dt="2026-08-29T02:23:31.932" v="36796" actId="1076"/>
          <ac:picMkLst>
            <pc:docMk/>
            <pc:sldMk cId="878992149" sldId="459"/>
            <ac:picMk id="39" creationId="{DA1D1755-B492-EA2A-0351-DC15B339F47F}"/>
          </ac:picMkLst>
        </pc:picChg>
        <pc:picChg chg="del">
          <ac:chgData name="Shaibal Saha" userId="b190d146-612a-4436-b916-d10121b0f341" providerId="ADAL" clId="{55C09FD3-CE10-483B-8F02-77C491FFC10B}" dt="2026-08-29T02:22:19.467" v="36773" actId="478"/>
          <ac:picMkLst>
            <pc:docMk/>
            <pc:sldMk cId="878992149" sldId="459"/>
            <ac:picMk id="50" creationId="{80C2585F-7F41-663B-9D75-89E23E826A6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844176714" sldId="460"/>
        </pc:sldMkLst>
        <pc:spChg chg="add mod">
          <ac:chgData name="Shaibal Saha" userId="b190d146-612a-4436-b916-d10121b0f341" providerId="ADAL" clId="{55C09FD3-CE10-483B-8F02-77C491FFC10B}" dt="2026-08-29T02:30:27.057" v="36904" actId="14100"/>
          <ac:spMkLst>
            <pc:docMk/>
            <pc:sldMk cId="1844176714" sldId="460"/>
            <ac:spMk id="3" creationId="{F477322A-6B4F-9B9A-7887-B4E76E547CF3}"/>
          </ac:spMkLst>
        </pc:spChg>
        <pc:spChg chg="mod">
          <ac:chgData name="Shaibal Saha" userId="b190d146-612a-4436-b916-d10121b0f341" providerId="ADAL" clId="{55C09FD3-CE10-483B-8F02-77C491FFC10B}" dt="2026-08-29T02:30:20.638" v="36903" actId="1076"/>
          <ac:spMkLst>
            <pc:docMk/>
            <pc:sldMk cId="1844176714" sldId="460"/>
            <ac:spMk id="6" creationId="{25AC45C7-ADB7-C41A-6AAB-96DB7D725AB8}"/>
          </ac:spMkLst>
        </pc:spChg>
        <pc:spChg chg="mod">
          <ac:chgData name="Shaibal Saha" userId="b190d146-612a-4436-b916-d10121b0f341" providerId="ADAL" clId="{55C09FD3-CE10-483B-8F02-77C491FFC10B}" dt="2026-08-29T02:30:10.246" v="36899" actId="20577"/>
          <ac:spMkLst>
            <pc:docMk/>
            <pc:sldMk cId="1844176714" sldId="460"/>
            <ac:spMk id="7" creationId="{22D67F95-66B9-30F5-50D0-ED421994292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8" creationId="{BEC39824-B996-1F58-BE76-69A09EFDBADC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9" creationId="{AF7B20BB-718B-9BC9-4102-4890F5D5AC11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0" creationId="{0F3210A5-F173-B411-641C-A67A2160BD75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2" creationId="{FC4CA545-3FF7-487F-9956-0F810AFCB86C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3" creationId="{75A3D9C2-8BC0-405D-F159-D0F98C98AB37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14" creationId="{D90AC752-0514-798B-2C7C-6982A4FE5808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5" creationId="{88F030F1-CB3D-3521-BEBB-BA49F201B6DE}"/>
          </ac:spMkLst>
        </pc:spChg>
        <pc:spChg chg="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7" creationId="{6512286C-4E29-C8BC-DD5F-1CAFE3F86AF2}"/>
          </ac:spMkLst>
        </pc:spChg>
        <pc:spChg chg="mod">
          <ac:chgData name="Shaibal Saha" userId="b190d146-612a-4436-b916-d10121b0f341" providerId="ADAL" clId="{55C09FD3-CE10-483B-8F02-77C491FFC10B}" dt="2026-08-29T02:28:09.832" v="36857" actId="20577"/>
          <ac:spMkLst>
            <pc:docMk/>
            <pc:sldMk cId="1844176714" sldId="460"/>
            <ac:spMk id="18" creationId="{B18BADA1-D1E7-6FAB-C054-7616A27A1017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9" creationId="{192926FD-BC4B-C4DF-8B88-8E3847FDFBDE}"/>
          </ac:spMkLst>
        </pc:spChg>
        <pc:spChg chg="del">
          <ac:chgData name="Shaibal Saha" userId="b190d146-612a-4436-b916-d10121b0f341" providerId="ADAL" clId="{55C09FD3-CE10-483B-8F02-77C491FFC10B}" dt="2026-08-29T02:28:21.706" v="36859" actId="478"/>
          <ac:spMkLst>
            <pc:docMk/>
            <pc:sldMk cId="1844176714" sldId="460"/>
            <ac:spMk id="20" creationId="{4766ED6F-6577-4006-555D-2EB154673D01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22" creationId="{531A998C-05A7-9354-412B-6D4E947AF0C6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23" creationId="{79AFB534-167E-FF4B-3AAC-EFA6929382D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6" creationId="{50F6048A-DEB5-E238-6287-F91F40528900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8" creationId="{E943FE01-858C-38CC-A10E-4E5F434E40F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9" creationId="{EB5E47DF-FE55-A228-ADDE-095BF6A0811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2" creationId="{2E0747EA-F875-CD37-263F-376413058923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3" creationId="{69589A42-0124-DE83-094C-AAB69C3AC8D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4" creationId="{F12D98B8-4B67-305E-3E01-78B61EC726CF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6" creationId="{6CEAB512-93A8-67DF-0424-F2BD6D17EFDD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7" creationId="{147B4766-437D-A37C-1C73-892611231BB6}"/>
          </ac:spMkLst>
        </pc:spChg>
        <pc:spChg chg="mod">
          <ac:chgData name="Shaibal Saha" userId="b190d146-612a-4436-b916-d10121b0f341" providerId="ADAL" clId="{55C09FD3-CE10-483B-8F02-77C491FFC10B}" dt="2026-08-29T02:29:04.603" v="36883" actId="255"/>
          <ac:spMkLst>
            <pc:docMk/>
            <pc:sldMk cId="1844176714" sldId="460"/>
            <ac:spMk id="40" creationId="{AF4B769A-0AD5-19F6-6EEA-4341D1AF5CC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1" creationId="{91E65B37-AC95-C5C6-10B5-4455D1FFFE61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2" creationId="{65B49A04-FCA6-0E63-B8E0-F60B91D3EE7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3" creationId="{412F382F-3104-86C8-C8C5-4B94A728583F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5" creationId="{11495BAC-DF5A-D323-A7B4-DB8B44126125}"/>
          </ac:spMkLst>
        </pc:spChg>
        <pc:spChg chg="del">
          <ac:chgData name="Shaibal Saha" userId="b190d146-612a-4436-b916-d10121b0f341" providerId="ADAL" clId="{55C09FD3-CE10-483B-8F02-77C491FFC10B}" dt="2026-08-29T02:28:23.244" v="36860" actId="478"/>
          <ac:spMkLst>
            <pc:docMk/>
            <pc:sldMk cId="1844176714" sldId="460"/>
            <ac:spMk id="53" creationId="{D0E8EF93-E757-CB4A-6148-B6D45C40F458}"/>
          </ac:spMkLst>
        </pc:spChg>
        <pc:spChg chg="mod">
          <ac:chgData name="Shaibal Saha" userId="b190d146-612a-4436-b916-d10121b0f341" providerId="ADAL" clId="{55C09FD3-CE10-483B-8F02-77C491FFC10B}" dt="2026-08-29T02:27:55.627" v="36853" actId="20577"/>
          <ac:spMkLst>
            <pc:docMk/>
            <pc:sldMk cId="1844176714" sldId="460"/>
            <ac:spMk id="178" creationId="{FC3AD93F-4000-4009-A894-CD7EBA37CA2C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509572363" sldId="461"/>
        </pc:sldMkLst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3" creationId="{37B95E67-0927-FD38-77EB-C3024A415AB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" creationId="{6A6551EE-0224-8934-F279-767AFE687A3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6" creationId="{51711186-1432-0E48-264E-3AB1C203DFC4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4" creationId="{39FFA464-DAD0-AFEA-4F4B-9807D4BA328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5" creationId="{D6342585-50BC-00E8-C7AE-70CF8EFABE35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7" creationId="{4349137B-D01D-CE62-560D-EC3542C3669E}"/>
          </ac:spMkLst>
        </pc:spChg>
        <pc:spChg chg="del">
          <ac:chgData name="Shaibal Saha" userId="b190d146-612a-4436-b916-d10121b0f341" providerId="ADAL" clId="{55C09FD3-CE10-483B-8F02-77C491FFC10B}" dt="2026-08-29T02:31:24.078" v="36918" actId="478"/>
          <ac:spMkLst>
            <pc:docMk/>
            <pc:sldMk cId="1509572363" sldId="461"/>
            <ac:spMk id="18" creationId="{8C924BFA-C75B-7F39-FBF6-EBE50C107866}"/>
          </ac:spMkLst>
        </pc:spChg>
        <pc:spChg chg="add del mod">
          <ac:chgData name="Shaibal Saha" userId="b190d146-612a-4436-b916-d10121b0f341" providerId="ADAL" clId="{55C09FD3-CE10-483B-8F02-77C491FFC10B}" dt="2026-08-29T02:34:13.175" v="36948" actId="478"/>
          <ac:spMkLst>
            <pc:docMk/>
            <pc:sldMk cId="1509572363" sldId="461"/>
            <ac:spMk id="21" creationId="{BC5ADFAA-A19C-C23C-D3EE-BB72380ED05C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4" creationId="{FA39059C-6D78-CD7B-B53F-F28370CB80D1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5" creationId="{E3D2E72B-F4BE-ACBB-F409-B5B4DFC84117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7" creationId="{A7194ECD-2EC4-A0AA-3FD7-6FD1830748E8}"/>
          </ac:spMkLst>
        </pc:spChg>
        <pc:spChg chg="add mod">
          <ac:chgData name="Shaibal Saha" userId="b190d146-612a-4436-b916-d10121b0f341" providerId="ADAL" clId="{55C09FD3-CE10-483B-8F02-77C491FFC10B}" dt="2026-08-29T02:34:52.593" v="36951" actId="12"/>
          <ac:spMkLst>
            <pc:docMk/>
            <pc:sldMk cId="1509572363" sldId="461"/>
            <ac:spMk id="28" creationId="{0E3746C6-99DC-B846-85EB-EB641751E7EA}"/>
          </ac:spMkLst>
        </pc:spChg>
        <pc:spChg chg="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29" creationId="{DCF91E20-97F4-50F2-35CD-35163B449594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0" creationId="{DA3B2C2F-C34D-F4A8-4DA9-7089FA2DA004}"/>
          </ac:spMkLst>
        </pc:spChg>
        <pc:spChg chg="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2" creationId="{CDB2BE33-9E85-1E67-B2F4-E32780D676F5}"/>
          </ac:spMkLst>
        </pc:spChg>
        <pc:spChg chg="add mod">
          <ac:chgData name="Shaibal Saha" userId="b190d146-612a-4436-b916-d10121b0f341" providerId="ADAL" clId="{55C09FD3-CE10-483B-8F02-77C491FFC10B}" dt="2026-08-29T02:34:56.604" v="36952" actId="255"/>
          <ac:spMkLst>
            <pc:docMk/>
            <pc:sldMk cId="1509572363" sldId="461"/>
            <ac:spMk id="33" creationId="{F9CDBEE6-B08F-1C66-4A1C-0FF44B95530B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4" creationId="{D2892DB6-117F-D13A-F94C-780A96645558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5" creationId="{A0CBAF8F-2F6D-6CBC-B67E-16C2AD1C42BD}"/>
          </ac:spMkLst>
        </pc:spChg>
        <pc:spChg chg="add 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7" creationId="{4CF8587A-51D8-16CC-CF97-E2C3C024BE4D}"/>
          </ac:spMkLst>
        </pc:spChg>
        <pc:spChg chg="mod">
          <ac:chgData name="Shaibal Saha" userId="b190d146-612a-4436-b916-d10121b0f341" providerId="ADAL" clId="{55C09FD3-CE10-483B-8F02-77C491FFC10B}" dt="2026-08-29T02:35:00.532" v="36953" actId="255"/>
          <ac:spMkLst>
            <pc:docMk/>
            <pc:sldMk cId="1509572363" sldId="461"/>
            <ac:spMk id="39" creationId="{081B49AE-8604-A044-437D-5A88A55A2F4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0" creationId="{8F18E6B8-FB8E-6DEB-8166-F1ABEE3CF33D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3" creationId="{3A64090B-B899-629A-40A1-20E4B914E779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4" creationId="{8C719C19-9AFF-56A0-085D-26D0107644CF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5" creationId="{DE7EF71A-56DD-DEAA-C2C2-F4BFB1C5B555}"/>
          </ac:spMkLst>
        </pc:spChg>
        <pc:spChg chg="add mod">
          <ac:chgData name="Shaibal Saha" userId="b190d146-612a-4436-b916-d10121b0f341" providerId="ADAL" clId="{55C09FD3-CE10-483B-8F02-77C491FFC10B}" dt="2026-08-29T02:33:13.407" v="36938" actId="20577"/>
          <ac:spMkLst>
            <pc:docMk/>
            <pc:sldMk cId="1509572363" sldId="461"/>
            <ac:spMk id="47" creationId="{73C91015-394E-C5DE-2780-E4F7E8500F34}"/>
          </ac:spMkLst>
        </pc:spChg>
        <pc:spChg chg="add mod">
          <ac:chgData name="Shaibal Saha" userId="b190d146-612a-4436-b916-d10121b0f341" providerId="ADAL" clId="{55C09FD3-CE10-483B-8F02-77C491FFC10B}" dt="2026-08-29T02:33:35.919" v="36942" actId="1076"/>
          <ac:spMkLst>
            <pc:docMk/>
            <pc:sldMk cId="1509572363" sldId="461"/>
            <ac:spMk id="49" creationId="{A0113100-75E3-FC76-2E37-F953AAC7EAE6}"/>
          </ac:spMkLst>
        </pc:spChg>
        <pc:spChg chg="add mod">
          <ac:chgData name="Shaibal Saha" userId="b190d146-612a-4436-b916-d10121b0f341" providerId="ADAL" clId="{55C09FD3-CE10-483B-8F02-77C491FFC10B}" dt="2026-08-29T02:34:11.410" v="36947" actId="1076"/>
          <ac:spMkLst>
            <pc:docMk/>
            <pc:sldMk cId="1509572363" sldId="461"/>
            <ac:spMk id="50" creationId="{091CCBEA-F5F7-DA04-C54C-B4A33CC94302}"/>
          </ac:spMkLst>
        </pc:spChg>
        <pc:spChg chg="mod">
          <ac:chgData name="Shaibal Saha" userId="b190d146-612a-4436-b916-d10121b0f341" providerId="ADAL" clId="{55C09FD3-CE10-483B-8F02-77C491FFC10B}" dt="2026-08-29T02:33:11.154" v="36937"/>
          <ac:spMkLst>
            <pc:docMk/>
            <pc:sldMk cId="1509572363" sldId="461"/>
            <ac:spMk id="178" creationId="{99F25CB9-174D-2DDF-F9E7-0C607F5C20A8}"/>
          </ac:spMkLst>
        </pc:spChg>
        <pc:picChg chg="del">
          <ac:chgData name="Shaibal Saha" userId="b190d146-612a-4436-b916-d10121b0f341" providerId="ADAL" clId="{55C09FD3-CE10-483B-8F02-77C491FFC10B}" dt="2026-08-29T02:31:44.601" v="36923" actId="478"/>
          <ac:picMkLst>
            <pc:docMk/>
            <pc:sldMk cId="1509572363" sldId="461"/>
            <ac:picMk id="20" creationId="{D4401D36-2CCA-DA54-5867-10DDE83CFC6E}"/>
          </ac:picMkLst>
        </pc:picChg>
        <pc:picChg chg="mod">
          <ac:chgData name="Shaibal Saha" userId="b190d146-612a-4436-b916-d10121b0f341" providerId="ADAL" clId="{55C09FD3-CE10-483B-8F02-77C491FFC10B}" dt="2026-08-29T02:35:37.536" v="36961" actId="1076"/>
          <ac:picMkLst>
            <pc:docMk/>
            <pc:sldMk cId="1509572363" sldId="461"/>
            <ac:picMk id="26" creationId="{146A6138-0094-7DE7-A1BB-9377357B7F10}"/>
          </ac:picMkLst>
        </pc:picChg>
        <pc:picChg chg="mod">
          <ac:chgData name="Shaibal Saha" userId="b190d146-612a-4436-b916-d10121b0f341" providerId="ADAL" clId="{55C09FD3-CE10-483B-8F02-77C491FFC10B}" dt="2026-08-29T02:32:08.524" v="36930" actId="1076"/>
          <ac:picMkLst>
            <pc:docMk/>
            <pc:sldMk cId="1509572363" sldId="461"/>
            <ac:picMk id="36" creationId="{C4AD3E1D-DE46-561D-AB1E-B16325F23D09}"/>
          </ac:picMkLst>
        </pc:picChg>
        <pc:picChg chg="add mod">
          <ac:chgData name="Shaibal Saha" userId="b190d146-612a-4436-b916-d10121b0f341" providerId="ADAL" clId="{55C09FD3-CE10-483B-8F02-77C491FFC10B}" dt="2026-08-29T02:32:44.966" v="36933" actId="1076"/>
          <ac:picMkLst>
            <pc:docMk/>
            <pc:sldMk cId="1509572363" sldId="461"/>
            <ac:picMk id="42" creationId="{CD55A6FD-AD36-3D89-D421-0420FEC1E88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1244739442" sldId="462"/>
        </pc:sldMkLst>
        <pc:spChg chg="add mod">
          <ac:chgData name="Shaibal Saha" userId="b190d146-612a-4436-b916-d10121b0f341" providerId="ADAL" clId="{55C09FD3-CE10-483B-8F02-77C491FFC10B}" dt="2026-08-29T02:45:58.169" v="37008" actId="1076"/>
          <ac:spMkLst>
            <pc:docMk/>
            <pc:sldMk cId="1244739442" sldId="462"/>
            <ac:spMk id="3" creationId="{480C75BC-B1E8-8008-6808-B0541D306349}"/>
          </ac:spMkLst>
        </pc:spChg>
        <pc:spChg chg="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4" creationId="{C3525290-0D1C-E4ED-A7A7-AF97F56586E4}"/>
          </ac:spMkLst>
        </pc:spChg>
        <pc:spChg chg="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5" creationId="{84054AF4-611B-674A-0BF7-7C425BDC6C19}"/>
          </ac:spMkLst>
        </pc:spChg>
        <pc:spChg chg="mod">
          <ac:chgData name="Shaibal Saha" userId="b190d146-612a-4436-b916-d10121b0f341" providerId="ADAL" clId="{55C09FD3-CE10-483B-8F02-77C491FFC10B}" dt="2026-08-29T02:46:12.526" v="37010" actId="255"/>
          <ac:spMkLst>
            <pc:docMk/>
            <pc:sldMk cId="1244739442" sldId="462"/>
            <ac:spMk id="7" creationId="{4F936760-19C4-DE9D-B691-54A6609D4A82}"/>
          </ac:spMkLst>
        </pc:spChg>
        <pc:spChg chg="mod">
          <ac:chgData name="Shaibal Saha" userId="b190d146-612a-4436-b916-d10121b0f341" providerId="ADAL" clId="{55C09FD3-CE10-483B-8F02-77C491FFC10B}" dt="2026-08-29T02:47:17.871" v="37012" actId="255"/>
          <ac:spMkLst>
            <pc:docMk/>
            <pc:sldMk cId="1244739442" sldId="462"/>
            <ac:spMk id="8" creationId="{E6FE6DA9-3EF8-8622-F6CF-8B49B286EE48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9" creationId="{BE5FE9A8-753F-2B6E-C234-16D1B1E790F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2" creationId="{A2E72752-D1DF-90A0-4066-01969763E5F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3" creationId="{0BC4BC43-CBD9-05B2-E4E4-5D2B38D1DABC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4" creationId="{A7050E42-8CDC-758C-8403-B3BB55CB0421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7" creationId="{04689FF9-3BBB-660B-4B51-B97441AEDAA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8" creationId="{4C054361-FDA8-E416-DA5E-C8858FE3D581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9" creationId="{56954C88-F0AE-0EEB-0AAC-237A969B0F9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2" creationId="{129A12E9-3F8D-E831-AF76-E83CDBF98B47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3" creationId="{362150B4-4EB0-FC2E-75CF-AFA615FD61E3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5" creationId="{7A14ECEC-65E4-70C0-B02C-721A206C1D3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7" creationId="{D0CCEAED-136D-B9A8-E228-6F194A0E9F92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8" creationId="{5AACC060-6EBC-7EEF-60E4-0464063EAC4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9" creationId="{E52A10BE-B531-2F32-5341-705B0F3743A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0" creationId="{B7CF31B7-9354-5BA3-8D41-A3A05F749677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2" creationId="{B7A5A971-4021-7E15-FFD9-243D4F205664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3" creationId="{E2C147FA-8BC4-7FA0-A756-D95F64CB9CD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5" creationId="{E98AF8F3-256D-7A95-9790-DCDC76407589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7" creationId="{6645EC8E-862B-D4FA-C9A8-AD8B75DFAA34}"/>
          </ac:spMkLst>
        </pc:spChg>
        <pc:spChg chg="add del mod">
          <ac:chgData name="Shaibal Saha" userId="b190d146-612a-4436-b916-d10121b0f341" providerId="ADAL" clId="{55C09FD3-CE10-483B-8F02-77C491FFC10B}" dt="2026-08-29T02:47:21.876" v="37015"/>
          <ac:spMkLst>
            <pc:docMk/>
            <pc:sldMk cId="1244739442" sldId="462"/>
            <ac:spMk id="38" creationId="{E2F95E3F-3B97-CC44-72A6-90A14159E90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49" creationId="{C8432ECB-43AF-61D9-7ED9-D1102AF59566}"/>
          </ac:spMkLst>
        </pc:spChg>
        <pc:spChg chg="del">
          <ac:chgData name="Shaibal Saha" userId="b190d146-612a-4436-b916-d10121b0f341" providerId="ADAL" clId="{55C09FD3-CE10-483B-8F02-77C491FFC10B}" dt="2026-08-29T02:45:33.696" v="37002" actId="478"/>
          <ac:spMkLst>
            <pc:docMk/>
            <pc:sldMk cId="1244739442" sldId="462"/>
            <ac:spMk id="50" creationId="{26727032-7D6A-4A9F-5B0C-956DD8724CC3}"/>
          </ac:spMkLst>
        </pc:spChg>
        <pc:spChg chg="mod">
          <ac:chgData name="Shaibal Saha" userId="b190d146-612a-4436-b916-d10121b0f341" providerId="ADAL" clId="{55C09FD3-CE10-483B-8F02-77C491FFC10B}" dt="2026-08-29T02:37:00.020" v="36999" actId="20577"/>
          <ac:spMkLst>
            <pc:docMk/>
            <pc:sldMk cId="1244739442" sldId="462"/>
            <ac:spMk id="178" creationId="{BD0C5860-C6ED-EF72-B74A-800D32D9F151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672649057" sldId="463"/>
        </pc:sldMkLst>
        <pc:spChg chg="del">
          <ac:chgData name="Shaibal Saha" userId="b190d146-612a-4436-b916-d10121b0f341" providerId="ADAL" clId="{55C09FD3-CE10-483B-8F02-77C491FFC10B}" dt="2026-08-29T02:49:12.169" v="37032" actId="478"/>
          <ac:spMkLst>
            <pc:docMk/>
            <pc:sldMk cId="672649057" sldId="463"/>
            <ac:spMk id="3" creationId="{F9EAF43C-B162-0A36-4421-2F5A3D086D84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4" creationId="{C29A3586-10CC-B436-9887-7821BDD0986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5" creationId="{23F81F1C-6B37-3A38-770F-5042D18B084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7" creationId="{E233DD68-40EB-9EB8-0D60-0A981ACB79AF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9" creationId="{62F31643-F16C-7CBE-379F-113D45C105A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2" creationId="{26AD14F8-CF4C-3A4E-7BC2-7EA5063A7AC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3" creationId="{3C1C868E-1CAA-04A0-8371-FA9A7D1AC1BE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5" creationId="{8328EF56-AE72-A96F-9895-1C68C13B233D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9" creationId="{B1271203-D698-4075-7E38-CEDF17C18165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2" creationId="{65DA5B13-27AA-D8FA-A5A6-7777F24049B9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3" creationId="{A1453196-CDE1-58A0-42F8-18E826D651E6}"/>
          </ac:spMkLst>
        </pc:spChg>
        <pc:spChg chg="add mod">
          <ac:chgData name="Shaibal Saha" userId="b190d146-612a-4436-b916-d10121b0f341" providerId="ADAL" clId="{55C09FD3-CE10-483B-8F02-77C491FFC10B}" dt="2026-08-29T02:49:19.757" v="37052" actId="20577"/>
          <ac:spMkLst>
            <pc:docMk/>
            <pc:sldMk cId="672649057" sldId="463"/>
            <ac:spMk id="25" creationId="{107CDB7E-03B6-CC8F-D652-8BEE2410C997}"/>
          </ac:spMkLst>
        </pc:spChg>
        <pc:spChg chg="add del mod">
          <ac:chgData name="Shaibal Saha" userId="b190d146-612a-4436-b916-d10121b0f341" providerId="ADAL" clId="{55C09FD3-CE10-483B-8F02-77C491FFC10B}" dt="2026-08-29T02:51:23.155" v="37086" actId="478"/>
          <ac:spMkLst>
            <pc:docMk/>
            <pc:sldMk cId="672649057" sldId="463"/>
            <ac:spMk id="27" creationId="{2A47B161-633F-C2B3-38BC-AAB968CED09A}"/>
          </ac:spMkLst>
        </pc:spChg>
        <pc:spChg chg="add mod">
          <ac:chgData name="Shaibal Saha" userId="b190d146-612a-4436-b916-d10121b0f341" providerId="ADAL" clId="{55C09FD3-CE10-483B-8F02-77C491FFC10B}" dt="2026-08-29T02:53:04.755" v="37106" actId="14100"/>
          <ac:spMkLst>
            <pc:docMk/>
            <pc:sldMk cId="672649057" sldId="463"/>
            <ac:spMk id="28" creationId="{4A778849-D08D-1D28-2985-A2F9BAE9AEC2}"/>
          </ac:spMkLst>
        </pc:spChg>
        <pc:spChg chg="add mod">
          <ac:chgData name="Shaibal Saha" userId="b190d146-612a-4436-b916-d10121b0f341" providerId="ADAL" clId="{55C09FD3-CE10-483B-8F02-77C491FFC10B}" dt="2026-08-29T02:50:11.058" v="37063" actId="14100"/>
          <ac:spMkLst>
            <pc:docMk/>
            <pc:sldMk cId="672649057" sldId="463"/>
            <ac:spMk id="29" creationId="{310CC3F1-284A-EDAA-A694-2173BF031564}"/>
          </ac:spMkLst>
        </pc:spChg>
        <pc:spChg chg="add mod">
          <ac:chgData name="Shaibal Saha" userId="b190d146-612a-4436-b916-d10121b0f341" providerId="ADAL" clId="{55C09FD3-CE10-483B-8F02-77C491FFC10B}" dt="2026-08-29T02:50:08.529" v="37062" actId="14100"/>
          <ac:spMkLst>
            <pc:docMk/>
            <pc:sldMk cId="672649057" sldId="463"/>
            <ac:spMk id="30" creationId="{67DFAF09-4941-B7CB-093B-3921EDFB0258}"/>
          </ac:spMkLst>
        </pc:spChg>
        <pc:spChg chg="add mod">
          <ac:chgData name="Shaibal Saha" userId="b190d146-612a-4436-b916-d10121b0f341" providerId="ADAL" clId="{55C09FD3-CE10-483B-8F02-77C491FFC10B}" dt="2026-08-29T02:50:19.888" v="37067" actId="1076"/>
          <ac:spMkLst>
            <pc:docMk/>
            <pc:sldMk cId="672649057" sldId="463"/>
            <ac:spMk id="31" creationId="{1C2E7A32-1587-B540-148D-1905CF135141}"/>
          </ac:spMkLst>
        </pc:spChg>
        <pc:spChg chg="add mod">
          <ac:chgData name="Shaibal Saha" userId="b190d146-612a-4436-b916-d10121b0f341" providerId="ADAL" clId="{55C09FD3-CE10-483B-8F02-77C491FFC10B}" dt="2026-08-29T02:50:24.004" v="37068" actId="14100"/>
          <ac:spMkLst>
            <pc:docMk/>
            <pc:sldMk cId="672649057" sldId="463"/>
            <ac:spMk id="32" creationId="{0C032BD4-7C6A-F51D-3373-CA1EAEE79859}"/>
          </ac:spMkLst>
        </pc:spChg>
        <pc:spChg chg="add mod">
          <ac:chgData name="Shaibal Saha" userId="b190d146-612a-4436-b916-d10121b0f341" providerId="ADAL" clId="{55C09FD3-CE10-483B-8F02-77C491FFC10B}" dt="2026-08-29T02:50:30.570" v="37070" actId="1076"/>
          <ac:spMkLst>
            <pc:docMk/>
            <pc:sldMk cId="672649057" sldId="463"/>
            <ac:spMk id="33" creationId="{96917CCF-C63B-8733-0246-245ADE44AED0}"/>
          </ac:spMkLst>
        </pc:spChg>
        <pc:spChg chg="add mod">
          <ac:chgData name="Shaibal Saha" userId="b190d146-612a-4436-b916-d10121b0f341" providerId="ADAL" clId="{55C09FD3-CE10-483B-8F02-77C491FFC10B}" dt="2026-08-29T02:50:35.901" v="37072" actId="1076"/>
          <ac:spMkLst>
            <pc:docMk/>
            <pc:sldMk cId="672649057" sldId="463"/>
            <ac:spMk id="34" creationId="{28AF6AB6-ECEF-1259-C8C0-BD516482C540}"/>
          </ac:spMkLst>
        </pc:spChg>
        <pc:spChg chg="add del mod">
          <ac:chgData name="Shaibal Saha" userId="b190d146-612a-4436-b916-d10121b0f341" providerId="ADAL" clId="{55C09FD3-CE10-483B-8F02-77C491FFC10B}" dt="2026-08-29T02:51:19.412" v="37085" actId="478"/>
          <ac:spMkLst>
            <pc:docMk/>
            <pc:sldMk cId="672649057" sldId="463"/>
            <ac:spMk id="35" creationId="{DF5165A4-0A61-9CC3-0B47-6E2626AFAD33}"/>
          </ac:spMkLst>
        </pc:spChg>
        <pc:spChg chg="add mod">
          <ac:chgData name="Shaibal Saha" userId="b190d146-612a-4436-b916-d10121b0f341" providerId="ADAL" clId="{55C09FD3-CE10-483B-8F02-77C491FFC10B}" dt="2026-08-29T02:51:03.864" v="37078"/>
          <ac:spMkLst>
            <pc:docMk/>
            <pc:sldMk cId="672649057" sldId="463"/>
            <ac:spMk id="39" creationId="{8B1BBE40-CF07-8562-0ADA-E8559AA9BDD0}"/>
          </ac:spMkLst>
        </pc:spChg>
        <pc:spChg chg="add mod">
          <ac:chgData name="Shaibal Saha" userId="b190d146-612a-4436-b916-d10121b0f341" providerId="ADAL" clId="{55C09FD3-CE10-483B-8F02-77C491FFC10B}" dt="2026-08-29T02:52:51.647" v="37102" actId="1076"/>
          <ac:spMkLst>
            <pc:docMk/>
            <pc:sldMk cId="672649057" sldId="463"/>
            <ac:spMk id="41" creationId="{F8EC79DD-59EA-4867-D019-6488DFE9EAA3}"/>
          </ac:spMkLst>
        </pc:spChg>
        <pc:spChg chg="mod">
          <ac:chgData name="Shaibal Saha" userId="b190d146-612a-4436-b916-d10121b0f341" providerId="ADAL" clId="{55C09FD3-CE10-483B-8F02-77C491FFC10B}" dt="2026-08-29T02:48:56.598" v="37031" actId="20577"/>
          <ac:spMkLst>
            <pc:docMk/>
            <pc:sldMk cId="672649057" sldId="463"/>
            <ac:spMk id="178" creationId="{0324CBE4-B9CE-0D91-2C8C-A593F5C195F4}"/>
          </ac:spMkLst>
        </pc:spChg>
        <pc:picChg chg="add del mod">
          <ac:chgData name="Shaibal Saha" userId="b190d146-612a-4436-b916-d10121b0f341" providerId="ADAL" clId="{55C09FD3-CE10-483B-8F02-77C491FFC10B}" dt="2026-08-29T02:49:42.855" v="37057" actId="478"/>
          <ac:picMkLst>
            <pc:docMk/>
            <pc:sldMk cId="672649057" sldId="463"/>
            <ac:picMk id="26" creationId="{0661C49E-8CF1-5FC2-AD41-AC0056917461}"/>
          </ac:picMkLst>
        </pc:picChg>
        <pc:picChg chg="add mod">
          <ac:chgData name="Shaibal Saha" userId="b190d146-612a-4436-b916-d10121b0f341" providerId="ADAL" clId="{55C09FD3-CE10-483B-8F02-77C491FFC10B}" dt="2026-08-29T02:52:39.946" v="37100" actId="1076"/>
          <ac:picMkLst>
            <pc:docMk/>
            <pc:sldMk cId="672649057" sldId="463"/>
            <ac:picMk id="37" creationId="{A17B20F6-305E-E799-A2F0-65F0236F13D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2934797900" sldId="464"/>
        </pc:sldMkLst>
        <pc:spChg chg="add mod">
          <ac:chgData name="Shaibal Saha" userId="b190d146-612a-4436-b916-d10121b0f341" providerId="ADAL" clId="{55C09FD3-CE10-483B-8F02-77C491FFC10B}" dt="2026-08-29T02:59:04.638" v="37114"/>
          <ac:spMkLst>
            <pc:docMk/>
            <pc:sldMk cId="2934797900" sldId="464"/>
            <ac:spMk id="3" creationId="{DD824B7D-D3B3-1B70-C7E0-2740AD341C1E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" creationId="{38A30006-D0A6-5344-7303-1C3D528AFA9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5" creationId="{F8FEA46B-3D3F-1303-E616-12129D8597E8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7" creationId="{3E5C295B-BBFB-5217-7F1C-B8CE6B93282C}"/>
          </ac:spMkLst>
        </pc:spChg>
        <pc:spChg chg="mod">
          <ac:chgData name="Shaibal Saha" userId="b190d146-612a-4436-b916-d10121b0f341" providerId="ADAL" clId="{55C09FD3-CE10-483B-8F02-77C491FFC10B}" dt="2026-08-29T06:27:12.060" v="38384"/>
          <ac:spMkLst>
            <pc:docMk/>
            <pc:sldMk cId="2934797900" sldId="464"/>
            <ac:spMk id="10" creationId="{3156C4B8-6AF0-FDE9-CAED-1E7CCADD29EB}"/>
          </ac:spMkLst>
        </pc:spChg>
        <pc:spChg chg="mod">
          <ac:chgData name="Shaibal Saha" userId="b190d146-612a-4436-b916-d10121b0f341" providerId="ADAL" clId="{55C09FD3-CE10-483B-8F02-77C491FFC10B}" dt="2026-08-29T06:29:35.277" v="38398"/>
          <ac:spMkLst>
            <pc:docMk/>
            <pc:sldMk cId="2934797900" sldId="464"/>
            <ac:spMk id="11" creationId="{07176D20-8719-4F73-63D0-FF15D5E401FF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" creationId="{132C1D85-EF63-E288-C323-6DD153136896}"/>
          </ac:spMkLst>
        </pc:spChg>
        <pc:spChg chg="mod">
          <ac:chgData name="Shaibal Saha" userId="b190d146-612a-4436-b916-d10121b0f341" providerId="ADAL" clId="{55C09FD3-CE10-483B-8F02-77C491FFC10B}" dt="2026-08-29T06:27:24.397" v="38385"/>
          <ac:spMkLst>
            <pc:docMk/>
            <pc:sldMk cId="2934797900" sldId="464"/>
            <ac:spMk id="15" creationId="{8E51BAE9-404F-3752-3365-508A060CF194}"/>
          </ac:spMkLst>
        </pc:spChg>
        <pc:spChg chg="mod">
          <ac:chgData name="Shaibal Saha" userId="b190d146-612a-4436-b916-d10121b0f341" providerId="ADAL" clId="{55C09FD3-CE10-483B-8F02-77C491FFC10B}" dt="2026-08-29T06:29:13.923" v="38397"/>
          <ac:spMkLst>
            <pc:docMk/>
            <pc:sldMk cId="2934797900" sldId="464"/>
            <ac:spMk id="16" creationId="{0449A02B-D22B-F4E6-8310-79D9FEF22B43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7" creationId="{751D6641-EF46-99FE-B7AD-B0AD3C6DC98E}"/>
          </ac:spMkLst>
        </pc:spChg>
        <pc:spChg chg="mod">
          <ac:chgData name="Shaibal Saha" userId="b190d146-612a-4436-b916-d10121b0f341" providerId="ADAL" clId="{55C09FD3-CE10-483B-8F02-77C491FFC10B}" dt="2026-08-29T06:27:38.287" v="38387"/>
          <ac:spMkLst>
            <pc:docMk/>
            <pc:sldMk cId="2934797900" sldId="464"/>
            <ac:spMk id="20" creationId="{D09B430F-990C-F78B-06B3-3227CC5C9029}"/>
          </ac:spMkLst>
        </pc:spChg>
        <pc:spChg chg="mod">
          <ac:chgData name="Shaibal Saha" userId="b190d146-612a-4436-b916-d10121b0f341" providerId="ADAL" clId="{55C09FD3-CE10-483B-8F02-77C491FFC10B}" dt="2026-08-29T06:29:06.305" v="38396"/>
          <ac:spMkLst>
            <pc:docMk/>
            <pc:sldMk cId="2934797900" sldId="464"/>
            <ac:spMk id="21" creationId="{A56D3950-8329-F2DA-F1FA-95D598934B30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23" creationId="{25682BC7-13F7-5871-661D-76722E8968CC}"/>
          </ac:spMkLst>
        </pc:spChg>
        <pc:spChg chg="mod">
          <ac:chgData name="Shaibal Saha" userId="b190d146-612a-4436-b916-d10121b0f341" providerId="ADAL" clId="{55C09FD3-CE10-483B-8F02-77C491FFC10B}" dt="2026-08-29T02:58:54.860" v="37110" actId="20577"/>
          <ac:spMkLst>
            <pc:docMk/>
            <pc:sldMk cId="2934797900" sldId="464"/>
            <ac:spMk id="25" creationId="{96DAF143-1DEF-86A7-F25C-CF0D2EB10B2B}"/>
          </ac:spMkLst>
        </pc:spChg>
        <pc:spChg chg="mod">
          <ac:chgData name="Shaibal Saha" userId="b190d146-612a-4436-b916-d10121b0f341" providerId="ADAL" clId="{55C09FD3-CE10-483B-8F02-77C491FFC10B}" dt="2026-08-29T06:27:49.878" v="38388"/>
          <ac:spMkLst>
            <pc:docMk/>
            <pc:sldMk cId="2934797900" sldId="464"/>
            <ac:spMk id="26" creationId="{3F1BF3F4-DB30-EF8C-E6B9-CAD85AA80013}"/>
          </ac:spMkLst>
        </pc:spChg>
        <pc:spChg chg="add mod">
          <ac:chgData name="Shaibal Saha" userId="b190d146-612a-4436-b916-d10121b0f341" providerId="ADAL" clId="{55C09FD3-CE10-483B-8F02-77C491FFC10B}" dt="2026-08-29T06:28:59.572" v="38395"/>
          <ac:spMkLst>
            <pc:docMk/>
            <pc:sldMk cId="2934797900" sldId="464"/>
            <ac:spMk id="27" creationId="{30799BCD-E1C3-9D71-D830-2F2DFA08366F}"/>
          </ac:spMkLst>
        </pc:spChg>
        <pc:spChg chg="add">
          <ac:chgData name="Shaibal Saha" userId="b190d146-612a-4436-b916-d10121b0f341" providerId="ADAL" clId="{55C09FD3-CE10-483B-8F02-77C491FFC10B}" dt="2026-08-29T06:29:41.461" v="38399" actId="22"/>
          <ac:spMkLst>
            <pc:docMk/>
            <pc:sldMk cId="2934797900" sldId="464"/>
            <ac:spMk id="28" creationId="{672BEE96-CB46-88D0-5BBF-447285925633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8" creationId="{FFF152A0-4190-1A6B-CE8B-DECAA5FF58E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9" creationId="{D8697EF8-39D8-5B19-4A34-E92D104C4AB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0" creationId="{EA44C664-3146-71DC-D357-F180E434C888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1" creationId="{EDA53995-68B5-B429-F2EA-650B26C1669F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2" creationId="{9372F10C-A30B-0EEE-1B66-A2F922E931FA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3" creationId="{9A95147E-8D59-667D-FC16-FC2A32366DE4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4" creationId="{7311BC7A-A53F-953E-8FFE-0951A2013F0D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5" creationId="{E4121D5B-5656-0E96-92EF-BE7606FC706A}"/>
          </ac:spMkLst>
        </pc:spChg>
        <pc:spChg chg="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38" creationId="{F1537212-F965-DD27-4649-FC07ADCC62EE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9" creationId="{A0EFFBB8-9940-6759-E714-762CBC737F88}"/>
          </ac:spMkLst>
        </pc:spChg>
        <pc:spChg chg="del">
          <ac:chgData name="Shaibal Saha" userId="b190d146-612a-4436-b916-d10121b0f341" providerId="ADAL" clId="{55C09FD3-CE10-483B-8F02-77C491FFC10B}" dt="2026-08-29T02:59:00.112" v="37112" actId="478"/>
          <ac:spMkLst>
            <pc:docMk/>
            <pc:sldMk cId="2934797900" sldId="464"/>
            <ac:spMk id="41" creationId="{4BC460B7-1D1C-B0BB-DCBE-409548B5E8E6}"/>
          </ac:spMkLst>
        </pc:spChg>
        <pc:spChg chg="mod">
          <ac:chgData name="Shaibal Saha" userId="b190d146-612a-4436-b916-d10121b0f341" providerId="ADAL" clId="{55C09FD3-CE10-483B-8F02-77C491FFC10B}" dt="2026-08-29T06:28:00.780" v="38389"/>
          <ac:spMkLst>
            <pc:docMk/>
            <pc:sldMk cId="2934797900" sldId="464"/>
            <ac:spMk id="42" creationId="{42D2AB4A-F176-FB1D-CECD-9D4D70FA8A82}"/>
          </ac:spMkLst>
        </pc:spChg>
        <pc:spChg chg="mod">
          <ac:chgData name="Shaibal Saha" userId="b190d146-612a-4436-b916-d10121b0f341" providerId="ADAL" clId="{55C09FD3-CE10-483B-8F02-77C491FFC10B}" dt="2026-08-29T06:28:47.853" v="38394"/>
          <ac:spMkLst>
            <pc:docMk/>
            <pc:sldMk cId="2934797900" sldId="464"/>
            <ac:spMk id="43" creationId="{7D864920-2139-8CBF-DD29-12C0889B493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4" creationId="{458368B5-4875-78A4-3343-E10986AF33C7}"/>
          </ac:spMkLst>
        </pc:spChg>
        <pc:spChg chg="del">
          <ac:chgData name="Shaibal Saha" userId="b190d146-612a-4436-b916-d10121b0f341" providerId="ADAL" clId="{55C09FD3-CE10-483B-8F02-77C491FFC10B}" dt="2026-08-29T02:59:17.918" v="37117" actId="478"/>
          <ac:spMkLst>
            <pc:docMk/>
            <pc:sldMk cId="2934797900" sldId="464"/>
            <ac:spMk id="47" creationId="{9FC6A29C-BE84-DF34-F3CD-47CCFA1432EB}"/>
          </ac:spMkLst>
        </pc:spChg>
        <pc:spChg chg="add mod">
          <ac:chgData name="Shaibal Saha" userId="b190d146-612a-4436-b916-d10121b0f341" providerId="ADAL" clId="{55C09FD3-CE10-483B-8F02-77C491FFC10B}" dt="2026-08-29T06:28:12.339" v="38390"/>
          <ac:spMkLst>
            <pc:docMk/>
            <pc:sldMk cId="2934797900" sldId="464"/>
            <ac:spMk id="48" creationId="{00391971-B310-A340-1787-6290C6201D85}"/>
          </ac:spMkLst>
        </pc:spChg>
        <pc:spChg chg="add mod">
          <ac:chgData name="Shaibal Saha" userId="b190d146-612a-4436-b916-d10121b0f341" providerId="ADAL" clId="{55C09FD3-CE10-483B-8F02-77C491FFC10B}" dt="2026-08-29T06:28:40.205" v="38393"/>
          <ac:spMkLst>
            <pc:docMk/>
            <pc:sldMk cId="2934797900" sldId="464"/>
            <ac:spMk id="49" creationId="{7C913014-EE5A-F6AB-DD48-D1DBCCB0B7C4}"/>
          </ac:spMkLst>
        </pc:spChg>
        <pc:spChg chg="add del">
          <ac:chgData name="Shaibal Saha" userId="b190d146-612a-4436-b916-d10121b0f341" providerId="ADAL" clId="{55C09FD3-CE10-483B-8F02-77C491FFC10B}" dt="2026-08-29T03:00:26.632" v="37145" actId="478"/>
          <ac:spMkLst>
            <pc:docMk/>
            <pc:sldMk cId="2934797900" sldId="464"/>
            <ac:spMk id="50" creationId="{268038E0-E839-3B4C-0C17-3EB6D9E78BAD}"/>
          </ac:spMkLst>
        </pc:spChg>
        <pc:spChg chg="add del">
          <ac:chgData name="Shaibal Saha" userId="b190d146-612a-4436-b916-d10121b0f341" providerId="ADAL" clId="{55C09FD3-CE10-483B-8F02-77C491FFC10B}" dt="2026-08-29T03:00:26.980" v="37146" actId="478"/>
          <ac:spMkLst>
            <pc:docMk/>
            <pc:sldMk cId="2934797900" sldId="464"/>
            <ac:spMk id="51" creationId="{00D0D5C0-07CB-714B-5CE7-A21A686F5449}"/>
          </ac:spMkLst>
        </pc:spChg>
        <pc:spChg chg="add del mod">
          <ac:chgData name="Shaibal Saha" userId="b190d146-612a-4436-b916-d10121b0f341" providerId="ADAL" clId="{55C09FD3-CE10-483B-8F02-77C491FFC10B}" dt="2026-08-29T06:28:23.018" v="38391"/>
          <ac:spMkLst>
            <pc:docMk/>
            <pc:sldMk cId="2934797900" sldId="464"/>
            <ac:spMk id="53" creationId="{2543CF52-3CA1-9DAA-4B69-5CFBEC90AB55}"/>
          </ac:spMkLst>
        </pc:spChg>
        <pc:spChg chg="add del mod">
          <ac:chgData name="Shaibal Saha" userId="b190d146-612a-4436-b916-d10121b0f341" providerId="ADAL" clId="{55C09FD3-CE10-483B-8F02-77C491FFC10B}" dt="2026-08-29T06:28:31.621" v="38392"/>
          <ac:spMkLst>
            <pc:docMk/>
            <pc:sldMk cId="2934797900" sldId="464"/>
            <ac:spMk id="54" creationId="{E4A0F53F-C132-8D34-1A63-038B88A4D5AF}"/>
          </ac:spMkLst>
        </pc:spChg>
        <pc:spChg chg="add del">
          <ac:chgData name="Shaibal Saha" userId="b190d146-612a-4436-b916-d10121b0f341" providerId="ADAL" clId="{55C09FD3-CE10-483B-8F02-77C491FFC10B}" dt="2026-08-29T03:00:59.407" v="37159" actId="478"/>
          <ac:spMkLst>
            <pc:docMk/>
            <pc:sldMk cId="2934797900" sldId="464"/>
            <ac:spMk id="55" creationId="{06279558-8BA2-63A1-48C1-E68EACB0C51A}"/>
          </ac:spMkLst>
        </pc:spChg>
        <pc:spChg chg="add del">
          <ac:chgData name="Shaibal Saha" userId="b190d146-612a-4436-b916-d10121b0f341" providerId="ADAL" clId="{55C09FD3-CE10-483B-8F02-77C491FFC10B}" dt="2026-08-29T03:01:00.894" v="37161" actId="478"/>
          <ac:spMkLst>
            <pc:docMk/>
            <pc:sldMk cId="2934797900" sldId="464"/>
            <ac:spMk id="56" creationId="{12E272BC-A6BC-B883-0F30-E28568B02393}"/>
          </ac:spMkLst>
        </pc:spChg>
        <pc:spChg chg="add del mod">
          <ac:chgData name="Shaibal Saha" userId="b190d146-612a-4436-b916-d10121b0f341" providerId="ADAL" clId="{55C09FD3-CE10-483B-8F02-77C491FFC10B}" dt="2026-08-29T03:01:02.289" v="37163" actId="478"/>
          <ac:spMkLst>
            <pc:docMk/>
            <pc:sldMk cId="2934797900" sldId="464"/>
            <ac:spMk id="58" creationId="{D596B506-C767-5EF1-ED06-55E3D892B044}"/>
          </ac:spMkLst>
        </pc:spChg>
        <pc:spChg chg="add del">
          <ac:chgData name="Shaibal Saha" userId="b190d146-612a-4436-b916-d10121b0f341" providerId="ADAL" clId="{55C09FD3-CE10-483B-8F02-77C491FFC10B}" dt="2026-08-29T03:01:03.777" v="37164" actId="478"/>
          <ac:spMkLst>
            <pc:docMk/>
            <pc:sldMk cId="2934797900" sldId="464"/>
            <ac:spMk id="59" creationId="{605BB412-74E6-BF1B-1978-D19BD90101B0}"/>
          </ac:spMkLst>
        </pc:spChg>
        <pc:spChg chg="add del">
          <ac:chgData name="Shaibal Saha" userId="b190d146-612a-4436-b916-d10121b0f341" providerId="ADAL" clId="{55C09FD3-CE10-483B-8F02-77C491FFC10B}" dt="2026-08-29T03:00:35.148" v="37153" actId="478"/>
          <ac:spMkLst>
            <pc:docMk/>
            <pc:sldMk cId="2934797900" sldId="464"/>
            <ac:spMk id="60" creationId="{B9F490CF-F9D2-D85C-2467-9D2938A5333D}"/>
          </ac:spMkLst>
        </pc:spChg>
        <pc:spChg chg="add del mod">
          <ac:chgData name="Shaibal Saha" userId="b190d146-612a-4436-b916-d10121b0f341" providerId="ADAL" clId="{55C09FD3-CE10-483B-8F02-77C491FFC10B}" dt="2026-08-29T03:01:06.687" v="37165" actId="14100"/>
          <ac:spMkLst>
            <pc:docMk/>
            <pc:sldMk cId="2934797900" sldId="464"/>
            <ac:spMk id="61" creationId="{9C1752E6-2856-CC29-1678-8B90DB623936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9" creationId="{DD646D3E-2916-AF9D-415E-76D6EEE6D64A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130" creationId="{1E073A4F-4B8C-B623-7F5F-0F8F0876734E}"/>
          </ac:spMkLst>
        </pc:spChg>
        <pc:spChg chg="add del">
          <ac:chgData name="Shaibal Saha" userId="b190d146-612a-4436-b916-d10121b0f341" providerId="ADAL" clId="{55C09FD3-CE10-483B-8F02-77C491FFC10B}" dt="2026-08-29T03:00:26.235" v="37144" actId="478"/>
          <ac:spMkLst>
            <pc:docMk/>
            <pc:sldMk cId="2934797900" sldId="464"/>
            <ac:spMk id="132" creationId="{00F551F3-6F68-8723-DF83-BA4EA3A391D2}"/>
          </ac:spMkLst>
        </pc:spChg>
        <pc:spChg chg="add del mod">
          <ac:chgData name="Shaibal Saha" userId="b190d146-612a-4436-b916-d10121b0f341" providerId="ADAL" clId="{55C09FD3-CE10-483B-8F02-77C491FFC10B}" dt="2026-08-29T06:27:09.062" v="38383" actId="478"/>
          <ac:spMkLst>
            <pc:docMk/>
            <pc:sldMk cId="2934797900" sldId="464"/>
            <ac:spMk id="135" creationId="{3991118F-6981-DC8E-2284-17534DF5C35A}"/>
          </ac:spMkLst>
        </pc:spChg>
        <pc:spChg chg="mod">
          <ac:chgData name="Shaibal Saha" userId="b190d146-612a-4436-b916-d10121b0f341" providerId="ADAL" clId="{55C09FD3-CE10-483B-8F02-77C491FFC10B}" dt="2026-08-29T02:58:52.843" v="37109"/>
          <ac:spMkLst>
            <pc:docMk/>
            <pc:sldMk cId="2934797900" sldId="464"/>
            <ac:spMk id="178" creationId="{508F9893-AACD-34D6-3902-64BDC155A02E}"/>
          </ac:spMkLst>
        </pc:spChg>
        <pc:picChg chg="del">
          <ac:chgData name="Shaibal Saha" userId="b190d146-612a-4436-b916-d10121b0f341" providerId="ADAL" clId="{55C09FD3-CE10-483B-8F02-77C491FFC10B}" dt="2026-08-29T02:58:58.677" v="37111" actId="478"/>
          <ac:picMkLst>
            <pc:docMk/>
            <pc:sldMk cId="2934797900" sldId="464"/>
            <ac:picMk id="37" creationId="{831836E5-B02B-32FB-97F5-06467FDDA608}"/>
          </ac:picMkLst>
        </pc:picChg>
        <pc:picChg chg="del">
          <ac:chgData name="Shaibal Saha" userId="b190d146-612a-4436-b916-d10121b0f341" providerId="ADAL" clId="{55C09FD3-CE10-483B-8F02-77C491FFC10B}" dt="2026-08-29T03:00:52.746" v="37156" actId="478"/>
          <ac:picMkLst>
            <pc:docMk/>
            <pc:sldMk cId="2934797900" sldId="464"/>
            <ac:picMk id="52" creationId="{F65A933C-B15E-2411-14F6-C56F5823E319}"/>
          </ac:picMkLst>
        </pc:picChg>
        <pc:picChg chg="del">
          <ac:chgData name="Shaibal Saha" userId="b190d146-612a-4436-b916-d10121b0f341" providerId="ADAL" clId="{55C09FD3-CE10-483B-8F02-77C491FFC10B}" dt="2026-08-29T03:01:00.349" v="37160" actId="478"/>
          <ac:picMkLst>
            <pc:docMk/>
            <pc:sldMk cId="2934797900" sldId="464"/>
            <ac:picMk id="57" creationId="{82DADAA6-B1A3-7D5A-B814-986AFABCB7C6}"/>
          </ac:picMkLst>
        </pc:picChg>
        <pc:picChg chg="add mod">
          <ac:chgData name="Shaibal Saha" userId="b190d146-612a-4436-b916-d10121b0f341" providerId="ADAL" clId="{55C09FD3-CE10-483B-8F02-77C491FFC10B}" dt="2026-08-29T03:00:56.182" v="37158" actId="1076"/>
          <ac:picMkLst>
            <pc:docMk/>
            <pc:sldMk cId="2934797900" sldId="464"/>
            <ac:picMk id="134" creationId="{627ACA54-3931-B2B2-0550-CABD9EF5CB4C}"/>
          </ac:picMkLst>
        </pc:picChg>
      </pc:sldChg>
      <pc:sldChg chg="add del">
        <pc:chgData name="Shaibal Saha" userId="b190d146-612a-4436-b916-d10121b0f341" providerId="ADAL" clId="{55C09FD3-CE10-483B-8F02-77C491FFC10B}" dt="2026-08-29T06:26:08.137" v="38380" actId="47"/>
        <pc:sldMkLst>
          <pc:docMk/>
          <pc:sldMk cId="933144860" sldId="465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149244337" sldId="466"/>
        </pc:sldMkLst>
        <pc:spChg chg="add mod">
          <ac:chgData name="Shaibal Saha" userId="b190d146-612a-4436-b916-d10121b0f341" providerId="ADAL" clId="{55C09FD3-CE10-483B-8F02-77C491FFC10B}" dt="2026-08-29T03:33:47.032" v="37497" actId="1076"/>
          <ac:spMkLst>
            <pc:docMk/>
            <pc:sldMk cId="2149244337" sldId="466"/>
            <ac:spMk id="5" creationId="{5B20F62F-6787-75E4-68A2-6774FC0E3F8B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6" creationId="{1C3982B1-95A0-6BCF-A7C1-98E408E19499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7" creationId="{EE947D5B-BF67-A207-D725-9A33253A5121}"/>
          </ac:spMkLst>
        </pc:spChg>
        <pc:spChg chg="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9" creationId="{4E7A5535-EBC9-D0FC-F8CC-EE6FD3A4744F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0" creationId="{B5CE22C2-EA3D-A6E6-E5CE-9829360904A0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11" creationId="{EC064F32-C8D3-2494-7B43-F69AFFD11DD9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3" creationId="{AC4DB1AF-6BA0-C1E3-5EF4-83A6BAEA0D76}"/>
          </ac:spMkLst>
        </pc:spChg>
        <pc:spChg chg="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4" creationId="{7C574ED9-F4A4-EC0F-684C-606A696783F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7" creationId="{8229C366-242A-9E05-BAD8-C3B216CA403E}"/>
          </ac:spMkLst>
        </pc:spChg>
        <pc:spChg chg="mod">
          <ac:chgData name="Shaibal Saha" userId="b190d146-612a-4436-b916-d10121b0f341" providerId="ADAL" clId="{55C09FD3-CE10-483B-8F02-77C491FFC10B}" dt="2026-08-29T03:29:51.820" v="37305"/>
          <ac:spMkLst>
            <pc:docMk/>
            <pc:sldMk cId="2149244337" sldId="466"/>
            <ac:spMk id="18" creationId="{42C717A7-CB79-DECA-D699-7396605F1467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9" creationId="{BA5631D7-A36A-2811-9EF3-7949D9B15583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20" creationId="{97B3B4C7-CFF4-9AB2-EBF5-AEFA85AEF3B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22" creationId="{9E2F4FEE-D3D1-A597-855C-1C4A8BEEFCB7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24" creationId="{90DABF26-1754-A7FD-1204-ECB52CB0F53E}"/>
          </ac:spMkLst>
        </pc:spChg>
        <pc:spChg chg="add del mod">
          <ac:chgData name="Shaibal Saha" userId="b190d146-612a-4436-b916-d10121b0f341" providerId="ADAL" clId="{55C09FD3-CE10-483B-8F02-77C491FFC10B}" dt="2026-08-29T03:30:23.334" v="37309" actId="478"/>
          <ac:spMkLst>
            <pc:docMk/>
            <pc:sldMk cId="2149244337" sldId="466"/>
            <ac:spMk id="26" creationId="{08C0C00A-919A-D224-2F7A-9A6E23A8C269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30" creationId="{96228EE8-81C0-C93C-D79D-7C72102C71BF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4" creationId="{CC09A319-558A-F013-53F3-B5FB34D50CC9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6" creationId="{4B956B12-E903-8D7A-78E8-563B66C2D7C7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40" creationId="{B72A38E9-4F72-1231-69E6-26FFECFAB2B7}"/>
          </ac:spMkLst>
        </pc:spChg>
        <pc:spChg chg="mod">
          <ac:chgData name="Shaibal Saha" userId="b190d146-612a-4436-b916-d10121b0f341" providerId="ADAL" clId="{55C09FD3-CE10-483B-8F02-77C491FFC10B}" dt="2026-08-29T03:28:44.326" v="37293" actId="20577"/>
          <ac:spMkLst>
            <pc:docMk/>
            <pc:sldMk cId="2149244337" sldId="466"/>
            <ac:spMk id="46" creationId="{784A13E3-87E0-61A7-F328-2246E03597CE}"/>
          </ac:spMkLst>
        </pc:spChg>
        <pc:spChg chg="mod">
          <ac:chgData name="Shaibal Saha" userId="b190d146-612a-4436-b916-d10121b0f341" providerId="ADAL" clId="{55C09FD3-CE10-483B-8F02-77C491FFC10B}" dt="2026-08-29T03:29:04.189" v="37294"/>
          <ac:spMkLst>
            <pc:docMk/>
            <pc:sldMk cId="2149244337" sldId="466"/>
            <ac:spMk id="48" creationId="{66753C1C-B757-3ECA-30BB-256AA3495D27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49" creationId="{0E8BE738-8261-09C8-F17E-30004AB20E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1" creationId="{B746DB24-9948-13F6-8873-46880B6CCA2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3" creationId="{13187F07-9A6D-1F22-1D23-D3C3B5788BD6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4" creationId="{8D244962-0669-6C9A-5ABC-D8F83098D9EE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5" creationId="{391ACBD3-3320-A81F-7494-54821C8A8228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8" creationId="{48CA98E5-3429-C6E7-4FE8-E4B589419964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9" creationId="{0646B354-7613-3E82-1155-C64A5724B75C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2" creationId="{76D0EC9A-F9A5-B5A2-6F80-3490AF3334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3" creationId="{0DF290D2-9F43-C709-644B-59B0AF2DC996}"/>
          </ac:spMkLst>
        </pc:spChg>
        <pc:spChg chg="del mod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129" creationId="{F6CC0A83-23DC-2EC7-E64A-103A8AE2B7B6}"/>
          </ac:spMkLst>
        </pc:spChg>
        <pc:spChg chg="mod">
          <ac:chgData name="Shaibal Saha" userId="b190d146-612a-4436-b916-d10121b0f341" providerId="ADAL" clId="{55C09FD3-CE10-483B-8F02-77C491FFC10B}" dt="2026-08-29T03:29:58.529" v="37306"/>
          <ac:spMkLst>
            <pc:docMk/>
            <pc:sldMk cId="2149244337" sldId="466"/>
            <ac:spMk id="178" creationId="{4BFCD12F-9530-B09C-9392-1A62D5000A67}"/>
          </ac:spMkLst>
        </pc:spChg>
        <pc:picChg chg="add mod">
          <ac:chgData name="Shaibal Saha" userId="b190d146-612a-4436-b916-d10121b0f341" providerId="ADAL" clId="{55C09FD3-CE10-483B-8F02-77C491FFC10B}" dt="2026-08-29T03:29:21.491" v="37298" actId="1076"/>
          <ac:picMkLst>
            <pc:docMk/>
            <pc:sldMk cId="2149244337" sldId="466"/>
            <ac:picMk id="4" creationId="{F2D7D137-2BA3-1676-361F-B83BC91DC292}"/>
          </ac:picMkLst>
        </pc:picChg>
        <pc:picChg chg="add del mod">
          <ac:chgData name="Shaibal Saha" userId="b190d146-612a-4436-b916-d10121b0f341" providerId="ADAL" clId="{55C09FD3-CE10-483B-8F02-77C491FFC10B}" dt="2026-08-29T03:30:23.334" v="37309" actId="478"/>
          <ac:picMkLst>
            <pc:docMk/>
            <pc:sldMk cId="2149244337" sldId="466"/>
            <ac:picMk id="28" creationId="{B2EA9AFF-8FD2-C07C-E0A7-59716A51EE67}"/>
          </ac:picMkLst>
        </pc:picChg>
        <pc:picChg chg="add del">
          <ac:chgData name="Shaibal Saha" userId="b190d146-612a-4436-b916-d10121b0f341" providerId="ADAL" clId="{55C09FD3-CE10-483B-8F02-77C491FFC10B}" dt="2026-08-29T03:31:40.886" v="37441" actId="22"/>
          <ac:picMkLst>
            <pc:docMk/>
            <pc:sldMk cId="2149244337" sldId="466"/>
            <ac:picMk id="38" creationId="{FDA8B5A7-0CB5-54F8-C4F6-D5C347D6185E}"/>
          </ac:picMkLst>
        </pc:picChg>
        <pc:picChg chg="del">
          <ac:chgData name="Shaibal Saha" userId="b190d146-612a-4436-b916-d10121b0f341" providerId="ADAL" clId="{55C09FD3-CE10-483B-8F02-77C491FFC10B}" dt="2026-08-29T03:28:18.880" v="37283" actId="478"/>
          <ac:picMkLst>
            <pc:docMk/>
            <pc:sldMk cId="2149244337" sldId="466"/>
            <ac:picMk id="44" creationId="{BD1322F3-E34C-FF88-5D04-8496A141DDB0}"/>
          </ac:picMkLst>
        </pc:pic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32" creationId="{C11EA6FE-4E1B-FC41-FCD6-553B02886C71}"/>
          </ac:cxnSpMkLst>
        </pc:cxn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41" creationId="{C6AEB02E-33D9-C208-ADA8-844768D25F5F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3126412344" sldId="467"/>
        </pc:sldMkLst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5" creationId="{783623ED-2EE6-DCB7-5330-41C248CFDA24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6" creationId="{07EAECF0-E703-1D62-3D29-20009A1531D7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7" creationId="{74F76046-DA5D-B0B3-57A3-6F722EF5871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9" creationId="{639F8320-0426-2395-F495-CE6A5718F455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1" creationId="{78F2C8A9-85D8-3D81-196C-BF239745780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3" creationId="{307C2446-CBAB-9A0C-DF74-9F5854633FC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4" creationId="{53236778-C300-66EA-4E44-29CD6D2AA97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5" creationId="{AA7FE83D-5E68-43B8-2EA0-102F180A4303}"/>
          </ac:spMkLst>
        </pc:spChg>
        <pc:spChg chg="mod">
          <ac:chgData name="Shaibal Saha" userId="b190d146-612a-4436-b916-d10121b0f341" providerId="ADAL" clId="{55C09FD3-CE10-483B-8F02-77C491FFC10B}" dt="2026-08-29T03:38:16.619" v="37567"/>
          <ac:spMkLst>
            <pc:docMk/>
            <pc:sldMk cId="3126412344" sldId="467"/>
            <ac:spMk id="18" creationId="{3DD1A782-9A40-3A10-59C1-DEF7E6816F4E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9" creationId="{433C40E3-90A3-8193-6F78-F0E2AEC898F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22" creationId="{34D0CA09-EA01-0B77-7032-D07D60845687}"/>
          </ac:spMkLst>
        </pc:spChg>
        <pc:spChg chg="add mod">
          <ac:chgData name="Shaibal Saha" userId="b190d146-612a-4436-b916-d10121b0f341" providerId="ADAL" clId="{55C09FD3-CE10-483B-8F02-77C491FFC10B}" dt="2026-08-29T03:36:09.922" v="37514" actId="1076"/>
          <ac:spMkLst>
            <pc:docMk/>
            <pc:sldMk cId="3126412344" sldId="467"/>
            <ac:spMk id="26" creationId="{2993E870-6718-48F7-F8F6-FAA347411336}"/>
          </ac:spMkLst>
        </pc:spChg>
        <pc:spChg chg="add mod">
          <ac:chgData name="Shaibal Saha" userId="b190d146-612a-4436-b916-d10121b0f341" providerId="ADAL" clId="{55C09FD3-CE10-483B-8F02-77C491FFC10B}" dt="2026-08-29T03:36:57.114" v="37521" actId="12"/>
          <ac:spMkLst>
            <pc:docMk/>
            <pc:sldMk cId="3126412344" sldId="467"/>
            <ac:spMk id="27" creationId="{2F5AC9F6-F257-C801-2DD4-5AF1994B432E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8" creationId="{70112A98-B867-BEF0-0687-D20E78403CFD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9" creationId="{D983009B-6C98-00AB-DFE1-6AC2FB72EF90}"/>
          </ac:spMkLst>
        </pc:spChg>
        <pc:spChg chg="mod">
          <ac:chgData name="Shaibal Saha" userId="b190d146-612a-4436-b916-d10121b0f341" providerId="ADAL" clId="{55C09FD3-CE10-483B-8F02-77C491FFC10B}" dt="2026-08-29T03:37:59.052" v="37565" actId="1076"/>
          <ac:spMkLst>
            <pc:docMk/>
            <pc:sldMk cId="3126412344" sldId="467"/>
            <ac:spMk id="30" creationId="{4FABD36B-459C-68A1-7BAF-1A82116348AF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3" creationId="{9691A856-72D7-83F8-0452-20E7194935E0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4" creationId="{E9EE0E1E-9E4A-4743-1FF2-65D5D14B516E}"/>
          </ac:spMkLst>
        </pc:spChg>
        <pc:spChg chg="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7" creationId="{486F3E36-6B35-5363-CDB5-CE45B13D1BC1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8" creationId="{4219C393-815A-DFA0-DAAE-BA4CFC54D6B5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2" creationId="{1594762E-5A4C-47F3-CF2B-BCD205F5B814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3" creationId="{184B6DA9-3FE6-A493-F726-CB32207A4DDC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4" creationId="{7FCF2EDD-2090-E995-C8E9-75A8C9944A7A}"/>
          </ac:spMkLst>
        </pc:spChg>
        <pc:spChg chg="mod">
          <ac:chgData name="Shaibal Saha" userId="b190d146-612a-4436-b916-d10121b0f341" providerId="ADAL" clId="{55C09FD3-CE10-483B-8F02-77C491FFC10B}" dt="2026-08-29T03:36:37.779" v="37516" actId="1076"/>
          <ac:spMkLst>
            <pc:docMk/>
            <pc:sldMk cId="3126412344" sldId="467"/>
            <ac:spMk id="46" creationId="{FE0B5368-4B9F-8E59-9256-F569807E62AB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7" creationId="{F09DE3C9-13DF-1BA4-825F-1FD4F18087EB}"/>
          </ac:spMkLst>
        </pc:spChg>
        <pc:spChg chg="del mod">
          <ac:chgData name="Shaibal Saha" userId="b190d146-612a-4436-b916-d10121b0f341" providerId="ADAL" clId="{55C09FD3-CE10-483B-8F02-77C491FFC10B}" dt="2026-08-29T03:35:06.690" v="37501" actId="478"/>
          <ac:spMkLst>
            <pc:docMk/>
            <pc:sldMk cId="3126412344" sldId="467"/>
            <ac:spMk id="48" creationId="{84D7A0B0-2AA8-44E3-E552-808BAAD8122D}"/>
          </ac:spMkLst>
        </pc:spChg>
        <pc:spChg chg="mod">
          <ac:chgData name="Shaibal Saha" userId="b190d146-612a-4436-b916-d10121b0f341" providerId="ADAL" clId="{55C09FD3-CE10-483B-8F02-77C491FFC10B}" dt="2026-08-29T03:38:10.065" v="37566"/>
          <ac:spMkLst>
            <pc:docMk/>
            <pc:sldMk cId="3126412344" sldId="467"/>
            <ac:spMk id="178" creationId="{D4A03E49-E85F-0356-7C0C-01D69218BA3C}"/>
          </ac:spMkLst>
        </pc:spChg>
        <pc:picChg chg="del">
          <ac:chgData name="Shaibal Saha" userId="b190d146-612a-4436-b916-d10121b0f341" providerId="ADAL" clId="{55C09FD3-CE10-483B-8F02-77C491FFC10B}" dt="2026-08-29T03:35:06.690" v="37501" actId="478"/>
          <ac:picMkLst>
            <pc:docMk/>
            <pc:sldMk cId="3126412344" sldId="467"/>
            <ac:picMk id="4" creationId="{F54F6EE7-54CF-EC1F-055C-A6619C67569A}"/>
          </ac:picMkLst>
        </pc:picChg>
        <pc:picChg chg="add mod">
          <ac:chgData name="Shaibal Saha" userId="b190d146-612a-4436-b916-d10121b0f341" providerId="ADAL" clId="{55C09FD3-CE10-483B-8F02-77C491FFC10B}" dt="2026-08-29T03:35:35.881" v="37510" actId="1076"/>
          <ac:picMkLst>
            <pc:docMk/>
            <pc:sldMk cId="3126412344" sldId="467"/>
            <ac:picMk id="23" creationId="{29D9750D-8D3C-2F17-65E0-56C88A645119}"/>
          </ac:picMkLst>
        </pc:picChg>
        <pc:cxnChg chg="del">
          <ac:chgData name="Shaibal Saha" userId="b190d146-612a-4436-b916-d10121b0f341" providerId="ADAL" clId="{55C09FD3-CE10-483B-8F02-77C491FFC10B}" dt="2026-08-29T03:37:29.283" v="37525" actId="478"/>
          <ac:cxnSpMkLst>
            <pc:docMk/>
            <pc:sldMk cId="3126412344" sldId="467"/>
            <ac:cxnSpMk id="32" creationId="{F5802572-40E4-1091-4D5A-05AB1071427B}"/>
          </ac:cxnSpMkLst>
        </pc:cxnChg>
        <pc:cxnChg chg="del">
          <ac:chgData name="Shaibal Saha" userId="b190d146-612a-4436-b916-d10121b0f341" providerId="ADAL" clId="{55C09FD3-CE10-483B-8F02-77C491FFC10B}" dt="2026-08-29T03:37:27.653" v="37524" actId="478"/>
          <ac:cxnSpMkLst>
            <pc:docMk/>
            <pc:sldMk cId="3126412344" sldId="467"/>
            <ac:cxnSpMk id="41" creationId="{439B079F-4076-5D8E-6089-ECB0CFE6CA56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9228389" sldId="468"/>
        </pc:sldMkLst>
        <pc:spChg chg="add mod">
          <ac:chgData name="Shaibal Saha" userId="b190d146-612a-4436-b916-d10121b0f341" providerId="ADAL" clId="{55C09FD3-CE10-483B-8F02-77C491FFC10B}" dt="2026-08-29T03:41:41.925" v="37608" actId="1076"/>
          <ac:spMkLst>
            <pc:docMk/>
            <pc:sldMk cId="259228389" sldId="468"/>
            <ac:spMk id="3" creationId="{F30AFE9C-8760-8C9C-5B11-73D821667DC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5" creationId="{7BEE201A-899D-D68F-5EEE-473DF23A7B7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6" creationId="{7966B7B0-AE4D-5B9E-3B69-9DE28203EFA1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8" creationId="{4D7EC217-069B-B697-0B5A-166BCD7D6D43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9" creationId="{939F838B-E486-0FC2-7B4D-5930D98C587F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4" creationId="{C2399A5D-B033-9959-BDD3-0E012721F4E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5" creationId="{EBCD9DD9-3C89-3070-E343-672DBD16A18B}"/>
          </ac:spMkLst>
        </pc:spChg>
        <pc:spChg chg="mod">
          <ac:chgData name="Shaibal Saha" userId="b190d146-612a-4436-b916-d10121b0f341" providerId="ADAL" clId="{55C09FD3-CE10-483B-8F02-77C491FFC10B}" dt="2026-08-29T03:41:55.267" v="37609"/>
          <ac:spMkLst>
            <pc:docMk/>
            <pc:sldMk cId="259228389" sldId="468"/>
            <ac:spMk id="18" creationId="{3F75E5CD-B84B-EB7E-A4C1-A43971BBDF15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9" creationId="{5A5F07E1-8643-9106-6C52-C010CB1042CB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0" creationId="{AD6E1708-D659-069E-18C6-49016A0F77B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1" creationId="{171AA210-172C-A1AB-3F91-A6520B976468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3" creationId="{C9B624FB-34A5-356D-A9BE-99E17A8AE5D7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5" creationId="{429936F2-45BD-9578-73A4-EE135B9F412B}"/>
          </ac:spMkLst>
        </pc:spChg>
        <pc:spChg chg="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8" creationId="{AFC6DE0B-3AC0-D1F6-F01E-172D14A46035}"/>
          </ac:spMkLst>
        </pc:spChg>
        <pc:spChg chg="mod">
          <ac:chgData name="Shaibal Saha" userId="b190d146-612a-4436-b916-d10121b0f341" providerId="ADAL" clId="{55C09FD3-CE10-483B-8F02-77C491FFC10B}" dt="2026-08-29T03:41:34.002" v="37606" actId="1076"/>
          <ac:spMkLst>
            <pc:docMk/>
            <pc:sldMk cId="259228389" sldId="468"/>
            <ac:spMk id="29" creationId="{99B64212-66CF-0530-03EF-D07A097F9908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0" creationId="{7F165B4A-882C-91C1-1EED-2958FBFB187E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1" creationId="{9E7203C6-FF67-B3D3-89DC-C819BFBBF512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2" creationId="{5E3F8AB6-513F-6ED0-DBDA-95D2C562CFAF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4" creationId="{2F6EF88C-7CE7-72B2-8212-07CA4638F65C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5" creationId="{97180D01-DACD-55CB-1755-55D9E85F25CD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8" creationId="{7EE4B4BF-8746-C663-3A1E-C7F4A8CFAA7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0" creationId="{636F0335-6899-231A-3E2B-12209D30A35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2" creationId="{9BB94107-D189-7AC4-1F24-C2E04B7AE064}"/>
          </ac:spMkLst>
        </pc:spChg>
        <pc:spChg chg="mod">
          <ac:chgData name="Shaibal Saha" userId="b190d146-612a-4436-b916-d10121b0f341" providerId="ADAL" clId="{55C09FD3-CE10-483B-8F02-77C491FFC10B}" dt="2026-08-29T03:41:22.846" v="37604" actId="20577"/>
          <ac:spMkLst>
            <pc:docMk/>
            <pc:sldMk cId="259228389" sldId="468"/>
            <ac:spMk id="178" creationId="{C52AA520-1DFC-DFB2-EC4E-58FD6CE83005}"/>
          </ac:spMkLst>
        </pc:spChg>
        <pc:picChg chg="mod">
          <ac:chgData name="Shaibal Saha" userId="b190d146-612a-4436-b916-d10121b0f341" providerId="ADAL" clId="{55C09FD3-CE10-483B-8F02-77C491FFC10B}" dt="2026-08-29T03:41:12.166" v="37595" actId="1076"/>
          <ac:picMkLst>
            <pc:docMk/>
            <pc:sldMk cId="259228389" sldId="468"/>
            <ac:picMk id="26" creationId="{3D59470C-BAA6-12A0-EC86-4E9AF7543369}"/>
          </ac:picMkLst>
        </pc:picChg>
      </pc:sldChg>
      <pc:sldChg chg="modSp add del mod">
        <pc:chgData name="Shaibal Saha" userId="b190d146-612a-4436-b916-d10121b0f341" providerId="ADAL" clId="{55C09FD3-CE10-483B-8F02-77C491FFC10B}" dt="2026-08-29T03:40:31.844" v="37587" actId="47"/>
        <pc:sldMkLst>
          <pc:docMk/>
          <pc:sldMk cId="3349050716" sldId="468"/>
        </pc:sldMkLst>
        <pc:spChg chg="mod">
          <ac:chgData name="Shaibal Saha" userId="b190d146-612a-4436-b916-d10121b0f341" providerId="ADAL" clId="{55C09FD3-CE10-483B-8F02-77C491FFC10B}" dt="2026-08-29T03:39:12.601" v="37586"/>
          <ac:spMkLst>
            <pc:docMk/>
            <pc:sldMk cId="3349050716" sldId="468"/>
            <ac:spMk id="18" creationId="{0D1E9D8A-8E9A-EE28-A899-C2A13DA07A78}"/>
          </ac:spMkLst>
        </pc:spChg>
        <pc:spChg chg="mod">
          <ac:chgData name="Shaibal Saha" userId="b190d146-612a-4436-b916-d10121b0f341" providerId="ADAL" clId="{55C09FD3-CE10-483B-8F02-77C491FFC10B}" dt="2026-08-29T03:38:38.466" v="37569"/>
          <ac:spMkLst>
            <pc:docMk/>
            <pc:sldMk cId="3349050716" sldId="468"/>
            <ac:spMk id="26" creationId="{BADBF879-84C3-2B3D-B5ED-8C2081E553BC}"/>
          </ac:spMkLst>
        </pc:spChg>
        <pc:spChg chg="mod">
          <ac:chgData name="Shaibal Saha" userId="b190d146-612a-4436-b916-d10121b0f341" providerId="ADAL" clId="{55C09FD3-CE10-483B-8F02-77C491FFC10B}" dt="2026-08-29T03:39:02.905" v="37577" actId="20577"/>
          <ac:spMkLst>
            <pc:docMk/>
            <pc:sldMk cId="3349050716" sldId="468"/>
            <ac:spMk id="46" creationId="{DBA67DC4-2155-F733-D188-4FF187D4CEA2}"/>
          </ac:spMkLst>
        </pc:spChg>
        <pc:spChg chg="mod">
          <ac:chgData name="Shaibal Saha" userId="b190d146-612a-4436-b916-d10121b0f341" providerId="ADAL" clId="{55C09FD3-CE10-483B-8F02-77C491FFC10B}" dt="2026-08-29T03:39:06.164" v="37585" actId="20577"/>
          <ac:spMkLst>
            <pc:docMk/>
            <pc:sldMk cId="3349050716" sldId="468"/>
            <ac:spMk id="178" creationId="{98C166FE-E3A3-7123-BED2-ACC28A7D2F4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1:46:43.666" v="41469" actId="1076"/>
        <pc:sldMkLst>
          <pc:docMk/>
          <pc:sldMk cId="4136529752" sldId="469"/>
        </pc:sldMkLst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" creationId="{89D5D196-98E4-8815-961C-0199E9D715DA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4" creationId="{767B13A1-9558-5646-DED9-1D65E742B436}"/>
          </ac:spMkLst>
        </pc:spChg>
        <pc:spChg chg="del mod">
          <ac:chgData name="Shaibal Saha" userId="b190d146-612a-4436-b916-d10121b0f341" providerId="ADAL" clId="{55C09FD3-CE10-483B-8F02-77C491FFC10B}" dt="2026-08-29T17:56:25.707" v="38639" actId="478"/>
          <ac:spMkLst>
            <pc:docMk/>
            <pc:sldMk cId="4136529752" sldId="469"/>
            <ac:spMk id="4" creationId="{BF7AC952-ABFA-4523-10C5-9E88495A4D16}"/>
          </ac:spMkLst>
        </pc:spChg>
        <pc:spChg chg="del mod">
          <ac:chgData name="Shaibal Saha" userId="b190d146-612a-4436-b916-d10121b0f341" providerId="ADAL" clId="{55C09FD3-CE10-483B-8F02-77C491FFC10B}" dt="2026-08-30T01:44:15.897" v="41437" actId="478"/>
          <ac:spMkLst>
            <pc:docMk/>
            <pc:sldMk cId="4136529752" sldId="469"/>
            <ac:spMk id="5" creationId="{B064F7BB-A2D4-71BD-1F6F-95BBBCD235BF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5" creationId="{DA3EA9DF-C7FC-CF8A-5765-CD2814AB607B}"/>
          </ac:spMkLst>
        </pc:spChg>
        <pc:spChg chg="add 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6" creationId="{39E953EA-5AED-256B-13C1-C9F57FF891FA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7" creationId="{47A5238E-8741-DC21-E7BC-1D8CEB31ECDA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8" creationId="{1DBE364F-37A3-80F6-6634-1E8475ACA069}"/>
          </ac:spMkLst>
        </pc:spChg>
        <pc:spChg chg="del mod">
          <ac:chgData name="Shaibal Saha" userId="b190d146-612a-4436-b916-d10121b0f341" providerId="ADAL" clId="{55C09FD3-CE10-483B-8F02-77C491FFC10B}" dt="2026-08-30T01:44:48.919" v="41447" actId="478"/>
          <ac:spMkLst>
            <pc:docMk/>
            <pc:sldMk cId="4136529752" sldId="469"/>
            <ac:spMk id="8" creationId="{79CF9F38-2E6E-9CDE-1330-E688A4271870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9" creationId="{6D08E022-9C1D-1883-4C75-7E0CE53DF587}"/>
          </ac:spMkLst>
        </pc:spChg>
        <pc:spChg chg="add mod">
          <ac:chgData name="Shaibal Saha" userId="b190d146-612a-4436-b916-d10121b0f341" providerId="ADAL" clId="{55C09FD3-CE10-483B-8F02-77C491FFC10B}" dt="2026-08-29T23:10:02.053" v="40159" actId="20577"/>
          <ac:spMkLst>
            <pc:docMk/>
            <pc:sldMk cId="4136529752" sldId="469"/>
            <ac:spMk id="9" creationId="{92EA5502-243C-20A5-804B-C81F108DFEB4}"/>
          </ac:spMkLst>
        </pc:spChg>
        <pc:spChg chg="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10" creationId="{212898AF-F274-CB32-E0B9-6465FB930BF2}"/>
          </ac:spMkLst>
        </pc:spChg>
        <pc:spChg chg="del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1" creationId="{B6EF1202-11EF-E999-A932-3DE04667D0BF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2" creationId="{81F9001E-A929-DE2C-E11A-FA741ECD2C18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3" creationId="{6FEA60BA-85F0-E8DB-562D-91F8B4ED0785}"/>
          </ac:spMkLst>
        </pc:spChg>
        <pc:spChg chg="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3" creationId="{B36DCC60-1FB5-8AFF-5312-098234171E27}"/>
          </ac:spMkLst>
        </pc:spChg>
        <pc:spChg chg="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4" creationId="{95F1E1A4-BA09-6C41-ECAE-F6FB4311A29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4" creationId="{AC27CDF8-7224-17C9-1491-25AD7DFEF450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15" creationId="{0D1C721A-9EDE-2860-7C6A-F54D6243600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5" creationId="{7A0059B5-E857-B12D-17A5-06E78A162D8F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16" creationId="{615E8D59-C8D3-C84C-4AE3-1EE770B2246C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16" creationId="{A7571735-CD79-CE38-0BB5-8D7C2E6EEB61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7" creationId="{ADF9B877-F9F2-C551-EB99-5665BE6BE763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8" creationId="{6043D40B-9F5F-3BA2-7708-2070AE469A9A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19" creationId="{506FA7F1-A188-BCD8-75B3-504A7E8F0F30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9" creationId="{789701CB-971B-C0C9-39F2-65C65A5F9235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0" creationId="{4B23892C-521D-70FD-89F0-D20718B6D8CE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20" creationId="{8EBF7971-415F-7D2D-8AB3-7A8BFA023700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21" creationId="{CCDF4325-3945-3370-23DA-347E19C03BA3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21" creationId="{E7A76A28-A867-8052-0F77-0DE553BE75AF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22" creationId="{086DD76F-868A-DFDA-87E7-D1446B2AF3BE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2" creationId="{C573B395-F098-3146-AAAF-C6B306463D05}"/>
          </ac:spMkLst>
        </pc:spChg>
        <pc:spChg chg="del mod">
          <ac:chgData name="Shaibal Saha" userId="b190d146-612a-4436-b916-d10121b0f341" providerId="ADAL" clId="{55C09FD3-CE10-483B-8F02-77C491FFC10B}" dt="2026-08-29T17:50:39.116" v="38604" actId="478"/>
          <ac:spMkLst>
            <pc:docMk/>
            <pc:sldMk cId="4136529752" sldId="469"/>
            <ac:spMk id="23" creationId="{8495116F-40BF-D2C2-1777-A7A96367AB2B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4" creationId="{424A632D-97E7-EA85-B8D1-8D0FE06956D1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24" creationId="{A7DE8A73-56CF-3669-41DF-89F824A48E17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26" creationId="{538494FB-1CA7-629A-9454-1C81DD0E8DF4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7" creationId="{61071D4F-B0A4-69E6-4875-0025794CDE4F}"/>
          </ac:spMkLst>
        </pc:spChg>
        <pc:spChg chg="add del mod">
          <ac:chgData name="Shaibal Saha" userId="b190d146-612a-4436-b916-d10121b0f341" providerId="ADAL" clId="{55C09FD3-CE10-483B-8F02-77C491FFC10B}" dt="2026-08-30T01:46:27.092" v="41468" actId="478"/>
          <ac:spMkLst>
            <pc:docMk/>
            <pc:sldMk cId="4136529752" sldId="469"/>
            <ac:spMk id="27" creationId="{B568FFFA-36F7-044C-924E-FB0E4BABA6B0}"/>
          </ac:spMkLst>
        </pc:spChg>
        <pc:spChg chg="add mod">
          <ac:chgData name="Shaibal Saha" userId="b190d146-612a-4436-b916-d10121b0f341" providerId="ADAL" clId="{55C09FD3-CE10-483B-8F02-77C491FFC10B}" dt="2026-08-30T01:46:43.666" v="41469" actId="1076"/>
          <ac:spMkLst>
            <pc:docMk/>
            <pc:sldMk cId="4136529752" sldId="469"/>
            <ac:spMk id="28" creationId="{1F5770B8-BFFA-0044-0993-05D3A96DBFEC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29" creationId="{15082BF1-CB8B-289B-AB35-A323CA408B72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9" creationId="{A64F7DB5-0993-16ED-64E2-AF84FAC85DAD}"/>
          </ac:spMkLst>
        </pc:spChg>
        <pc:spChg chg="add del mod">
          <ac:chgData name="Shaibal Saha" userId="b190d146-612a-4436-b916-d10121b0f341" providerId="ADAL" clId="{55C09FD3-CE10-483B-8F02-77C491FFC10B}" dt="2026-08-29T23:02:41.001" v="40074" actId="478"/>
          <ac:spMkLst>
            <pc:docMk/>
            <pc:sldMk cId="4136529752" sldId="469"/>
            <ac:spMk id="30" creationId="{45563432-6084-957D-9CD4-7798BD6CE1E0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30" creationId="{93B3829E-A619-4246-9BEB-EEAB6B658A98}"/>
          </ac:spMkLst>
        </pc:spChg>
        <pc:spChg chg="del">
          <ac:chgData name="Shaibal Saha" userId="b190d146-612a-4436-b916-d10121b0f341" providerId="ADAL" clId="{55C09FD3-CE10-483B-8F02-77C491FFC10B}" dt="2026-08-29T04:22:10.910" v="37776" actId="478"/>
          <ac:spMkLst>
            <pc:docMk/>
            <pc:sldMk cId="4136529752" sldId="469"/>
            <ac:spMk id="31" creationId="{D1985619-28D4-ABC7-4BF3-8C64A6E27386}"/>
          </ac:spMkLst>
        </pc:spChg>
        <pc:spChg chg="add mod">
          <ac:chgData name="Shaibal Saha" userId="b190d146-612a-4436-b916-d10121b0f341" providerId="ADAL" clId="{55C09FD3-CE10-483B-8F02-77C491FFC10B}" dt="2026-08-30T01:46:24.904" v="41467" actId="1076"/>
          <ac:spMkLst>
            <pc:docMk/>
            <pc:sldMk cId="4136529752" sldId="469"/>
            <ac:spMk id="32" creationId="{59750758-72E5-EE3B-0A2F-24DD14E08142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33" creationId="{12E4F85A-1CF7-E67D-3A8F-46D29B54A629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34" creationId="{39D4A453-488F-98D2-8FFF-7EB438E60ACA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6" creationId="{4E730287-689E-31BC-90C9-E6704A6CC107}"/>
          </ac:spMkLst>
        </pc:spChg>
        <pc:spChg chg="add mod">
          <ac:chgData name="Shaibal Saha" userId="b190d146-612a-4436-b916-d10121b0f341" providerId="ADAL" clId="{55C09FD3-CE10-483B-8F02-77C491FFC10B}" dt="2026-08-30T01:46:43.666" v="41469" actId="1076"/>
          <ac:spMkLst>
            <pc:docMk/>
            <pc:sldMk cId="4136529752" sldId="469"/>
            <ac:spMk id="36" creationId="{AD31B846-9D13-35D8-8EDE-DFF27CF41118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8" creationId="{B9A2557A-18D9-354C-616A-EB08B691797B}"/>
          </ac:spMkLst>
        </pc:spChg>
        <pc:spChg chg="mod">
          <ac:chgData name="Shaibal Saha" userId="b190d146-612a-4436-b916-d10121b0f341" providerId="ADAL" clId="{55C09FD3-CE10-483B-8F02-77C491FFC10B}" dt="2026-08-30T01:45:33.310" v="41454" actId="14100"/>
          <ac:spMkLst>
            <pc:docMk/>
            <pc:sldMk cId="4136529752" sldId="469"/>
            <ac:spMk id="38" creationId="{C811DAD9-EB17-6F32-05F3-E9FD4D70BC5E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9" creationId="{8DE30B47-CAE0-884E-60FC-B1E93104F87F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0" creationId="{1BF6ECA4-4311-1DCC-E05D-ACBEEBD4727E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42" creationId="{68701BB5-F4DC-90EB-D9A1-A3C2F59449EC}"/>
          </ac:spMkLst>
        </pc:spChg>
        <pc:spChg chg="mod">
          <ac:chgData name="Shaibal Saha" userId="b190d146-612a-4436-b916-d10121b0f341" providerId="ADAL" clId="{55C09FD3-CE10-483B-8F02-77C491FFC10B}" dt="2026-08-29T04:21:58.826" v="37774" actId="255"/>
          <ac:spMkLst>
            <pc:docMk/>
            <pc:sldMk cId="4136529752" sldId="469"/>
            <ac:spMk id="43" creationId="{92116E85-B65F-8548-0C46-81C5B5B54E69}"/>
          </ac:spMkLst>
        </pc:spChg>
        <pc:spChg chg="add mod">
          <ac:chgData name="Shaibal Saha" userId="b190d146-612a-4436-b916-d10121b0f341" providerId="ADAL" clId="{55C09FD3-CE10-483B-8F02-77C491FFC10B}" dt="2026-08-30T01:46:43.666" v="41469" actId="1076"/>
          <ac:spMkLst>
            <pc:docMk/>
            <pc:sldMk cId="4136529752" sldId="469"/>
            <ac:spMk id="43" creationId="{A60FBA72-5D26-03F7-6D51-BA42F4628316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4" creationId="{30C7071D-0E1B-35E7-FA9A-E5BCF432BD9C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5" creationId="{2E95624F-1B74-BB30-D530-72B6B3A8965C}"/>
          </ac:spMkLst>
        </pc:spChg>
        <pc:spChg chg="del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6" creationId="{E7408BFF-8E42-1D1F-1DD4-B52FC11A8667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8" creationId="{00F363F3-D189-907F-CF5D-9D659A6AC0BC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9" creationId="{C4B5250E-29DD-FB2D-77B8-6796C23E6986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51" creationId="{A9E1782D-2BF9-D825-0D5B-9EB4ADA12E42}"/>
          </ac:spMkLst>
        </pc:spChg>
        <pc:spChg chg="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3" creationId="{BA0CF621-3EB2-7079-B0E9-B31305C35614}"/>
          </ac:spMkLst>
        </pc:spChg>
        <pc:spChg chg="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4" creationId="{8CBC3387-1CC1-0EF4-127D-2CD93A7A886A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5" creationId="{223A9D48-2DDF-1D85-80CA-FC371790FF0A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6" creationId="{EB1C4929-92E6-DF6C-6921-961DB9958BC9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8" creationId="{EF12D675-253B-47DA-B5F9-1D9C92228886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9" creationId="{C3813A9D-D2A2-C688-561B-E3C2B4787BC9}"/>
          </ac:spMkLst>
        </pc:spChg>
        <pc:spChg chg="mod">
          <ac:chgData name="Shaibal Saha" userId="b190d146-612a-4436-b916-d10121b0f341" providerId="ADAL" clId="{55C09FD3-CE10-483B-8F02-77C491FFC10B}" dt="2026-08-30T01:43:51.734" v="41432"/>
          <ac:spMkLst>
            <pc:docMk/>
            <pc:sldMk cId="4136529752" sldId="469"/>
            <ac:spMk id="178" creationId="{1B8F6A34-8CE1-1494-0C58-85482D783411}"/>
          </ac:spMkLst>
        </pc:spChg>
        <pc:spChg chg="mod">
          <ac:chgData name="Shaibal Saha" userId="b190d146-612a-4436-b916-d10121b0f341" providerId="ADAL" clId="{55C09FD3-CE10-483B-8F02-77C491FFC10B}" dt="2026-08-30T01:44:07.034" v="41435" actId="20577"/>
          <ac:spMkLst>
            <pc:docMk/>
            <pc:sldMk cId="4136529752" sldId="469"/>
            <ac:spMk id="290" creationId="{D56609BB-EF63-8AF6-EB20-E161AC654585}"/>
          </ac:spMkLst>
        </pc:spChg>
        <pc:picChg chg="del">
          <ac:chgData name="Shaibal Saha" userId="b190d146-612a-4436-b916-d10121b0f341" providerId="ADAL" clId="{55C09FD3-CE10-483B-8F02-77C491FFC10B}" dt="2026-08-29T17:51:01.388" v="38606" actId="478"/>
          <ac:picMkLst>
            <pc:docMk/>
            <pc:sldMk cId="4136529752" sldId="469"/>
            <ac:picMk id="3" creationId="{114502E6-20F0-5BB1-09D1-1A7511FE59F9}"/>
          </ac:picMkLst>
        </pc:picChg>
        <pc:picChg chg="del">
          <ac:chgData name="Shaibal Saha" userId="b190d146-612a-4436-b916-d10121b0f341" providerId="ADAL" clId="{55C09FD3-CE10-483B-8F02-77C491FFC10B}" dt="2026-08-30T01:45:53.413" v="41455" actId="478"/>
          <ac:picMkLst>
            <pc:docMk/>
            <pc:sldMk cId="4136529752" sldId="469"/>
            <ac:picMk id="3" creationId="{24E47F49-CA67-04C9-314E-17E97CF1EE4E}"/>
          </ac:picMkLst>
        </pc:picChg>
        <pc:picChg chg="add mod modCrop">
          <ac:chgData name="Shaibal Saha" userId="b190d146-612a-4436-b916-d10121b0f341" providerId="ADAL" clId="{55C09FD3-CE10-483B-8F02-77C491FFC10B}" dt="2026-08-29T23:06:42.341" v="40112" actId="1076"/>
          <ac:picMkLst>
            <pc:docMk/>
            <pc:sldMk cId="4136529752" sldId="469"/>
            <ac:picMk id="4" creationId="{7372F5D8-20CB-9FD8-3B24-BE2C61B0F905}"/>
          </ac:picMkLst>
        </pc:picChg>
        <pc:picChg chg="del">
          <ac:chgData name="Shaibal Saha" userId="b190d146-612a-4436-b916-d10121b0f341" providerId="ADAL" clId="{55C09FD3-CE10-483B-8F02-77C491FFC10B}" dt="2026-08-29T23:08:57.682" v="40145" actId="478"/>
          <ac:picMkLst>
            <pc:docMk/>
            <pc:sldMk cId="4136529752" sldId="469"/>
            <ac:picMk id="8" creationId="{57A45E68-8458-A9F3-3DB0-E463CDE84DCC}"/>
          </ac:picMkLst>
        </pc:picChg>
        <pc:picChg chg="del">
          <ac:chgData name="Shaibal Saha" userId="b190d146-612a-4436-b916-d10121b0f341" providerId="ADAL" clId="{55C09FD3-CE10-483B-8F02-77C491FFC10B}" dt="2026-08-29T23:09:07.212" v="40147" actId="478"/>
          <ac:picMkLst>
            <pc:docMk/>
            <pc:sldMk cId="4136529752" sldId="469"/>
            <ac:picMk id="16" creationId="{375BF998-E452-07B1-84CB-FC55557F3E8D}"/>
          </ac:picMkLst>
        </pc:picChg>
        <pc:picChg chg="del">
          <ac:chgData name="Shaibal Saha" userId="b190d146-612a-4436-b916-d10121b0f341" providerId="ADAL" clId="{55C09FD3-CE10-483B-8F02-77C491FFC10B}" dt="2026-08-29T23:09:15.042" v="40150" actId="478"/>
          <ac:picMkLst>
            <pc:docMk/>
            <pc:sldMk cId="4136529752" sldId="469"/>
            <ac:picMk id="20" creationId="{F0C6CA63-42EB-103B-13D0-95C542BF979C}"/>
          </ac:picMkLst>
        </pc:picChg>
        <pc:picChg chg="add mod">
          <ac:chgData name="Shaibal Saha" userId="b190d146-612a-4436-b916-d10121b0f341" providerId="ADAL" clId="{55C09FD3-CE10-483B-8F02-77C491FFC10B}" dt="2026-08-29T23:13:38.174" v="40188" actId="1076"/>
          <ac:picMkLst>
            <pc:docMk/>
            <pc:sldMk cId="4136529752" sldId="469"/>
            <ac:picMk id="25" creationId="{DB5B8652-66B7-6823-5AA4-53BC805AD40B}"/>
          </ac:picMkLst>
        </pc:picChg>
        <pc:picChg chg="add del mod">
          <ac:chgData name="Shaibal Saha" userId="b190d146-612a-4436-b916-d10121b0f341" providerId="ADAL" clId="{55C09FD3-CE10-483B-8F02-77C491FFC10B}" dt="2026-08-29T17:53:35.240" v="38618" actId="478"/>
          <ac:picMkLst>
            <pc:docMk/>
            <pc:sldMk cId="4136529752" sldId="469"/>
            <ac:picMk id="26" creationId="{2CE198C2-29B4-28FD-F75A-8D38B023867A}"/>
          </ac:picMkLst>
        </pc:picChg>
        <pc:picChg chg="add del">
          <ac:chgData name="Shaibal Saha" userId="b190d146-612a-4436-b916-d10121b0f341" providerId="ADAL" clId="{55C09FD3-CE10-483B-8F02-77C491FFC10B}" dt="2026-08-29T23:05:55.371" v="40103" actId="22"/>
          <ac:picMkLst>
            <pc:docMk/>
            <pc:sldMk cId="4136529752" sldId="469"/>
            <ac:picMk id="28" creationId="{2401B10D-F258-9B4C-F2D3-670E970A4303}"/>
          </ac:picMkLst>
        </pc:picChg>
        <pc:picChg chg="add del mod">
          <ac:chgData name="Shaibal Saha" userId="b190d146-612a-4436-b916-d10121b0f341" providerId="ADAL" clId="{55C09FD3-CE10-483B-8F02-77C491FFC10B}" dt="2026-08-29T23:02:38.990" v="40073" actId="478"/>
          <ac:picMkLst>
            <pc:docMk/>
            <pc:sldMk cId="4136529752" sldId="469"/>
            <ac:picMk id="29" creationId="{AC1B36E6-60BC-3987-7DE7-84557A5A186B}"/>
          </ac:picMkLst>
        </pc:picChg>
        <pc:picChg chg="add mod">
          <ac:chgData name="Shaibal Saha" userId="b190d146-612a-4436-b916-d10121b0f341" providerId="ADAL" clId="{55C09FD3-CE10-483B-8F02-77C491FFC10B}" dt="2026-08-29T23:09:02.697" v="40146" actId="1076"/>
          <ac:picMkLst>
            <pc:docMk/>
            <pc:sldMk cId="4136529752" sldId="469"/>
            <ac:picMk id="35" creationId="{EE4ADD4D-BA9E-D4FD-68EA-360B6042F615}"/>
          </ac:picMkLst>
        </pc:picChg>
        <pc:picChg chg="add mod">
          <ac:chgData name="Shaibal Saha" userId="b190d146-612a-4436-b916-d10121b0f341" providerId="ADAL" clId="{55C09FD3-CE10-483B-8F02-77C491FFC10B}" dt="2026-08-29T23:09:11.245" v="40149" actId="1076"/>
          <ac:picMkLst>
            <pc:docMk/>
            <pc:sldMk cId="4136529752" sldId="469"/>
            <ac:picMk id="37" creationId="{5E80DC26-FEB2-A9A9-36D2-68352B503631}"/>
          </ac:picMkLst>
        </pc:picChg>
        <pc:picChg chg="add mod">
          <ac:chgData name="Shaibal Saha" userId="b190d146-612a-4436-b916-d10121b0f341" providerId="ADAL" clId="{55C09FD3-CE10-483B-8F02-77C491FFC10B}" dt="2026-08-29T23:09:19.442" v="40152" actId="1076"/>
          <ac:picMkLst>
            <pc:docMk/>
            <pc:sldMk cId="4136529752" sldId="469"/>
            <ac:picMk id="39" creationId="{DDBF9BD3-5A6C-9D8C-78D5-2181BA6F5747}"/>
          </ac:picMkLst>
        </pc:picChg>
        <pc:picChg chg="add mod">
          <ac:chgData name="Shaibal Saha" userId="b190d146-612a-4436-b916-d10121b0f341" providerId="ADAL" clId="{55C09FD3-CE10-483B-8F02-77C491FFC10B}" dt="2026-08-30T01:46:20.945" v="41466" actId="1076"/>
          <ac:picMkLst>
            <pc:docMk/>
            <pc:sldMk cId="4136529752" sldId="469"/>
            <ac:picMk id="45" creationId="{78B44A8E-9F12-1E09-F38C-7E94917D56F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492831988" sldId="470"/>
        </pc:sldMkLst>
        <pc:spChg chg="mod">
          <ac:chgData name="Shaibal Saha" userId="b190d146-612a-4436-b916-d10121b0f341" providerId="ADAL" clId="{55C09FD3-CE10-483B-8F02-77C491FFC10B}" dt="2026-08-29T04:24:30.174" v="37819" actId="1582"/>
          <ac:spMkLst>
            <pc:docMk/>
            <pc:sldMk cId="2492831988" sldId="470"/>
            <ac:spMk id="3" creationId="{795032D2-88EA-8FD9-F8A4-4D27A344D9D3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4" creationId="{BAA97096-C0A8-6C36-6FD3-28E7B3A0B7AD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6" creationId="{B4607D0B-DF53-C00E-43CB-2A80A5AC0324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7" creationId="{2879A0E9-F2C4-AEDF-AFEA-7F74B20B28DA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8" creationId="{8D1B03AD-330D-CC4F-D566-77ACECD1017D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1" creationId="{C9233E3F-AD68-0BEC-7604-DB6003887527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2" creationId="{2E7071F3-CEEC-7881-49C5-5A54AEBB73BC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3" creationId="{036D91C5-1741-18D2-3572-72D5ED8A336C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4" creationId="{978DA071-73BA-EA1D-618D-FFD2BBB09DCD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6" creationId="{99873EE1-125E-1675-0EF6-881C8E63CE77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7" creationId="{C8C8A4A5-C17D-64B9-7744-3F975B447151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8" creationId="{BB1FC9BC-D733-E856-CE7C-FD161CBFED5F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9" creationId="{F8B54A10-E62E-7C5E-E36F-FC61C68B60AC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21" creationId="{825C36A7-1DDE-0F75-3E8F-CB12D571F081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22" creationId="{35870FAD-AB79-49D9-708D-432A6AF68F8A}"/>
          </ac:spMkLst>
        </pc:spChg>
        <pc:spChg chg="del">
          <ac:chgData name="Shaibal Saha" userId="b190d146-612a-4436-b916-d10121b0f341" providerId="ADAL" clId="{55C09FD3-CE10-483B-8F02-77C491FFC10B}" dt="2026-08-29T04:22:50.882" v="37803" actId="478"/>
          <ac:spMkLst>
            <pc:docMk/>
            <pc:sldMk cId="2492831988" sldId="470"/>
            <ac:spMk id="23" creationId="{903E4FA9-BC21-E57A-F4D7-E15A6DE80D7D}"/>
          </ac:spMkLst>
        </pc:spChg>
        <pc:spChg chg="add del mod">
          <ac:chgData name="Shaibal Saha" userId="b190d146-612a-4436-b916-d10121b0f341" providerId="ADAL" clId="{55C09FD3-CE10-483B-8F02-77C491FFC10B}" dt="2026-08-29T18:39:12.204" v="38817" actId="478"/>
          <ac:spMkLst>
            <pc:docMk/>
            <pc:sldMk cId="2492831988" sldId="470"/>
            <ac:spMk id="24" creationId="{E4B8F4D7-24D3-F739-761B-217D8ECDA2D1}"/>
          </ac:spMkLst>
        </pc:spChg>
        <pc:spChg chg="add del mod">
          <ac:chgData name="Shaibal Saha" userId="b190d146-612a-4436-b916-d10121b0f341" providerId="ADAL" clId="{55C09FD3-CE10-483B-8F02-77C491FFC10B}" dt="2026-08-29T18:40:37.664" v="38837" actId="478"/>
          <ac:spMkLst>
            <pc:docMk/>
            <pc:sldMk cId="2492831988" sldId="470"/>
            <ac:spMk id="25" creationId="{104A9C1B-EC01-969B-16AE-1A1A615D377C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26" creationId="{7472CE42-6210-1DA2-F150-C165157576C2}"/>
          </ac:spMkLst>
        </pc:spChg>
        <pc:spChg chg="add mod">
          <ac:chgData name="Shaibal Saha" userId="b190d146-612a-4436-b916-d10121b0f341" providerId="ADAL" clId="{55C09FD3-CE10-483B-8F02-77C491FFC10B}" dt="2026-08-29T18:41:45.571" v="38868" actId="255"/>
          <ac:spMkLst>
            <pc:docMk/>
            <pc:sldMk cId="2492831988" sldId="470"/>
            <ac:spMk id="27" creationId="{B1101A06-DD21-C49C-2026-BF8E495DC726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28" creationId="{70C21F40-39CD-032C-7311-C05B525241AC}"/>
          </ac:spMkLst>
        </pc:spChg>
        <pc:spChg chg="add mod">
          <ac:chgData name="Shaibal Saha" userId="b190d146-612a-4436-b916-d10121b0f341" providerId="ADAL" clId="{55C09FD3-CE10-483B-8F02-77C491FFC10B}" dt="2026-08-29T18:39:24.674" v="38820" actId="1076"/>
          <ac:spMkLst>
            <pc:docMk/>
            <pc:sldMk cId="2492831988" sldId="470"/>
            <ac:spMk id="29" creationId="{AC22B22F-6DA5-8D20-6F63-D37C18AA6F08}"/>
          </ac:spMkLst>
        </pc:spChg>
        <pc:spChg chg="add 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1" creationId="{CF15E9B1-9F98-ED53-8046-756EE3E8B15C}"/>
          </ac:spMkLst>
        </pc:spChg>
        <pc:spChg chg="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2" creationId="{FF4A11D9-6EFE-F78A-E2FB-23601F0714A9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3" creationId="{5245C3FF-640F-B25D-AD71-368268ACD645}"/>
          </ac:spMkLst>
        </pc:spChg>
        <pc:spChg chg="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5" creationId="{F79BFEC9-5E78-F0D0-46C5-52F8F5BD6912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6" creationId="{A364084F-3298-2649-7470-7B4C1DB398E3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7" creationId="{4AEC39AC-9D2D-F96D-543E-0E369EFB2F56}"/>
          </ac:spMkLst>
        </pc:spChg>
        <pc:spChg chg="add 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9" creationId="{6D7C3723-BD18-D045-B2D8-9A3F58D6E147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1" creationId="{0D2C1133-3ADD-1672-086D-7D0EF5CE8415}"/>
          </ac:spMkLst>
        </pc:spChg>
        <pc:spChg chg="add mod">
          <ac:chgData name="Shaibal Saha" userId="b190d146-612a-4436-b916-d10121b0f341" providerId="ADAL" clId="{55C09FD3-CE10-483B-8F02-77C491FFC10B}" dt="2026-08-29T18:53:28.491" v="38958" actId="255"/>
          <ac:spMkLst>
            <pc:docMk/>
            <pc:sldMk cId="2492831988" sldId="470"/>
            <ac:spMk id="43" creationId="{8AE215A2-6B6C-C779-082D-0F3A6CF7C71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3" creationId="{CBC62446-ECFC-83BF-E8D1-3E56443EC32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4" creationId="{427149FF-BC7F-2F64-F111-846B9DF3FF94}"/>
          </ac:spMkLst>
        </pc:spChg>
        <pc:spChg chg="add mod">
          <ac:chgData name="Shaibal Saha" userId="b190d146-612a-4436-b916-d10121b0f341" providerId="ADAL" clId="{55C09FD3-CE10-483B-8F02-77C491FFC10B}" dt="2026-08-29T18:42:34.693" v="38872"/>
          <ac:spMkLst>
            <pc:docMk/>
            <pc:sldMk cId="2492831988" sldId="470"/>
            <ac:spMk id="45" creationId="{75EA9410-0E9E-68FF-C2E1-477E8C5B5ED9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6" creationId="{97837C48-5AC6-1A13-9686-203AC18C8095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9" creationId="{50F2B34A-4A14-245A-B178-749CB9A7E14C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0" creationId="{E8533F52-442E-0749-D2E2-13F82F49F1D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1" creationId="{BF8391DF-7074-52C4-04C5-9837E1300B0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3" creationId="{AE32314F-691C-7DCF-0607-9AF12E1BEA9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5" creationId="{D06F99B6-887F-4F10-F864-ED9CD0D275E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9" creationId="{BDAE6DBD-29E0-9013-F1E1-7B939D89D577}"/>
          </ac:spMkLst>
        </pc:spChg>
        <pc:spChg chg="mod">
          <ac:chgData name="Shaibal Saha" userId="b190d146-612a-4436-b916-d10121b0f341" providerId="ADAL" clId="{55C09FD3-CE10-483B-8F02-77C491FFC10B}" dt="2026-08-29T18:38:05.085" v="38812" actId="20577"/>
          <ac:spMkLst>
            <pc:docMk/>
            <pc:sldMk cId="2492831988" sldId="470"/>
            <ac:spMk id="178" creationId="{031561F5-7167-4FC8-452B-070F553DD555}"/>
          </ac:spMkLst>
        </pc:spChg>
        <pc:spChg chg="mod">
          <ac:chgData name="Shaibal Saha" userId="b190d146-612a-4436-b916-d10121b0f341" providerId="ADAL" clId="{55C09FD3-CE10-483B-8F02-77C491FFC10B}" dt="2026-08-29T18:38:29.879" v="38813"/>
          <ac:spMkLst>
            <pc:docMk/>
            <pc:sldMk cId="2492831988" sldId="470"/>
            <ac:spMk id="290" creationId="{9DD78684-C287-EA8E-F59D-8CDBE0E0A0B6}"/>
          </ac:spMkLst>
        </pc:sp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15" creationId="{75DBB33C-B1B1-0629-5776-3E5F828DA6FE}"/>
          </ac:picMkLst>
        </pc:pic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20" creationId="{178F97A0-E59A-D849-C42B-26548B580992}"/>
          </ac:picMkLst>
        </pc:picChg>
        <pc:picChg chg="del">
          <ac:chgData name="Shaibal Saha" userId="b190d146-612a-4436-b916-d10121b0f341" providerId="ADAL" clId="{55C09FD3-CE10-483B-8F02-77C491FFC10B}" dt="2026-08-29T18:39:35.755" v="38821" actId="478"/>
          <ac:picMkLst>
            <pc:docMk/>
            <pc:sldMk cId="2492831988" sldId="470"/>
            <ac:picMk id="23" creationId="{619075C4-D491-696F-8D3C-4E8578DA9E66}"/>
          </ac:picMkLst>
        </pc:picChg>
        <pc:picChg chg="add mod">
          <ac:chgData name="Shaibal Saha" userId="b190d146-612a-4436-b916-d10121b0f341" providerId="ADAL" clId="{55C09FD3-CE10-483B-8F02-77C491FFC10B}" dt="2026-08-29T18:40:14.521" v="38833" actId="1076"/>
          <ac:picMkLst>
            <pc:docMk/>
            <pc:sldMk cId="2492831988" sldId="470"/>
            <ac:picMk id="41" creationId="{3FAE1D87-8A2B-A659-A0B7-DB1DCCC2400C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4037641425" sldId="471"/>
        </pc:sldMkLst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4" creationId="{6DDFC4FF-F470-9220-2059-4BEA0263571C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6" creationId="{F2E543CE-A4E5-D38B-E9E3-F4A34D70134A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7" creationId="{7E90DC5B-1ACC-3CE1-0E6A-B57025977D8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8" creationId="{175DC124-3041-86DE-F6C4-C23ECAE8C9D4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9" creationId="{5BBF81FB-5833-3981-CF60-369585EB6A9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1" creationId="{5D6FD972-0700-84BD-438B-730A7AAE35B6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3" creationId="{312BDD20-CD2F-5281-C15A-41AA030CC9C1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7" creationId="{A998D0A3-63E2-8FA8-95D9-DF030B128F07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8" creationId="{18CEC8FA-964E-19C9-44F9-9DE831F68D83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9" creationId="{5A1C411A-8DB3-2510-233A-89E980D88691}"/>
          </ac:spMkLst>
        </pc:spChg>
        <pc:spChg chg="mod">
          <ac:chgData name="Shaibal Saha" userId="b190d146-612a-4436-b916-d10121b0f341" providerId="ADAL" clId="{55C09FD3-CE10-483B-8F02-77C491FFC10B}" dt="2026-08-29T04:32:24.012" v="37881" actId="1076"/>
          <ac:spMkLst>
            <pc:docMk/>
            <pc:sldMk cId="4037641425" sldId="471"/>
            <ac:spMk id="24" creationId="{6C53BAE5-7603-9459-5851-C12FC0D60050}"/>
          </ac:spMkLst>
        </pc:spChg>
        <pc:spChg chg="add mod">
          <ac:chgData name="Shaibal Saha" userId="b190d146-612a-4436-b916-d10121b0f341" providerId="ADAL" clId="{55C09FD3-CE10-483B-8F02-77C491FFC10B}" dt="2026-08-29T04:28:08.220" v="37866" actId="1076"/>
          <ac:spMkLst>
            <pc:docMk/>
            <pc:sldMk cId="4037641425" sldId="471"/>
            <ac:spMk id="27" creationId="{EE2791E2-8A68-6861-DFAE-BD2E99FCCB4C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29" creationId="{A2DD4D56-F921-6351-20D2-6F3D7ABBB9A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1" creationId="{35B4BDC4-5D85-00B2-58FA-C7AB46E886A7}"/>
          </ac:spMkLst>
        </pc:spChg>
        <pc:spChg chg="add mod">
          <ac:chgData name="Shaibal Saha" userId="b190d146-612a-4436-b916-d10121b0f341" providerId="ADAL" clId="{55C09FD3-CE10-483B-8F02-77C491FFC10B}" dt="2026-08-29T04:29:44.385" v="37870" actId="113"/>
          <ac:spMkLst>
            <pc:docMk/>
            <pc:sldMk cId="4037641425" sldId="471"/>
            <ac:spMk id="37" creationId="{8C870005-8526-7B59-E86D-37556DE70866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9" creationId="{13F5E2A4-6E13-2D9D-7354-67664ECDE7E8}"/>
          </ac:spMkLst>
        </pc:spChg>
        <pc:spChg chg="add mod">
          <ac:chgData name="Shaibal Saha" userId="b190d146-612a-4436-b916-d10121b0f341" providerId="ADAL" clId="{55C09FD3-CE10-483B-8F02-77C491FFC10B}" dt="2026-08-29T04:30:27.167" v="37873" actId="113"/>
          <ac:spMkLst>
            <pc:docMk/>
            <pc:sldMk cId="4037641425" sldId="471"/>
            <ac:spMk id="45" creationId="{9BBAEE2D-5CEF-30DE-7FAC-ACC434BA9EAD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7" creationId="{67FB2A2F-6FC5-F60E-7938-F8262BBCB0E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9" creationId="{9EF68085-6DC5-D782-8F23-E708A728277C}"/>
          </ac:spMkLst>
        </pc:spChg>
        <pc:spChg chg="add mod">
          <ac:chgData name="Shaibal Saha" userId="b190d146-612a-4436-b916-d10121b0f341" providerId="ADAL" clId="{55C09FD3-CE10-483B-8F02-77C491FFC10B}" dt="2026-08-29T04:30:50.594" v="37876" actId="113"/>
          <ac:spMkLst>
            <pc:docMk/>
            <pc:sldMk cId="4037641425" sldId="471"/>
            <ac:spMk id="53" creationId="{F9B11890-E4F7-491F-313C-A8ADB6F8517B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55" creationId="{78F318B0-87B8-570C-E917-04E86FF8C207}"/>
          </ac:spMkLst>
        </pc:spChg>
        <pc:spChg chg="add mod">
          <ac:chgData name="Shaibal Saha" userId="b190d146-612a-4436-b916-d10121b0f341" providerId="ADAL" clId="{55C09FD3-CE10-483B-8F02-77C491FFC10B}" dt="2026-08-29T04:31:12.790" v="37878" actId="113"/>
          <ac:spMkLst>
            <pc:docMk/>
            <pc:sldMk cId="4037641425" sldId="471"/>
            <ac:spMk id="61" creationId="{5CFC4B80-F55D-0E23-B3F9-720538681F11}"/>
          </ac:spMkLst>
        </pc:spChg>
        <pc:spChg chg="mod">
          <ac:chgData name="Shaibal Saha" userId="b190d146-612a-4436-b916-d10121b0f341" providerId="ADAL" clId="{55C09FD3-CE10-483B-8F02-77C491FFC10B}" dt="2026-08-29T04:26:32.529" v="37838"/>
          <ac:spMkLst>
            <pc:docMk/>
            <pc:sldMk cId="4037641425" sldId="471"/>
            <ac:spMk id="178" creationId="{0B6729FA-1A52-52BA-C2BB-DF8E96F060C8}"/>
          </ac:spMkLst>
        </pc:spChg>
        <pc:picChg chg="add mod">
          <ac:chgData name="Shaibal Saha" userId="b190d146-612a-4436-b916-d10121b0f341" providerId="ADAL" clId="{55C09FD3-CE10-483B-8F02-77C491FFC10B}" dt="2026-08-29T04:28:04.697" v="37865" actId="1076"/>
          <ac:picMkLst>
            <pc:docMk/>
            <pc:sldMk cId="4037641425" sldId="471"/>
            <ac:picMk id="25" creationId="{4EDAE650-431A-24F3-99AC-388BD5E958F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900738274" sldId="472"/>
        </pc:sldMkLst>
        <pc:spChg chg="mod">
          <ac:chgData name="Shaibal Saha" userId="b190d146-612a-4436-b916-d10121b0f341" providerId="ADAL" clId="{55C09FD3-CE10-483B-8F02-77C491FFC10B}" dt="2026-08-29T05:28:31.189" v="37918"/>
          <ac:spMkLst>
            <pc:docMk/>
            <pc:sldMk cId="900738274" sldId="472"/>
            <ac:spMk id="24" creationId="{A92BDA02-4E72-91C1-33CC-1D2122C378C9}"/>
          </ac:spMkLst>
        </pc:spChg>
        <pc:spChg chg="mod">
          <ac:chgData name="Shaibal Saha" userId="b190d146-612a-4436-b916-d10121b0f341" providerId="ADAL" clId="{55C09FD3-CE10-483B-8F02-77C491FFC10B}" dt="2026-08-29T05:28:15.567" v="37917" actId="1076"/>
          <ac:spMkLst>
            <pc:docMk/>
            <pc:sldMk cId="900738274" sldId="472"/>
            <ac:spMk id="27" creationId="{613ED8FD-CA01-CEDA-0A60-F672C6EF9935}"/>
          </ac:spMkLst>
        </pc:spChg>
        <pc:spChg chg="mod">
          <ac:chgData name="Shaibal Saha" userId="b190d146-612a-4436-b916-d10121b0f341" providerId="ADAL" clId="{55C09FD3-CE10-483B-8F02-77C491FFC10B}" dt="2026-08-29T05:27:03.865" v="37908" actId="113"/>
          <ac:spMkLst>
            <pc:docMk/>
            <pc:sldMk cId="900738274" sldId="472"/>
            <ac:spMk id="37" creationId="{EEBD6591-5BB6-C9B1-6166-1FED2CCA9E66}"/>
          </ac:spMkLst>
        </pc:spChg>
        <pc:spChg chg="mod">
          <ac:chgData name="Shaibal Saha" userId="b190d146-612a-4436-b916-d10121b0f341" providerId="ADAL" clId="{55C09FD3-CE10-483B-8F02-77C491FFC10B}" dt="2026-08-29T05:27:24.226" v="37910" actId="113"/>
          <ac:spMkLst>
            <pc:docMk/>
            <pc:sldMk cId="900738274" sldId="472"/>
            <ac:spMk id="45" creationId="{0D48C848-CB2C-C271-E35B-A2FA04D5CD1A}"/>
          </ac:spMkLst>
        </pc:spChg>
        <pc:spChg chg="mod">
          <ac:chgData name="Shaibal Saha" userId="b190d146-612a-4436-b916-d10121b0f341" providerId="ADAL" clId="{55C09FD3-CE10-483B-8F02-77C491FFC10B}" dt="2026-08-29T05:27:48.285" v="37913" actId="113"/>
          <ac:spMkLst>
            <pc:docMk/>
            <pc:sldMk cId="900738274" sldId="472"/>
            <ac:spMk id="53" creationId="{D3EB9C7B-678D-C872-516E-A4AC9C3FB15E}"/>
          </ac:spMkLst>
        </pc:spChg>
        <pc:spChg chg="mod">
          <ac:chgData name="Shaibal Saha" userId="b190d146-612a-4436-b916-d10121b0f341" providerId="ADAL" clId="{55C09FD3-CE10-483B-8F02-77C491FFC10B}" dt="2026-08-29T05:28:05.574" v="37915" actId="113"/>
          <ac:spMkLst>
            <pc:docMk/>
            <pc:sldMk cId="900738274" sldId="472"/>
            <ac:spMk id="61" creationId="{3DA93025-3E2A-563E-C611-8680CDCD84E9}"/>
          </ac:spMkLst>
        </pc:spChg>
        <pc:spChg chg="mod">
          <ac:chgData name="Shaibal Saha" userId="b190d146-612a-4436-b916-d10121b0f341" providerId="ADAL" clId="{55C09FD3-CE10-483B-8F02-77C491FFC10B}" dt="2026-08-29T04:36:27.949" v="37893" actId="20577"/>
          <ac:spMkLst>
            <pc:docMk/>
            <pc:sldMk cId="900738274" sldId="472"/>
            <ac:spMk id="178" creationId="{E1547748-E891-5E47-93C9-13A6055ED226}"/>
          </ac:spMkLst>
        </pc:spChg>
        <pc:picChg chg="add mod">
          <ac:chgData name="Shaibal Saha" userId="b190d146-612a-4436-b916-d10121b0f341" providerId="ADAL" clId="{55C09FD3-CE10-483B-8F02-77C491FFC10B}" dt="2026-08-29T05:28:11.886" v="37916" actId="14100"/>
          <ac:picMkLst>
            <pc:docMk/>
            <pc:sldMk cId="900738274" sldId="472"/>
            <ac:picMk id="4" creationId="{B4D3964B-F875-A12A-E39B-0BDA0235FFF7}"/>
          </ac:picMkLst>
        </pc:picChg>
        <pc:picChg chg="del">
          <ac:chgData name="Shaibal Saha" userId="b190d146-612a-4436-b916-d10121b0f341" providerId="ADAL" clId="{55C09FD3-CE10-483B-8F02-77C491FFC10B}" dt="2026-08-29T04:36:08.103" v="37883" actId="478"/>
          <ac:picMkLst>
            <pc:docMk/>
            <pc:sldMk cId="900738274" sldId="472"/>
            <ac:picMk id="25" creationId="{B19F0F82-22DB-0F21-86F0-F2BAA06ED26E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3427507739" sldId="473"/>
        </pc:sldMkLst>
        <pc:spChg chg="del mod">
          <ac:chgData name="Shaibal Saha" userId="b190d146-612a-4436-b916-d10121b0f341" providerId="ADAL" clId="{55C09FD3-CE10-483B-8F02-77C491FFC10B}" dt="2026-08-29T05:31:51.500" v="37956" actId="478"/>
          <ac:spMkLst>
            <pc:docMk/>
            <pc:sldMk cId="3427507739" sldId="473"/>
            <ac:spMk id="5" creationId="{6ADB91D9-46D6-6F7D-2DCD-69991DDECAC0}"/>
          </ac:spMkLst>
        </pc:spChg>
        <pc:spChg chg="mod">
          <ac:chgData name="Shaibal Saha" userId="b190d146-612a-4436-b916-d10121b0f341" providerId="ADAL" clId="{55C09FD3-CE10-483B-8F02-77C491FFC10B}" dt="2026-08-29T05:33:30.507" v="37970" actId="1076"/>
          <ac:spMkLst>
            <pc:docMk/>
            <pc:sldMk cId="3427507739" sldId="473"/>
            <ac:spMk id="6" creationId="{3EFDD0FD-BE2E-CBDE-A291-A31C0DF5023F}"/>
          </ac:spMkLst>
        </pc:spChg>
        <pc:spChg chg="mod">
          <ac:chgData name="Shaibal Saha" userId="b190d146-612a-4436-b916-d10121b0f341" providerId="ADAL" clId="{55C09FD3-CE10-483B-8F02-77C491FFC10B}" dt="2026-08-29T05:32:05.758" v="37958" actId="12"/>
          <ac:spMkLst>
            <pc:docMk/>
            <pc:sldMk cId="3427507739" sldId="473"/>
            <ac:spMk id="7" creationId="{9585CEF1-964F-B82A-3F9E-5256A94C3F4D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8" creationId="{C0F6F7B7-8F58-F050-50E6-BED535518DC6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1" creationId="{D0616C71-CE51-42F2-DF84-F09F9347DD26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2" creationId="{75670968-CD7E-38D6-7743-48864DED0D2A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3" creationId="{D15E703A-3517-6B00-D913-DEBAEFE3FD2B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6" creationId="{ED8DFAE1-5C72-D374-8709-E9F3C3F4A944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7" creationId="{CAB04C97-121E-87F3-A637-BA2A37BD4458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8" creationId="{393E109A-B947-1529-231E-29203E51C042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9" creationId="{33A49DE5-1E18-1AB0-21BB-245AE3C02EC2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21" creationId="{C0DD0A7D-A6EF-468D-DF77-984EBB9917A2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22" creationId="{8398CDE6-B5ED-B9A7-E486-C830A7AE76F5}"/>
          </ac:spMkLst>
        </pc:spChg>
        <pc:spChg chg="mod">
          <ac:chgData name="Shaibal Saha" userId="b190d146-612a-4436-b916-d10121b0f341" providerId="ADAL" clId="{55C09FD3-CE10-483B-8F02-77C491FFC10B}" dt="2026-08-29T05:33:51.675" v="37971"/>
          <ac:spMkLst>
            <pc:docMk/>
            <pc:sldMk cId="3427507739" sldId="473"/>
            <ac:spMk id="24" creationId="{E7405B17-F63E-2468-C6FC-559005854B2E}"/>
          </ac:spMkLst>
        </pc:spChg>
        <pc:spChg chg="add mod">
          <ac:chgData name="Shaibal Saha" userId="b190d146-612a-4436-b916-d10121b0f341" providerId="ADAL" clId="{55C09FD3-CE10-483B-8F02-77C491FFC10B}" dt="2026-08-29T05:35:12.202" v="37978" actId="1076"/>
          <ac:spMkLst>
            <pc:docMk/>
            <pc:sldMk cId="3427507739" sldId="473"/>
            <ac:spMk id="26" creationId="{B35225A2-DC7E-B5C8-64DA-4CA04F379619}"/>
          </ac:spMkLst>
        </pc:spChg>
        <pc:spChg chg="del">
          <ac:chgData name="Shaibal Saha" userId="b190d146-612a-4436-b916-d10121b0f341" providerId="ADAL" clId="{55C09FD3-CE10-483B-8F02-77C491FFC10B}" dt="2026-08-29T05:29:35.070" v="37934" actId="478"/>
          <ac:spMkLst>
            <pc:docMk/>
            <pc:sldMk cId="3427507739" sldId="473"/>
            <ac:spMk id="29" creationId="{773D9B1E-CF01-E8D9-4DBD-98FC676ECE3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1" creationId="{1C845862-4F64-F225-F247-496ACDF8463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3" creationId="{A815A6B3-928A-94AC-1FB2-FC255157A6A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7" creationId="{5ED3D693-E3C0-F454-1C7B-D36782B9EAFE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9" creationId="{551220E5-54D0-EDA3-8402-9DE2D1D63BF4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1" creationId="{51305220-5716-EBFC-5606-A83AE3C34CE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5" creationId="{8DEB778A-0012-17A3-4E89-8E77A7E953F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7" creationId="{1B304CAE-2926-151D-8908-F7CAC2A63C8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3" creationId="{0B6E2799-36C8-3BD4-C947-CCD152E5BE4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5" creationId="{94CAD618-2B28-1C9C-E39D-44BB754A11F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61" creationId="{A0FE0100-0608-F8A0-10E1-CC62D39C5B18}"/>
          </ac:spMkLst>
        </pc:spChg>
        <pc:spChg chg="mod">
          <ac:chgData name="Shaibal Saha" userId="b190d146-612a-4436-b916-d10121b0f341" providerId="ADAL" clId="{55C09FD3-CE10-483B-8F02-77C491FFC10B}" dt="2026-08-29T05:29:00.705" v="37931" actId="20577"/>
          <ac:spMkLst>
            <pc:docMk/>
            <pc:sldMk cId="3427507739" sldId="473"/>
            <ac:spMk id="178" creationId="{6DF80E9C-3883-89C8-80C8-38A3349C8999}"/>
          </ac:spMkLst>
        </pc:spChg>
        <pc:spChg chg="mod">
          <ac:chgData name="Shaibal Saha" userId="b190d146-612a-4436-b916-d10121b0f341" providerId="ADAL" clId="{55C09FD3-CE10-483B-8F02-77C491FFC10B}" dt="2026-08-29T05:29:11.097" v="37932"/>
          <ac:spMkLst>
            <pc:docMk/>
            <pc:sldMk cId="3427507739" sldId="473"/>
            <ac:spMk id="290" creationId="{0D8E05A1-AD45-07D5-879D-348832259ACA}"/>
          </ac:spMkLst>
        </pc:spChg>
        <pc:graphicFrameChg chg="add del mod">
          <ac:chgData name="Shaibal Saha" userId="b190d146-612a-4436-b916-d10121b0f341" providerId="ADAL" clId="{55C09FD3-CE10-483B-8F02-77C491FFC10B}" dt="2026-08-29T05:33:09.603" v="37963" actId="478"/>
          <ac:graphicFrameMkLst>
            <pc:docMk/>
            <pc:sldMk cId="3427507739" sldId="473"/>
            <ac:graphicFrameMk id="23" creationId="{99E9AE25-7BCF-2C24-9130-CF61EB57B533}"/>
          </ac:graphicFrameMkLst>
        </pc:graphicFrameChg>
        <pc:picChg chg="del">
          <ac:chgData name="Shaibal Saha" userId="b190d146-612a-4436-b916-d10121b0f341" providerId="ADAL" clId="{55C09FD3-CE10-483B-8F02-77C491FFC10B}" dt="2026-08-29T05:30:01.170" v="37937" actId="478"/>
          <ac:picMkLst>
            <pc:docMk/>
            <pc:sldMk cId="3427507739" sldId="473"/>
            <ac:picMk id="3" creationId="{B4BF9811-C9D4-263F-064F-A3E69AA61988}"/>
          </ac:picMkLst>
        </pc:picChg>
        <pc:picChg chg="add mod">
          <ac:chgData name="Shaibal Saha" userId="b190d146-612a-4436-b916-d10121b0f341" providerId="ADAL" clId="{55C09FD3-CE10-483B-8F02-77C491FFC10B}" dt="2026-08-29T05:35:08.007" v="37977" actId="1076"/>
          <ac:picMkLst>
            <pc:docMk/>
            <pc:sldMk cId="3427507739" sldId="473"/>
            <ac:picMk id="30" creationId="{C25974DE-AB98-8816-EC82-BC4F5538AAFC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4156290016" sldId="474"/>
        </pc:sldMkLst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" creationId="{E72A7117-CC6A-8CDE-537D-FC14A6455F35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" creationId="{1E45FF8E-46ED-1A9F-67AE-991D0CAAE882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5" creationId="{57B520D7-A6E0-E6A7-8E4C-77B8D3EA6E52}"/>
          </ac:spMkLst>
        </pc:spChg>
        <pc:spChg chg="del">
          <ac:chgData name="Shaibal Saha" userId="b190d146-612a-4436-b916-d10121b0f341" providerId="ADAL" clId="{55C09FD3-CE10-483B-8F02-77C491FFC10B}" dt="2026-08-29T05:36:52.771" v="37998" actId="478"/>
          <ac:spMkLst>
            <pc:docMk/>
            <pc:sldMk cId="4156290016" sldId="474"/>
            <ac:spMk id="6" creationId="{6D003EBC-9954-ED8C-F2C5-A9FC70F9984C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8" creationId="{F0DB23B5-820D-529D-A064-48A9B329067E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9" creationId="{29BA225F-5AC3-ECE5-718F-332BB605F3D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1" creationId="{1FF29CAB-B9C1-7B8E-88CC-1508811429B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2" creationId="{604B9EBA-37B0-A76A-95F5-DED72690F051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4" creationId="{701E9ACA-9EEC-BD8A-1791-8D752B0B9EF9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7" creationId="{69AC1BBE-4B5F-0EC6-A78D-06F8846E750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9" creationId="{1FFF6DA7-CF83-5177-59B3-77F8C3BE943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1" creationId="{D03685AC-BC92-00FB-C115-D53200ECD653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2" creationId="{DA2FE53C-5AB5-4171-2C95-EA5C3CF4B711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23" creationId="{CE8DCFFE-60CA-6965-2C9C-EC4A8D63A0F8}"/>
          </ac:spMkLst>
        </pc:spChg>
        <pc:spChg chg="del">
          <ac:chgData name="Shaibal Saha" userId="b190d146-612a-4436-b916-d10121b0f341" providerId="ADAL" clId="{55C09FD3-CE10-483B-8F02-77C491FFC10B}" dt="2026-08-29T05:39:25.229" v="38013" actId="478"/>
          <ac:spMkLst>
            <pc:docMk/>
            <pc:sldMk cId="4156290016" sldId="474"/>
            <ac:spMk id="24" creationId="{357B07A4-9AA6-9B20-1273-F8ABA76B6222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6" creationId="{569911A7-DE5D-CFE0-0322-7D782C752E2A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27" creationId="{7660352C-AEF4-2193-ACB9-87DD2339E4F8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28" creationId="{FB26497F-FBFF-023D-F1E3-79617BEB36CE}"/>
          </ac:spMkLst>
        </pc:spChg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29" creationId="{3F97AD13-BF90-B77B-2BF0-4374E1F753CF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35" creationId="{1221F016-A215-FA59-A7C3-58FDFEFAA367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36" creationId="{BD135690-3D6B-28DF-964B-3CB405906729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7" creationId="{D44CDBDF-3F1E-5590-EF73-31CF69E86C79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2" creationId="{9E90232E-CB84-81DA-B756-815061BAFF19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43" creationId="{E454134A-1C2E-FA65-397F-29122DC9DD2C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44" creationId="{3321EEBE-4034-F469-9C73-7E17BB30BAD7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5" creationId="{89549ACE-737E-65DA-8489-64C1EDFAF5E6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9" creationId="{3EF8F444-67B3-0309-B8D1-689F00D8FB85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50" creationId="{8D72E44F-6C9C-C9C4-67BA-8FBF0E815D18}"/>
          </ac:spMkLst>
        </pc:spChg>
        <pc:spChg chg="add del">
          <ac:chgData name="Shaibal Saha" userId="b190d146-612a-4436-b916-d10121b0f341" providerId="ADAL" clId="{55C09FD3-CE10-483B-8F02-77C491FFC10B}" dt="2026-08-29T05:39:20.342" v="38011" actId="22"/>
          <ac:spMkLst>
            <pc:docMk/>
            <pc:sldMk cId="4156290016" sldId="474"/>
            <ac:spMk id="52" creationId="{F227BA29-2C95-DA8F-A5B1-F7845FCF8068}"/>
          </ac:spMkLst>
        </pc:spChg>
        <pc:spChg chg="add">
          <ac:chgData name="Shaibal Saha" userId="b190d146-612a-4436-b916-d10121b0f341" providerId="ADAL" clId="{55C09FD3-CE10-483B-8F02-77C491FFC10B}" dt="2026-08-29T05:39:21.712" v="38012" actId="22"/>
          <ac:spMkLst>
            <pc:docMk/>
            <pc:sldMk cId="4156290016" sldId="474"/>
            <ac:spMk id="54" creationId="{823B9C7C-A94A-E1AD-650F-29EA64E1F2DB}"/>
          </ac:spMkLst>
        </pc:spChg>
        <pc:spChg chg="mod">
          <ac:chgData name="Shaibal Saha" userId="b190d146-612a-4436-b916-d10121b0f341" providerId="ADAL" clId="{55C09FD3-CE10-483B-8F02-77C491FFC10B}" dt="2026-08-29T05:36:23.213" v="37982"/>
          <ac:spMkLst>
            <pc:docMk/>
            <pc:sldMk cId="4156290016" sldId="474"/>
            <ac:spMk id="178" creationId="{3CF63D27-802E-3520-A62E-CF2F54E63A2A}"/>
          </ac:spMkLst>
        </pc:spChg>
        <pc:spChg chg="mod">
          <ac:chgData name="Shaibal Saha" userId="b190d146-612a-4436-b916-d10121b0f341" providerId="ADAL" clId="{55C09FD3-CE10-483B-8F02-77C491FFC10B}" dt="2026-08-29T05:36:46.499" v="37997" actId="20577"/>
          <ac:spMkLst>
            <pc:docMk/>
            <pc:sldMk cId="4156290016" sldId="474"/>
            <ac:spMk id="290" creationId="{DCDC50E9-EC4E-DD03-499B-00D6169A9DF8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664874702" sldId="475"/>
        </pc:sldMkLst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" creationId="{65A722BA-5F9B-4291-C940-106CF3ED950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" creationId="{55CE2726-05C6-BCC8-F21F-2EBF151A6E37}"/>
          </ac:spMkLst>
        </pc:spChg>
        <pc:spChg chg="del mod">
          <ac:chgData name="Shaibal Saha" userId="b190d146-612a-4436-b916-d10121b0f341" providerId="ADAL" clId="{55C09FD3-CE10-483B-8F02-77C491FFC10B}" dt="2026-08-29T05:42:19.542" v="38069" actId="478"/>
          <ac:spMkLst>
            <pc:docMk/>
            <pc:sldMk cId="664874702" sldId="475"/>
            <ac:spMk id="7" creationId="{8B56448E-503D-54B8-693B-40E8928ECD6C}"/>
          </ac:spMkLst>
        </pc:spChg>
        <pc:spChg chg="add mod">
          <ac:chgData name="Shaibal Saha" userId="b190d146-612a-4436-b916-d10121b0f341" providerId="ADAL" clId="{55C09FD3-CE10-483B-8F02-77C491FFC10B}" dt="2026-08-29T05:41:15.288" v="38056" actId="1076"/>
          <ac:spMkLst>
            <pc:docMk/>
            <pc:sldMk cId="664874702" sldId="475"/>
            <ac:spMk id="8" creationId="{2E3ED798-BB13-26CA-4100-1BBC82CD2674}"/>
          </ac:spMkLst>
        </pc:spChg>
        <pc:spChg chg="add mod">
          <ac:chgData name="Shaibal Saha" userId="b190d146-612a-4436-b916-d10121b0f341" providerId="ADAL" clId="{55C09FD3-CE10-483B-8F02-77C491FFC10B}" dt="2026-08-29T05:43:23.474" v="38081" actId="255"/>
          <ac:spMkLst>
            <pc:docMk/>
            <pc:sldMk cId="664874702" sldId="475"/>
            <ac:spMk id="11" creationId="{4D88820D-0CC6-6981-F71C-1536CA7E0DCE}"/>
          </ac:spMkLst>
        </pc:spChg>
        <pc:spChg chg="add mod">
          <ac:chgData name="Shaibal Saha" userId="b190d146-612a-4436-b916-d10121b0f341" providerId="ADAL" clId="{55C09FD3-CE10-483B-8F02-77C491FFC10B}" dt="2026-08-29T05:43:01.162" v="38078" actId="12"/>
          <ac:spMkLst>
            <pc:docMk/>
            <pc:sldMk cId="664874702" sldId="475"/>
            <ac:spMk id="12" creationId="{3E2AA448-8E42-BC49-BFC6-B40CDDE1E119}"/>
          </ac:spMkLst>
        </pc:spChg>
        <pc:spChg chg="mod">
          <ac:chgData name="Shaibal Saha" userId="b190d146-612a-4436-b916-d10121b0f341" providerId="ADAL" clId="{55C09FD3-CE10-483B-8F02-77C491FFC10B}" dt="2026-08-29T05:43:07.858" v="38079" actId="255"/>
          <ac:spMkLst>
            <pc:docMk/>
            <pc:sldMk cId="664874702" sldId="475"/>
            <ac:spMk id="13" creationId="{2601BE75-C06D-B1AA-E829-A00E22E7C3A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4" creationId="{6990D5BB-6ABA-2D4C-6D30-07DB42F684A6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5" creationId="{8A9BF6C5-8208-5DF7-1BE8-2174F534B3F9}"/>
          </ac:spMkLst>
        </pc:spChg>
        <pc:spChg chg="add 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17" creationId="{49B94A3D-444C-F9C7-8927-7858695538C2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9" creationId="{04700780-0AF4-4D59-02EE-042E7BEFD2C2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21" creationId="{AF1D6E94-98E5-4876-CD55-1B8CA740F78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22" creationId="{017DC1EF-10BC-7935-709B-50C2B50A9069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23" creationId="{C54E5003-8849-57BC-C96D-DB5026438943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30" creationId="{D7619585-E0CB-73CA-07DA-9A6C3803E586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1" creationId="{DFE14CDD-0A5A-534C-C751-1B0EE9078BCF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8" creationId="{13CC4851-ABE1-D3D6-9F1C-9B5891FA2904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0" creationId="{65734C01-BD39-D4CE-731D-B593D93945D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2" creationId="{7E83F70F-E748-FD5D-0947-ADEE7B80B3B8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4" creationId="{154D2E8E-3538-D068-83C8-291DBE6992D7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7" creationId="{44444D53-421E-48DE-FAC4-BDC11F06E052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0" creationId="{65A547A7-4560-78DB-2334-8CD9CB14791B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1" creationId="{E9765FFB-58C4-AB88-35C4-1618E1377239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2" creationId="{3D3CD357-DA91-B998-C1E5-26A685860004}"/>
          </ac:spMkLst>
        </pc:spChg>
        <pc:spChg chg="mod">
          <ac:chgData name="Shaibal Saha" userId="b190d146-612a-4436-b916-d10121b0f341" providerId="ADAL" clId="{55C09FD3-CE10-483B-8F02-77C491FFC10B}" dt="2026-08-29T05:44:51.528" v="38088" actId="1076"/>
          <ac:spMkLst>
            <pc:docMk/>
            <pc:sldMk cId="664874702" sldId="475"/>
            <ac:spMk id="54" creationId="{17AD7035-0A50-FEAA-A3D8-ED22331C297B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55" creationId="{884C67D0-B368-B06D-D6B6-D8E969D0A8B3}"/>
          </ac:spMkLst>
        </pc:spChg>
        <pc:spChg chg="add mod">
          <ac:chgData name="Shaibal Saha" userId="b190d146-612a-4436-b916-d10121b0f341" providerId="ADAL" clId="{55C09FD3-CE10-483B-8F02-77C491FFC10B}" dt="2026-08-29T05:42:16.204" v="38068" actId="1076"/>
          <ac:spMkLst>
            <pc:docMk/>
            <pc:sldMk cId="664874702" sldId="475"/>
            <ac:spMk id="58" creationId="{65F7E7E0-BE27-5E26-A57B-F9843E7029A4}"/>
          </ac:spMkLst>
        </pc:spChg>
        <pc:spChg chg="mod">
          <ac:chgData name="Shaibal Saha" userId="b190d146-612a-4436-b916-d10121b0f341" providerId="ADAL" clId="{55C09FD3-CE10-483B-8F02-77C491FFC10B}" dt="2026-08-29T05:40:44.555" v="38052" actId="20577"/>
          <ac:spMkLst>
            <pc:docMk/>
            <pc:sldMk cId="664874702" sldId="475"/>
            <ac:spMk id="178" creationId="{7745F3C7-0698-808E-3EF6-6DA12BA90D93}"/>
          </ac:spMkLst>
        </pc:spChg>
        <pc:spChg chg="mod">
          <ac:chgData name="Shaibal Saha" userId="b190d146-612a-4436-b916-d10121b0f341" providerId="ADAL" clId="{55C09FD3-CE10-483B-8F02-77C491FFC10B}" dt="2026-08-29T05:44:23.602" v="38085" actId="20577"/>
          <ac:spMkLst>
            <pc:docMk/>
            <pc:sldMk cId="664874702" sldId="475"/>
            <ac:spMk id="290" creationId="{6D595133-784E-848B-7C07-05E5AE0B7D18}"/>
          </ac:spMkLst>
        </pc:spChg>
        <pc:graphicFrameChg chg="add mod">
          <ac:chgData name="Shaibal Saha" userId="b190d146-612a-4436-b916-d10121b0f341" providerId="ADAL" clId="{55C09FD3-CE10-483B-8F02-77C491FFC10B}" dt="2026-08-29T05:41:39.041" v="38062" actId="14100"/>
          <ac:graphicFrameMkLst>
            <pc:docMk/>
            <pc:sldMk cId="664874702" sldId="475"/>
            <ac:graphicFrameMk id="56" creationId="{82F8BA94-3154-6136-024E-D85CD5B51C45}"/>
          </ac:graphicFrameMkLst>
        </pc:graphicFrameChg>
        <pc:picChg chg="del">
          <ac:chgData name="Shaibal Saha" userId="b190d146-612a-4436-b916-d10121b0f341" providerId="ADAL" clId="{55C09FD3-CE10-483B-8F02-77C491FFC10B}" dt="2026-08-29T05:41:23.220" v="38057" actId="478"/>
          <ac:picMkLst>
            <pc:docMk/>
            <pc:sldMk cId="664874702" sldId="475"/>
            <ac:picMk id="6" creationId="{440B87A2-9DA4-6D04-7A77-B59F64CD110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610024032" sldId="476"/>
        </pc:sldMkLst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" creationId="{55443F17-81DA-99AC-717E-5B9F6C790CE7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4" creationId="{32956358-3604-0025-5311-5347E5EFD8D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6" creationId="{4F8B841F-DC90-AFE1-C0FF-0E59A05EC14F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7" creationId="{29610391-D935-A5B3-BD8B-E1AB6383B0C0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8" creationId="{998E7A21-3B44-B6D8-6389-B52D670A8F8C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9" creationId="{AF118C43-FB58-9DF4-C815-6DE81F227347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4" creationId="{FD6852ED-8627-FA59-8260-325FA853EEB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7" creationId="{00E6FCD9-0768-35DF-2343-AA9645D6D2CD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9" creationId="{1FC3754C-A861-7E54-6136-BC76685A7CD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1" creationId="{BD67D0B2-55DE-080D-A8F4-A35B2A8AF113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2" creationId="{40DA086A-C095-77DC-C4DB-E8141305DF02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3" creationId="{5982CD82-B176-B996-3912-F72C8C9342F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4" creationId="{59AEC4B1-5B48-EFA5-5AB9-337989A18E5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5" creationId="{77B5CFFC-D364-76DE-3E1C-975FBD34C16C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8" creationId="{DB638057-9563-C9EC-5892-75F5028A06A8}"/>
          </ac:spMkLst>
        </pc:spChg>
        <pc:spChg chg="mod">
          <ac:chgData name="Shaibal Saha" userId="b190d146-612a-4436-b916-d10121b0f341" providerId="ADAL" clId="{55C09FD3-CE10-483B-8F02-77C491FFC10B}" dt="2026-08-29T05:48:17.890" v="38125" actId="255"/>
          <ac:spMkLst>
            <pc:docMk/>
            <pc:sldMk cId="610024032" sldId="476"/>
            <ac:spMk id="29" creationId="{74206723-B0BF-90D8-65FC-8CCA78F1388B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30" creationId="{7CDAB1A9-0B81-D2EB-DDAA-9EF78A048EB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2" creationId="{11C5D34B-6A75-0EDE-D5A8-01FE9499E61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4" creationId="{C65A70C9-2CCD-BE40-B2BA-7332902AD065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5" creationId="{91880793-CED2-7F9B-11E7-5CCF4F5F2D15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2" creationId="{459EBEEB-D6BF-78D8-8260-9C0938BA5117}"/>
          </ac:spMkLst>
        </pc:spChg>
        <pc:spChg chg="del">
          <ac:chgData name="Shaibal Saha" userId="b190d146-612a-4436-b916-d10121b0f341" providerId="ADAL" clId="{55C09FD3-CE10-483B-8F02-77C491FFC10B}" dt="2026-08-29T05:48:20.995" v="38126" actId="478"/>
          <ac:spMkLst>
            <pc:docMk/>
            <pc:sldMk cId="610024032" sldId="476"/>
            <ac:spMk id="54" creationId="{BF8FFF21-2C77-4442-4938-AC02648BB8A4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5" creationId="{4982BE1F-1C76-6158-C357-9DC66A5FC306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58" creationId="{1A21738C-8FFA-32EB-F989-5698E4E51FAC}"/>
          </ac:spMkLst>
        </pc:spChg>
        <pc:spChg chg="mod">
          <ac:chgData name="Shaibal Saha" userId="b190d146-612a-4436-b916-d10121b0f341" providerId="ADAL" clId="{55C09FD3-CE10-483B-8F02-77C491FFC10B}" dt="2026-08-29T05:45:36.095" v="38106" actId="20577"/>
          <ac:spMkLst>
            <pc:docMk/>
            <pc:sldMk cId="610024032" sldId="476"/>
            <ac:spMk id="178" creationId="{44BABCCC-0204-E014-4E52-C9082F587B84}"/>
          </ac:spMkLst>
        </pc:spChg>
        <pc:spChg chg="mod">
          <ac:chgData name="Shaibal Saha" userId="b190d146-612a-4436-b916-d10121b0f341" providerId="ADAL" clId="{55C09FD3-CE10-483B-8F02-77C491FFC10B}" dt="2026-08-29T05:45:52.679" v="38110" actId="20577"/>
          <ac:spMkLst>
            <pc:docMk/>
            <pc:sldMk cId="610024032" sldId="476"/>
            <ac:spMk id="290" creationId="{B419DDDA-7173-C1C2-783B-E715F72341F7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2031259102" sldId="477"/>
        </pc:sldMkLst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" creationId="{C399BEDD-ADA3-0AE0-7BAD-6CB8E7EE42A2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6" creationId="{93A17CC5-8672-7447-0BED-214248C2330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7" creationId="{2A40B845-6EC9-3098-32C2-8908A2D6183E}"/>
          </ac:spMkLst>
        </pc:spChg>
        <pc:spChg chg="add mod">
          <ac:chgData name="Shaibal Saha" userId="b190d146-612a-4436-b916-d10121b0f341" providerId="ADAL" clId="{55C09FD3-CE10-483B-8F02-77C491FFC10B}" dt="2026-08-29T05:49:47.437" v="38159" actId="1076"/>
          <ac:spMkLst>
            <pc:docMk/>
            <pc:sldMk cId="2031259102" sldId="477"/>
            <ac:spMk id="8" creationId="{00281F2E-E579-5E4F-A998-1D0806CB848C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9" creationId="{2D22E1E6-DC5B-E996-285A-9E2CFC8DB118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0" creationId="{27EA222B-D79A-0ED1-3DF6-F7B001CB9447}"/>
          </ac:spMkLst>
        </pc:spChg>
        <pc:spChg chg="add 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2" creationId="{CC102B01-D096-88A7-F5F8-A287FBB0D921}"/>
          </ac:spMkLst>
        </pc:spChg>
        <pc:spChg chg="add mod">
          <ac:chgData name="Shaibal Saha" userId="b190d146-612a-4436-b916-d10121b0f341" providerId="ADAL" clId="{55C09FD3-CE10-483B-8F02-77C491FFC10B}" dt="2026-08-29T05:50:14.945" v="38164" actId="12"/>
          <ac:spMkLst>
            <pc:docMk/>
            <pc:sldMk cId="2031259102" sldId="477"/>
            <ac:spMk id="13" creationId="{695D487B-AC2B-676F-0A5B-1170CF84C4E9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4" creationId="{E7D21F46-71FA-C060-A50F-256E316AFB3D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5" creationId="{A9098250-B1CE-0483-1F67-339F43CAF9A9}"/>
          </ac:spMkLst>
        </pc:spChg>
        <pc:spChg chg="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7" creationId="{F08FB150-A7CB-5D95-DA72-5F75E6C2B15E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19" creationId="{34188B29-D7FB-5AC0-F643-8C9CBD5533B8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0" creationId="{B2D272DC-B62F-CAFE-4063-237748390F78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22" creationId="{06FB28D2-2ED0-6463-9250-D3A0849906EB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3" creationId="{3FC6663E-B210-DC7E-12F1-EC7787FD3881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4" creationId="{8DBB455B-9F41-C908-3DFC-BE3E47CDC628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5" creationId="{06F2DF56-CA87-C5C2-614C-071439AEDBA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8" creationId="{A20378EE-8CEF-F9C7-9A33-E6061A43ACFF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9" creationId="{7677F526-E4F3-07C6-88FC-3D3543071E59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1" creationId="{D6BE815B-1B78-581E-301C-6B6751AE3FF0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4" creationId="{93EFD056-8816-86A4-5289-52E7B2626436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5" creationId="{5A62220C-3197-E31B-D075-3EFF773D64C8}"/>
          </ac:spMkLst>
        </pc:spChg>
        <pc:spChg chg="mod">
          <ac:chgData name="Shaibal Saha" userId="b190d146-612a-4436-b916-d10121b0f341" providerId="ADAL" clId="{55C09FD3-CE10-483B-8F02-77C491FFC10B}" dt="2026-08-29T05:48:50.193" v="38144" actId="20577"/>
          <ac:spMkLst>
            <pc:docMk/>
            <pc:sldMk cId="2031259102" sldId="477"/>
            <ac:spMk id="178" creationId="{1BE6BE2F-693A-FFC4-CF73-FAA5F1F90DA5}"/>
          </ac:spMkLst>
        </pc:spChg>
        <pc:spChg chg="mod">
          <ac:chgData name="Shaibal Saha" userId="b190d146-612a-4436-b916-d10121b0f341" providerId="ADAL" clId="{55C09FD3-CE10-483B-8F02-77C491FFC10B}" dt="2026-08-29T05:49:07.559" v="38148" actId="20577"/>
          <ac:spMkLst>
            <pc:docMk/>
            <pc:sldMk cId="2031259102" sldId="477"/>
            <ac:spMk id="290" creationId="{AC799203-96C2-698C-B590-71FA5EA1E1FA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374983570" sldId="478"/>
        </pc:sldMkLst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" creationId="{1ED84BC7-3819-EF1C-EF85-0315D04C4E7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4" creationId="{B83CD762-7D5C-4285-D60E-BA8BCF059474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6" creationId="{CE5AFFB1-7EC2-6225-FA3F-509D6D47DECA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7" creationId="{410B67BF-AB94-4F6F-2F97-F6DDF918A18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9" creationId="{DF8166DD-9CBE-1725-A6B7-837034189B1C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0" creationId="{9A2C6804-9891-5ECB-029A-59E0B27CBC2A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2" creationId="{EC1CF551-A75E-85C4-5C94-1D8C8FF5A0A1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3" creationId="{26C2B3DD-0942-3B84-3AE4-2CFB917AB0E7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4" creationId="{B72B159E-2F4C-AE71-7488-45A415232579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5" creationId="{9B54D883-605D-9C01-FF7B-E4C9290AF42B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7" creationId="{D4A1FAA7-98CD-F3B5-5B70-D1937C88430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0" creationId="{95A6D57F-580E-A750-E7F8-07F8F95E0EC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2" creationId="{BC8E40B9-536E-0576-1860-57E10FA9CB4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3" creationId="{AE18A7D1-799C-71AE-451A-18F65361A573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4" creationId="{713ECF1E-8E60-7C51-DCE7-5E5EBE6FF90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5" creationId="{83290AF8-2662-8A2C-6C2D-11D3C350C20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6" creationId="{A559DFEE-909F-8CCC-15F6-0739D189DA1D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8" creationId="{73D69740-DED6-9589-EDAA-134E502E333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9" creationId="{DA47DFB5-11D3-80C7-B4F7-068AB54808A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0" creationId="{7A0E8357-76A5-439B-F98F-B3CE02D15DC8}"/>
          </ac:spMkLst>
        </pc:spChg>
        <pc:spChg chg="add mod">
          <ac:chgData name="Shaibal Saha" userId="b190d146-612a-4436-b916-d10121b0f341" providerId="ADAL" clId="{55C09FD3-CE10-483B-8F02-77C491FFC10B}" dt="2026-08-29T06:03:21.029" v="38197" actId="1076"/>
          <ac:spMkLst>
            <pc:docMk/>
            <pc:sldMk cId="374983570" sldId="478"/>
            <ac:spMk id="32" creationId="{3D288500-4D03-B3A3-F290-CA94E7DA9E98}"/>
          </ac:spMkLst>
        </pc:spChg>
        <pc:spChg chg="mod">
          <ac:chgData name="Shaibal Saha" userId="b190d146-612a-4436-b916-d10121b0f341" providerId="ADAL" clId="{55C09FD3-CE10-483B-8F02-77C491FFC10B}" dt="2026-08-29T05:56:35.409" v="38178" actId="20577"/>
          <ac:spMkLst>
            <pc:docMk/>
            <pc:sldMk cId="374983570" sldId="478"/>
            <ac:spMk id="178" creationId="{6F816DEE-638E-3A7E-BCD9-BC9B3B56B1BA}"/>
          </ac:spMkLst>
        </pc:spChg>
        <pc:spChg chg="mod">
          <ac:chgData name="Shaibal Saha" userId="b190d146-612a-4436-b916-d10121b0f341" providerId="ADAL" clId="{55C09FD3-CE10-483B-8F02-77C491FFC10B}" dt="2026-08-29T05:56:47.204" v="38179"/>
          <ac:spMkLst>
            <pc:docMk/>
            <pc:sldMk cId="374983570" sldId="478"/>
            <ac:spMk id="290" creationId="{08949585-F678-5E42-A119-FF8E4F3F6F1E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1215167365" sldId="479"/>
        </pc:sldMkLst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" creationId="{CB2D9050-E628-0061-71DD-D7AEF0108A84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4" creationId="{F682809E-B0CE-7E29-D873-42C4813D72CA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6" creationId="{D2CBED0A-852D-5CA7-9106-15A29DFBE8F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7" creationId="{B660AA48-CB74-9DE0-0722-A12108B12C5C}"/>
          </ac:spMkLst>
        </pc:spChg>
        <pc:spChg chg="del">
          <ac:chgData name="Shaibal Saha" userId="b190d146-612a-4436-b916-d10121b0f341" providerId="ADAL" clId="{55C09FD3-CE10-483B-8F02-77C491FFC10B}" dt="2026-08-29T06:09:35.891" v="38248" actId="478"/>
          <ac:spMkLst>
            <pc:docMk/>
            <pc:sldMk cId="1215167365" sldId="479"/>
            <ac:spMk id="8" creationId="{466A76CB-FA17-1F0A-EBE0-032758435499}"/>
          </ac:spMkLst>
        </pc:spChg>
        <pc:spChg chg="add mod">
          <ac:chgData name="Shaibal Saha" userId="b190d146-612a-4436-b916-d10121b0f341" providerId="ADAL" clId="{55C09FD3-CE10-483B-8F02-77C491FFC10B}" dt="2026-08-29T06:08:32.133" v="38242" actId="20577"/>
          <ac:spMkLst>
            <pc:docMk/>
            <pc:sldMk cId="1215167365" sldId="479"/>
            <ac:spMk id="10" creationId="{C366B25A-F837-CEB1-B346-5E4DDD006C80}"/>
          </ac:spMkLst>
        </pc:spChg>
        <pc:spChg chg="add mod">
          <ac:chgData name="Shaibal Saha" userId="b190d146-612a-4436-b916-d10121b0f341" providerId="ADAL" clId="{55C09FD3-CE10-483B-8F02-77C491FFC10B}" dt="2026-08-29T06:11:35.001" v="38277" actId="1076"/>
          <ac:spMkLst>
            <pc:docMk/>
            <pc:sldMk cId="1215167365" sldId="479"/>
            <ac:spMk id="14" creationId="{74983C01-7A9E-4199-53B3-6B71032FCC03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3" creationId="{04F95B10-20FE-F2D4-E48D-38B1ED3C033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5" creationId="{8F1A8870-C39A-E271-EA0D-3D053426C76C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6" creationId="{64FCE393-08D9-46FC-BA8B-07D10F2B817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8" creationId="{CD38F361-80FB-5DB9-447B-8AC61E21646D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9" creationId="{217420DD-0BD4-A146-C4B8-DB6004ED74C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0" creationId="{D726EDFF-908C-6D86-12E0-A3A6DE21877A}"/>
          </ac:spMkLst>
        </pc:spChg>
        <pc:spChg chg="mod">
          <ac:chgData name="Shaibal Saha" userId="b190d146-612a-4436-b916-d10121b0f341" providerId="ADAL" clId="{55C09FD3-CE10-483B-8F02-77C491FFC10B}" dt="2026-08-29T06:02:50.143" v="38193"/>
          <ac:spMkLst>
            <pc:docMk/>
            <pc:sldMk cId="1215167365" sldId="479"/>
            <ac:spMk id="290" creationId="{B900B782-6443-8ADB-AABB-72B0A30D7B3D}"/>
          </ac:spMkLst>
        </pc:spChg>
        <pc:picChg chg="add mod">
          <ac:chgData name="Shaibal Saha" userId="b190d146-612a-4436-b916-d10121b0f341" providerId="ADAL" clId="{55C09FD3-CE10-483B-8F02-77C491FFC10B}" dt="2026-08-29T06:11:29.289" v="38276" actId="1076"/>
          <ac:picMkLst>
            <pc:docMk/>
            <pc:sldMk cId="1215167365" sldId="479"/>
            <ac:picMk id="12" creationId="{35E088F4-9674-424A-55A9-11D8A5345AD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1427441156" sldId="480"/>
        </pc:sldMkLst>
        <pc:spChg chg="add mod">
          <ac:chgData name="Shaibal Saha" userId="b190d146-612a-4436-b916-d10121b0f341" providerId="ADAL" clId="{55C09FD3-CE10-483B-8F02-77C491FFC10B}" dt="2026-08-29T06:15:34.656" v="38292"/>
          <ac:spMkLst>
            <pc:docMk/>
            <pc:sldMk cId="1427441156" sldId="480"/>
            <ac:spMk id="4" creationId="{5FB4BF3E-BA61-640C-23AD-5269F2686847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5" creationId="{AB56D2A3-ABC9-91AE-3325-B70218BFB10C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6" creationId="{FAF0A8B1-93AA-7FA4-FD73-FB7BF40A1AD5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8" creationId="{43C1A66F-5416-F7A1-E130-FAA348B8DDD5}"/>
          </ac:spMkLst>
        </pc:spChg>
        <pc:spChg chg="mod">
          <ac:chgData name="Shaibal Saha" userId="b190d146-612a-4436-b916-d10121b0f341" providerId="ADAL" clId="{55C09FD3-CE10-483B-8F02-77C491FFC10B}" dt="2026-08-29T06:16:15.066" v="38299" actId="255"/>
          <ac:spMkLst>
            <pc:docMk/>
            <pc:sldMk cId="1427441156" sldId="480"/>
            <ac:spMk id="9" creationId="{BA53364D-895E-2C94-EB6E-33EE00AA2111}"/>
          </ac:spMkLst>
        </pc:spChg>
        <pc:spChg chg="del">
          <ac:chgData name="Shaibal Saha" userId="b190d146-612a-4436-b916-d10121b0f341" providerId="ADAL" clId="{55C09FD3-CE10-483B-8F02-77C491FFC10B}" dt="2026-08-29T06:15:51.042" v="38296" actId="478"/>
          <ac:spMkLst>
            <pc:docMk/>
            <pc:sldMk cId="1427441156" sldId="480"/>
            <ac:spMk id="10" creationId="{0458706A-999F-BEE9-B8EA-7FB3810ADACB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1" creationId="{385FCE47-4DAC-9A2B-75B2-4C8C7D9DEF7F}"/>
          </ac:spMkLst>
        </pc:spChg>
        <pc:spChg chg="del">
          <ac:chgData name="Shaibal Saha" userId="b190d146-612a-4436-b916-d10121b0f341" providerId="ADAL" clId="{55C09FD3-CE10-483B-8F02-77C491FFC10B}" dt="2026-08-29T06:15:49.418" v="38295" actId="478"/>
          <ac:spMkLst>
            <pc:docMk/>
            <pc:sldMk cId="1427441156" sldId="480"/>
            <ac:spMk id="14" creationId="{02B00677-9103-B516-ECE3-AA18A3E8D2D4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16" creationId="{8912529F-5136-EEF3-71D9-9D6CF1465448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7" creationId="{8BB14AFA-57E3-3FD5-9862-FABBBAF42232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8" creationId="{46FC3EB0-0E21-2E8D-FD45-9892CE848CAF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9" creationId="{E7470269-C94D-03E8-213A-9C1C5BF827AA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21" creationId="{958A258E-942E-469D-F6B1-4042CA059AC7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2" creationId="{4A0163FB-1654-9FCB-6EDF-E0D0B3363193}"/>
          </ac:spMkLst>
        </pc:spChg>
        <pc:spChg chg="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23" creationId="{D68389B0-43A0-5DB7-22E6-80003A283C8E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6" creationId="{7ADD003F-ADFA-79C0-6EA9-C3B6FC2C31D3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7" creationId="{CB4C7BDE-3308-01DB-C444-45C195CE1FE3}"/>
          </ac:spMkLst>
        </pc:spChg>
        <pc:spChg chg="mod">
          <ac:chgData name="Shaibal Saha" userId="b190d146-612a-4436-b916-d10121b0f341" providerId="ADAL" clId="{55C09FD3-CE10-483B-8F02-77C491FFC10B}" dt="2026-08-29T06:15:07.711" v="38287" actId="20577"/>
          <ac:spMkLst>
            <pc:docMk/>
            <pc:sldMk cId="1427441156" sldId="480"/>
            <ac:spMk id="178" creationId="{3B7E95DD-C66D-FC46-72D0-B80C6BE65854}"/>
          </ac:spMkLst>
        </pc:spChg>
        <pc:spChg chg="mod">
          <ac:chgData name="Shaibal Saha" userId="b190d146-612a-4436-b916-d10121b0f341" providerId="ADAL" clId="{55C09FD3-CE10-483B-8F02-77C491FFC10B}" dt="2026-08-29T06:15:15.397" v="38288"/>
          <ac:spMkLst>
            <pc:docMk/>
            <pc:sldMk cId="1427441156" sldId="480"/>
            <ac:spMk id="290" creationId="{6BC5C653-CFEA-C9E1-264E-0459136C3D10}"/>
          </ac:spMkLst>
        </pc:spChg>
        <pc:picChg chg="del">
          <ac:chgData name="Shaibal Saha" userId="b190d146-612a-4436-b916-d10121b0f341" providerId="ADAL" clId="{55C09FD3-CE10-483B-8F02-77C491FFC10B}" dt="2026-08-29T06:15:17.183" v="38289" actId="478"/>
          <ac:picMkLst>
            <pc:docMk/>
            <pc:sldMk cId="1427441156" sldId="480"/>
            <ac:picMk id="12" creationId="{BBC657D9-8F4A-5C40-C0B9-B2C0CCA0ADB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1638406712" sldId="481"/>
        </pc:sldMkLst>
        <pc:spChg chg="add mod">
          <ac:chgData name="Shaibal Saha" userId="b190d146-612a-4436-b916-d10121b0f341" providerId="ADAL" clId="{55C09FD3-CE10-483B-8F02-77C491FFC10B}" dt="2026-08-29T06:22:27.357" v="38346" actId="208"/>
          <ac:spMkLst>
            <pc:docMk/>
            <pc:sldMk cId="1638406712" sldId="481"/>
            <ac:spMk id="3" creationId="{D2BABFE2-7E5F-75B8-9CE9-09566DF3ED0D}"/>
          </ac:spMkLst>
        </pc:spChg>
        <pc:spChg chg="del">
          <ac:chgData name="Shaibal Saha" userId="b190d146-612a-4436-b916-d10121b0f341" providerId="ADAL" clId="{55C09FD3-CE10-483B-8F02-77C491FFC10B}" dt="2026-08-29T06:17:40.070" v="38309" actId="478"/>
          <ac:spMkLst>
            <pc:docMk/>
            <pc:sldMk cId="1638406712" sldId="481"/>
            <ac:spMk id="4" creationId="{BAA9C617-2A6F-96A9-3CA2-25E4358A6AED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5" creationId="{B75D0029-0B7C-973D-5732-8C3E5A1499A9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6" creationId="{A3BF5717-DE7F-87AD-C1CA-5E653E30522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8" creationId="{07D05000-4325-9FAD-2F5B-46DE95F9B18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1" creationId="{DCB8B85F-FF54-4998-611C-99C095F8AEE4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14" creationId="{5B96B22D-80C0-BE41-6CBC-F4A02C3EE32E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6" creationId="{24909336-C201-D7CA-6D93-0F31E189AB1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7" creationId="{ACEC45D1-4B59-A0E7-0A65-D1B902DE32B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8" creationId="{E2624154-3342-0876-7646-7C7325DF5E6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1" creationId="{1E82D052-368B-4A8E-862E-83B4E4E3F02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3" creationId="{57236877-DB9F-95BA-11E9-72409153E5A5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6" creationId="{5EC520F2-8719-D769-EC73-EC53E164F832}"/>
          </ac:spMkLst>
        </pc:spChg>
        <pc:spChg chg="add mod">
          <ac:chgData name="Shaibal Saha" userId="b190d146-612a-4436-b916-d10121b0f341" providerId="ADAL" clId="{55C09FD3-CE10-483B-8F02-77C491FFC10B}" dt="2026-08-29T06:21:01.583" v="38331" actId="1076"/>
          <ac:spMkLst>
            <pc:docMk/>
            <pc:sldMk cId="1638406712" sldId="481"/>
            <ac:spMk id="28" creationId="{2848DFAD-F561-89B4-3667-9754ECCB5A2A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29" creationId="{7392BEDD-93AE-82BB-87C2-EFCDAAA8E3F8}"/>
          </ac:spMkLst>
        </pc:spChg>
        <pc:spChg chg="mod">
          <ac:chgData name="Shaibal Saha" userId="b190d146-612a-4436-b916-d10121b0f341" providerId="ADAL" clId="{55C09FD3-CE10-483B-8F02-77C491FFC10B}" dt="2026-08-29T06:20:42.722" v="38328" actId="207"/>
          <ac:spMkLst>
            <pc:docMk/>
            <pc:sldMk cId="1638406712" sldId="481"/>
            <ac:spMk id="30" creationId="{BD61260B-1D85-937C-FCA4-701EB61B2176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1" creationId="{6E796A9B-5966-708E-E572-D5CAB97DA727}"/>
          </ac:spMkLst>
        </pc:spChg>
        <pc:spChg chg="mod">
          <ac:chgData name="Shaibal Saha" userId="b190d146-612a-4436-b916-d10121b0f341" providerId="ADAL" clId="{55C09FD3-CE10-483B-8F02-77C491FFC10B}" dt="2026-08-29T06:20:47.520" v="38329" actId="207"/>
          <ac:spMkLst>
            <pc:docMk/>
            <pc:sldMk cId="1638406712" sldId="481"/>
            <ac:spMk id="32" creationId="{6D60A6AD-C417-4538-4625-238AFBE6293A}"/>
          </ac:spMkLst>
        </pc:spChg>
        <pc:spChg chg="add 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3" creationId="{D452003D-6D25-33EF-B62B-EC702CF4974F}"/>
          </ac:spMkLst>
        </pc:spChg>
        <pc:spChg chg="mod">
          <ac:chgData name="Shaibal Saha" userId="b190d146-612a-4436-b916-d10121b0f341" providerId="ADAL" clId="{55C09FD3-CE10-483B-8F02-77C491FFC10B}" dt="2026-08-29T06:20:53.122" v="38330" actId="207"/>
          <ac:spMkLst>
            <pc:docMk/>
            <pc:sldMk cId="1638406712" sldId="481"/>
            <ac:spMk id="34" creationId="{076B6FD8-2C5A-22FA-BAEA-2D07D6EABAE2}"/>
          </ac:spMkLst>
        </pc:spChg>
        <pc:spChg chg="mod">
          <ac:chgData name="Shaibal Saha" userId="b190d146-612a-4436-b916-d10121b0f341" providerId="ADAL" clId="{55C09FD3-CE10-483B-8F02-77C491FFC10B}" dt="2026-08-29T06:22:21.887" v="38345" actId="208"/>
          <ac:spMkLst>
            <pc:docMk/>
            <pc:sldMk cId="1638406712" sldId="481"/>
            <ac:spMk id="35" creationId="{DF5D6156-6E1E-2ED2-E40E-6AFFDE48143F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38" creationId="{6E3F8667-07AA-84B6-70F9-6F8A2A00CC67}"/>
          </ac:spMkLst>
        </pc:spChg>
        <pc:spChg chg="mod">
          <ac:chgData name="Shaibal Saha" userId="b190d146-612a-4436-b916-d10121b0f341" providerId="ADAL" clId="{55C09FD3-CE10-483B-8F02-77C491FFC10B}" dt="2026-08-29T06:21:27.545" v="38338" actId="255"/>
          <ac:spMkLst>
            <pc:docMk/>
            <pc:sldMk cId="1638406712" sldId="481"/>
            <ac:spMk id="39" creationId="{7DAE959A-5629-F7D5-CF74-BBAD4112AF9B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0" creationId="{2CEAEA21-410B-1587-0C11-AD6EB99F3A47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3" creationId="{CC69895D-F794-E93E-4EB0-8B4425E0BDAC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4" creationId="{2195EF8C-DCF8-0ED9-B305-703BCDDAAAB1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5" creationId="{2BB14C83-A2BF-2F25-2066-E1875D20D83A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6" creationId="{573E9033-889C-6659-C678-1B190432B246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8" creationId="{2121C53F-0272-72EF-38E5-A9C922571195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9" creationId="{9EE7FA51-8769-7ED6-CDC6-526959037180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50" creationId="{4A1BFA00-F880-5F74-5560-CF0B5E9534F8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3" creationId="{02B96C53-A956-CE99-386F-9A74A55DE62D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4" creationId="{A73FDB43-DD58-1C9F-8832-8FDFA56B9964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8" creationId="{DE97B9F2-B38B-54BB-07B7-FBC06CA308A7}"/>
          </ac:spMkLst>
        </pc:spChg>
        <pc:spChg chg="add 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9" creationId="{2A28289F-58F8-0514-C4D3-314A4531C02B}"/>
          </ac:spMkLst>
        </pc:spChg>
        <pc:spChg chg="add del mod">
          <ac:chgData name="Shaibal Saha" userId="b190d146-612a-4436-b916-d10121b0f341" providerId="ADAL" clId="{55C09FD3-CE10-483B-8F02-77C491FFC10B}" dt="2026-08-29T06:22:52.694" v="38357"/>
          <ac:spMkLst>
            <pc:docMk/>
            <pc:sldMk cId="1638406712" sldId="481"/>
            <ac:spMk id="60" creationId="{4B2DFA83-F826-19E3-218E-199434080D35}"/>
          </ac:spMkLst>
        </pc:spChg>
        <pc:spChg chg="mod">
          <ac:chgData name="Shaibal Saha" userId="b190d146-612a-4436-b916-d10121b0f341" providerId="ADAL" clId="{55C09FD3-CE10-483B-8F02-77C491FFC10B}" dt="2026-08-29T06:22:50.828" v="38355" actId="20577"/>
          <ac:spMkLst>
            <pc:docMk/>
            <pc:sldMk cId="1638406712" sldId="481"/>
            <ac:spMk id="178" creationId="{12213AFC-446C-4C48-DB67-CB4975641447}"/>
          </ac:spMkLst>
        </pc:spChg>
        <pc:spChg chg="mod">
          <ac:chgData name="Shaibal Saha" userId="b190d146-612a-4436-b916-d10121b0f341" providerId="ADAL" clId="{55C09FD3-CE10-483B-8F02-77C491FFC10B}" dt="2026-08-29T06:17:36.841" v="38308"/>
          <ac:spMkLst>
            <pc:docMk/>
            <pc:sldMk cId="1638406712" sldId="481"/>
            <ac:spMk id="290" creationId="{D3C3D5F8-A918-D588-02C9-AAAE0BE49E8D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1056657971" sldId="482"/>
        </pc:sldMkLst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4" creationId="{878FA0B5-493E-FDE9-F44C-F3B030041450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5" creationId="{C6EF57B5-BCAF-3B8D-A3F4-9F27C129337E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7" creationId="{01830FAC-ED1A-0F30-78BA-570B5631D3F3}"/>
          </ac:spMkLst>
        </pc:spChg>
        <pc:spChg chg="mod">
          <ac:chgData name="Shaibal Saha" userId="b190d146-612a-4436-b916-d10121b0f341" providerId="ADAL" clId="{55C09FD3-CE10-483B-8F02-77C491FFC10B}" dt="2026-08-29T06:23:43.534" v="38373" actId="255"/>
          <ac:spMkLst>
            <pc:docMk/>
            <pc:sldMk cId="1056657971" sldId="482"/>
            <ac:spMk id="8" creationId="{7A1D0218-7D14-A94B-57EC-698D28D8FA6C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9" creationId="{C16B70E3-B5F1-092C-F098-AFAAB6FA8F7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10" creationId="{3E4A3357-F9F3-D96C-2C93-648B9BA0A79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1" creationId="{9CB41F73-9C7C-8029-7861-C9DD21239394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3" creationId="{6EF8B64C-18EA-9FE1-E162-258BAEC4806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6" creationId="{6D43760F-618B-EFA9-5EAB-FA8E223A2711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7" creationId="{92732E52-DAC9-A073-3F95-1B5745885EAF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8" creationId="{FA8F9146-8B7C-C94C-9794-D4790B1FA297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20" creationId="{3156A92F-6794-5D08-9B0B-7F573894A10E}"/>
          </ac:spMkLst>
        </pc:spChg>
        <pc:spChg chg="mod">
          <ac:chgData name="Shaibal Saha" userId="b190d146-612a-4436-b916-d10121b0f341" providerId="ADAL" clId="{55C09FD3-CE10-483B-8F02-77C491FFC10B}" dt="2026-08-29T06:24:02.756" v="38375" actId="255"/>
          <ac:spMkLst>
            <pc:docMk/>
            <pc:sldMk cId="1056657971" sldId="482"/>
            <ac:spMk id="22" creationId="{BCF4C703-59C0-3BA6-A020-77C73224E0E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0" creationId="{09121639-8964-098E-5D02-D19901D0D29A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2" creationId="{95CE9229-53F9-A34E-D662-10A28C86039F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1" creationId="{6E78E35C-FA27-F5CB-DA85-02B4AA941424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4" creationId="{81744BAF-374B-FA20-FC55-29FA7C6727D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6" creationId="{7866408B-F32B-9199-6FC2-E2A92B73148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0" creationId="{70EAD76F-3432-8CF5-8E9B-10E0383172E7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3" creationId="{04280703-DF13-6F54-5924-40E8D8AE560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8" creationId="{1CFA80FD-C816-E0F0-9802-03F600E4113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9" creationId="{43EDBB6F-F39F-9E3B-A294-D6F261CDF5C4}"/>
          </ac:spMkLst>
        </pc:spChg>
        <pc:spChg chg="mod">
          <ac:chgData name="Shaibal Saha" userId="b190d146-612a-4436-b916-d10121b0f341" providerId="ADAL" clId="{55C09FD3-CE10-483B-8F02-77C491FFC10B}" dt="2026-08-29T06:23:06.092" v="38366" actId="20577"/>
          <ac:spMkLst>
            <pc:docMk/>
            <pc:sldMk cId="1056657971" sldId="482"/>
            <ac:spMk id="178" creationId="{8E2E7BDF-5CC0-BC33-FDF9-7FBB00768CB6}"/>
          </ac:spMkLst>
        </pc:spChg>
        <pc:spChg chg="mod">
          <ac:chgData name="Shaibal Saha" userId="b190d146-612a-4436-b916-d10121b0f341" providerId="ADAL" clId="{55C09FD3-CE10-483B-8F02-77C491FFC10B}" dt="2026-08-29T06:23:12.934" v="38367"/>
          <ac:spMkLst>
            <pc:docMk/>
            <pc:sldMk cId="1056657971" sldId="482"/>
            <ac:spMk id="290" creationId="{55F72BC1-5B61-C6A9-620E-6E81BFF2EA04}"/>
          </ac:spMkLst>
        </pc:spChg>
      </pc:sldChg>
      <pc:sldChg chg="add del">
        <pc:chgData name="Shaibal Saha" userId="b190d146-612a-4436-b916-d10121b0f341" providerId="ADAL" clId="{55C09FD3-CE10-483B-8F02-77C491FFC10B}" dt="2026-08-29T06:29:51.119" v="38402" actId="47"/>
        <pc:sldMkLst>
          <pc:docMk/>
          <pc:sldMk cId="85110255" sldId="483"/>
        </pc:sldMkLst>
      </pc:sldChg>
      <pc:sldChg chg="addSp delSp modSp add del mod">
        <pc:chgData name="Shaibal Saha" userId="b190d146-612a-4436-b916-d10121b0f341" providerId="ADAL" clId="{55C09FD3-CE10-483B-8F02-77C491FFC10B}" dt="2026-08-30T02:05:34.917" v="41692" actId="1076"/>
        <pc:sldMkLst>
          <pc:docMk/>
          <pc:sldMk cId="4212506655" sldId="483"/>
        </pc:sldMkLst>
        <pc:spChg chg="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" creationId="{E90FF28E-72B4-B48F-DF6D-194745B4A414}"/>
          </ac:spMkLst>
        </pc:spChg>
        <pc:spChg chg="add mod">
          <ac:chgData name="Shaibal Saha" userId="b190d146-612a-4436-b916-d10121b0f341" providerId="ADAL" clId="{55C09FD3-CE10-483B-8F02-77C491FFC10B}" dt="2026-08-30T02:01:16.619" v="41644" actId="1076"/>
          <ac:spMkLst>
            <pc:docMk/>
            <pc:sldMk cId="4212506655" sldId="483"/>
            <ac:spMk id="4" creationId="{0F4EAFC9-2FEC-801D-8AD4-E63D104FECB9}"/>
          </ac:spMkLst>
        </pc:spChg>
        <pc:spChg chg="add mod">
          <ac:chgData name="Shaibal Saha" userId="b190d146-612a-4436-b916-d10121b0f341" providerId="ADAL" clId="{55C09FD3-CE10-483B-8F02-77C491FFC10B}" dt="2026-08-29T18:29:56.439" v="38658" actId="2711"/>
          <ac:spMkLst>
            <pc:docMk/>
            <pc:sldMk cId="4212506655" sldId="483"/>
            <ac:spMk id="4" creationId="{6F589C06-5219-66A3-3B75-B43EECF5653A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5" creationId="{D69E80B6-9AC4-6268-21E7-C7DED2FDD270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6" creationId="{73B4B781-A970-F10E-DB31-B30E5C41BD59}"/>
          </ac:spMkLst>
        </pc:spChg>
        <pc:spChg chg="add del mod">
          <ac:chgData name="Shaibal Saha" userId="b190d146-612a-4436-b916-d10121b0f341" providerId="ADAL" clId="{55C09FD3-CE10-483B-8F02-77C491FFC10B}" dt="2026-08-29T23:39:54.205" v="40631" actId="478"/>
          <ac:spMkLst>
            <pc:docMk/>
            <pc:sldMk cId="4212506655" sldId="483"/>
            <ac:spMk id="6" creationId="{7BE9CFB9-2A64-B24D-9E6E-89D886F743F3}"/>
          </ac:spMkLst>
        </pc:spChg>
        <pc:spChg chg="add del mod">
          <ac:chgData name="Shaibal Saha" userId="b190d146-612a-4436-b916-d10121b0f341" providerId="ADAL" clId="{55C09FD3-CE10-483B-8F02-77C491FFC10B}" dt="2026-08-30T02:01:51.467" v="41653" actId="478"/>
          <ac:spMkLst>
            <pc:docMk/>
            <pc:sldMk cId="4212506655" sldId="483"/>
            <ac:spMk id="6" creationId="{BC217112-08BC-B1C2-18E3-39897F968137}"/>
          </ac:spMkLst>
        </pc:spChg>
        <pc:spChg chg="mod">
          <ac:chgData name="Shaibal Saha" userId="b190d146-612a-4436-b916-d10121b0f341" providerId="ADAL" clId="{55C09FD3-CE10-483B-8F02-77C491FFC10B}" dt="2026-08-29T23:41:09.945" v="40642" actId="12"/>
          <ac:spMkLst>
            <pc:docMk/>
            <pc:sldMk cId="4212506655" sldId="483"/>
            <ac:spMk id="7" creationId="{0C4AFF9B-9FD1-B9E0-A0FD-34A70CD46695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7" creationId="{3BEEFB2F-EF74-66FD-93DF-BD5EE3605874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8" creationId="{BF5C81CD-A4B5-1825-DF01-12CB21A171FF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9" creationId="{AC663265-D798-B7DC-D89F-55ABBE0232A1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9" creationId="{B9692F7F-C55F-5FA0-3710-FCC00F4D1345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1" creationId="{61E1F05D-E9B6-D349-4D8C-AD80D60030D8}"/>
          </ac:spMkLst>
        </pc:spChg>
        <pc:spChg chg="add 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11" creationId="{B0A55DF0-4013-9D3F-F8F4-EB143872FBA1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12" creationId="{CEB4D20C-A609-0B70-40AC-FA6A6D3C1373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13" creationId="{B19BA93D-F890-05FC-BFDF-E2615DE59011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4" creationId="{035F53CD-A668-B862-CD67-3D8CAD23013D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5" creationId="{01E658F8-FBCB-418D-B338-D1B858697E57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15" creationId="{0FF5A7D6-F1DC-3044-6346-0C28E0294DD0}"/>
          </ac:spMkLst>
        </pc:spChg>
        <pc:spChg chg="mod">
          <ac:chgData name="Shaibal Saha" userId="b190d146-612a-4436-b916-d10121b0f341" providerId="ADAL" clId="{55C09FD3-CE10-483B-8F02-77C491FFC10B}" dt="2026-08-29T23:40:55.495" v="40640" actId="14100"/>
          <ac:spMkLst>
            <pc:docMk/>
            <pc:sldMk cId="4212506655" sldId="483"/>
            <ac:spMk id="16" creationId="{DE875AF8-5FB5-0CAD-3540-F7C13112F3F6}"/>
          </ac:spMkLst>
        </pc:spChg>
        <pc:spChg chg="del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17" creationId="{10BE3504-1721-92ED-CAC1-BCD7646D0AE9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7" creationId="{9CAFB89A-B8B6-6E00-A78F-4A309A146AFE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19" creationId="{90557DEC-9BD1-42AD-E93C-ED741E7D43AB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9" creationId="{98857B21-3327-B201-2207-62A6A28122F8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20" creationId="{9EDF7FB8-9BD2-09B9-DB95-4C3A5CB78395}"/>
          </ac:spMkLst>
        </pc:spChg>
        <pc:spChg chg="del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21" creationId="{8F2F8AB0-3A44-C17F-6397-1CBA80D059F7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23" creationId="{D24992C5-C09B-966D-8027-A02F027A82B0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24" creationId="{7977EA2C-4E11-0818-5D1B-2B2B56690F42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24" creationId="{B4AC8259-A813-6B16-02DC-A0401131440F}"/>
          </ac:spMkLst>
        </pc:spChg>
        <pc:spChg chg="mod">
          <ac:chgData name="Shaibal Saha" userId="b190d146-612a-4436-b916-d10121b0f341" providerId="ADAL" clId="{55C09FD3-CE10-483B-8F02-77C491FFC10B}" dt="2026-08-30T02:04:05.251" v="41679" actId="20577"/>
          <ac:spMkLst>
            <pc:docMk/>
            <pc:sldMk cId="4212506655" sldId="483"/>
            <ac:spMk id="25" creationId="{14B019A1-889B-A85C-FA0E-06ECEF91ABDF}"/>
          </ac:spMkLst>
        </pc:spChg>
        <pc:spChg chg="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26" creationId="{146109C3-0E06-182F-F943-6B9B2E818549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26" creationId="{986B02E6-A2FB-2EFE-F218-5AB00A5F8D98}"/>
          </ac:spMkLst>
        </pc:spChg>
        <pc:spChg chg="del mod">
          <ac:chgData name="Shaibal Saha" userId="b190d146-612a-4436-b916-d10121b0f341" providerId="ADAL" clId="{55C09FD3-CE10-483B-8F02-77C491FFC10B}" dt="2026-08-30T02:02:27.355" v="41665" actId="478"/>
          <ac:spMkLst>
            <pc:docMk/>
            <pc:sldMk cId="4212506655" sldId="483"/>
            <ac:spMk id="27" creationId="{722E333B-825C-F866-E627-68CBAF4F88DC}"/>
          </ac:spMkLst>
        </pc:spChg>
        <pc:spChg chg="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28" creationId="{04513524-4879-6B1C-912E-F6BBB6FD202D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28" creationId="{B461007E-E5A1-8CDB-AAC0-93E635C4FDDE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0" creationId="{7F4C1DD7-E6D9-5D27-51D9-12BA3CF40515}"/>
          </ac:spMkLst>
        </pc:spChg>
        <pc:spChg chg="add mod">
          <ac:chgData name="Shaibal Saha" userId="b190d146-612a-4436-b916-d10121b0f341" providerId="ADAL" clId="{55C09FD3-CE10-483B-8F02-77C491FFC10B}" dt="2026-08-30T02:02:43.475" v="41667" actId="255"/>
          <ac:spMkLst>
            <pc:docMk/>
            <pc:sldMk cId="4212506655" sldId="483"/>
            <ac:spMk id="30" creationId="{8D8B38BB-4F8D-F877-4A01-872712F20D93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31" creationId="{0B7F8715-31F3-12B8-B6E8-2D2C14010C4D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1" creationId="{A5CC70E7-EEA4-EFEE-04E7-F91C6C9F8E26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32" creationId="{30FA8CD1-5CB4-EDC6-73FB-DF10A1B69893}"/>
          </ac:spMkLst>
        </pc:spChg>
        <pc:spChg chg="mod">
          <ac:chgData name="Shaibal Saha" userId="b190d146-612a-4436-b916-d10121b0f341" providerId="ADAL" clId="{55C09FD3-CE10-483B-8F02-77C491FFC10B}" dt="2026-08-29T18:53:38.394" v="38959" actId="255"/>
          <ac:spMkLst>
            <pc:docMk/>
            <pc:sldMk cId="4212506655" sldId="483"/>
            <ac:spMk id="32" creationId="{FACDB6AA-8DA6-E1F7-5BA3-1912E705025B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3" creationId="{1A903E32-0A78-EFF4-A83D-05D2CC9306CE}"/>
          </ac:spMkLst>
        </pc:spChg>
        <pc:spChg chg="add mod">
          <ac:chgData name="Shaibal Saha" userId="b190d146-612a-4436-b916-d10121b0f341" providerId="ADAL" clId="{55C09FD3-CE10-483B-8F02-77C491FFC10B}" dt="2026-08-30T02:04:12.028" v="41684" actId="20577"/>
          <ac:spMkLst>
            <pc:docMk/>
            <pc:sldMk cId="4212506655" sldId="483"/>
            <ac:spMk id="34" creationId="{92556CA2-98F0-F471-966B-95A2663C2466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35" creationId="{293A2E9A-0E6D-60F0-AB4D-C4BE17B6B604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5" creationId="{58D4130D-3194-7B2F-E04B-DDF52A994968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6" creationId="{C1D1DAA2-1170-2E6D-3471-897C27B0DED6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36" creationId="{D1F49788-2F46-5D40-807B-28D7CCAFA785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7" creationId="{CC7C12C3-640D-D24A-0D46-DEA54ED329A9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8" creationId="{262EF6F0-CC21-BD7B-2F52-0C54017D1163}"/>
          </ac:spMkLst>
        </pc:spChg>
        <pc:spChg chg="add mod">
          <ac:chgData name="Shaibal Saha" userId="b190d146-612a-4436-b916-d10121b0f341" providerId="ADAL" clId="{55C09FD3-CE10-483B-8F02-77C491FFC10B}" dt="2026-08-30T02:02:43.475" v="41667" actId="255"/>
          <ac:spMkLst>
            <pc:docMk/>
            <pc:sldMk cId="4212506655" sldId="483"/>
            <ac:spMk id="38" creationId="{5451FD49-E27D-4A2F-90EF-2281FE787F8D}"/>
          </ac:spMkLst>
        </pc:spChg>
        <pc:spChg chg="add mod">
          <ac:chgData name="Shaibal Saha" userId="b190d146-612a-4436-b916-d10121b0f341" providerId="ADAL" clId="{55C09FD3-CE10-483B-8F02-77C491FFC10B}" dt="2026-08-29T18:30:28.887" v="38660" actId="255"/>
          <ac:spMkLst>
            <pc:docMk/>
            <pc:sldMk cId="4212506655" sldId="483"/>
            <ac:spMk id="40" creationId="{6C4EB87C-2E3A-1932-4F58-F4869F7BA943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41" creationId="{59400F5E-DE27-B1F3-C155-6A4D3C577B85}"/>
          </ac:spMkLst>
        </pc:spChg>
        <pc:spChg chg="add mod">
          <ac:chgData name="Shaibal Saha" userId="b190d146-612a-4436-b916-d10121b0f341" providerId="ADAL" clId="{55C09FD3-CE10-483B-8F02-77C491FFC10B}" dt="2026-08-30T02:03:37.290" v="41676" actId="1076"/>
          <ac:spMkLst>
            <pc:docMk/>
            <pc:sldMk cId="4212506655" sldId="483"/>
            <ac:spMk id="41" creationId="{7D982E6A-944C-5130-91F4-83FAEE5F9176}"/>
          </ac:spMkLst>
        </pc:spChg>
        <pc:spChg chg="add mod">
          <ac:chgData name="Shaibal Saha" userId="b190d146-612a-4436-b916-d10121b0f341" providerId="ADAL" clId="{55C09FD3-CE10-483B-8F02-77C491FFC10B}" dt="2026-08-30T02:05:32.626" v="41691" actId="1076"/>
          <ac:spMkLst>
            <pc:docMk/>
            <pc:sldMk cId="4212506655" sldId="483"/>
            <ac:spMk id="42" creationId="{9E2F1C5F-97EB-5420-4248-39807B545904}"/>
          </ac:spMkLst>
        </pc:spChg>
        <pc:spChg chg="add mod">
          <ac:chgData name="Shaibal Saha" userId="b190d146-612a-4436-b916-d10121b0f341" providerId="ADAL" clId="{55C09FD3-CE10-483B-8F02-77C491FFC10B}" dt="2026-08-29T18:29:56.439" v="38658" actId="2711"/>
          <ac:spMkLst>
            <pc:docMk/>
            <pc:sldMk cId="4212506655" sldId="483"/>
            <ac:spMk id="42" creationId="{BC347E44-9C35-8EFB-44F7-D1589095E93E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45" creationId="{7ADB89EE-0972-D167-3985-FFB456D8A5A4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46" creationId="{93A937A1-80A2-1BD0-917E-CEFC929679CD}"/>
          </ac:spMkLst>
        </pc:spChg>
        <pc:spChg chg="add 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47" creationId="{95D63C32-4A4F-D23A-55E5-C6BB37A69AB4}"/>
          </ac:spMkLst>
        </pc:spChg>
        <pc:spChg chg="add 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48" creationId="{B2B296E6-F459-AE95-D1EA-B55EB9968004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50" creationId="{19023FEA-99CB-FFC1-C892-C2C5F2994B22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51" creationId="{9732E36F-3D58-9A2A-33DF-6E764E491359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54" creationId="{A4EA6CB9-6F0B-7C50-5809-47DA52FB9C64}"/>
          </ac:spMkLst>
        </pc:spChg>
        <pc:spChg chg="add mod">
          <ac:chgData name="Shaibal Saha" userId="b190d146-612a-4436-b916-d10121b0f341" providerId="ADAL" clId="{55C09FD3-CE10-483B-8F02-77C491FFC10B}" dt="2026-08-30T02:05:34.917" v="41692" actId="1076"/>
          <ac:spMkLst>
            <pc:docMk/>
            <pc:sldMk cId="4212506655" sldId="483"/>
            <ac:spMk id="58" creationId="{8F1544E4-0971-8E97-6418-E3FF66585716}"/>
          </ac:spMkLst>
        </pc:spChg>
        <pc:spChg chg="mod">
          <ac:chgData name="Shaibal Saha" userId="b190d146-612a-4436-b916-d10121b0f341" providerId="ADAL" clId="{55C09FD3-CE10-483B-8F02-77C491FFC10B}" dt="2026-08-30T02:00:35.644" v="41634"/>
          <ac:spMkLst>
            <pc:docMk/>
            <pc:sldMk cId="4212506655" sldId="483"/>
            <ac:spMk id="178" creationId="{87EA0918-106C-50CE-7596-A5202CBF9B6F}"/>
          </ac:spMkLst>
        </pc:spChg>
        <pc:spChg chg="del">
          <ac:chgData name="Shaibal Saha" userId="b190d146-612a-4436-b916-d10121b0f341" providerId="ADAL" clId="{55C09FD3-CE10-483B-8F02-77C491FFC10B}" dt="2026-08-29T23:38:11.133" v="40614" actId="478"/>
          <ac:spMkLst>
            <pc:docMk/>
            <pc:sldMk cId="4212506655" sldId="483"/>
            <ac:spMk id="290" creationId="{E8A95D91-A0F5-5551-20D2-33594E29B719}"/>
          </ac:spMkLst>
        </pc:spChg>
        <pc:picChg chg="del">
          <ac:chgData name="Shaibal Saha" userId="b190d146-612a-4436-b916-d10121b0f341" providerId="ADAL" clId="{55C09FD3-CE10-483B-8F02-77C491FFC10B}" dt="2026-08-29T23:38:35.474" v="40618" actId="478"/>
          <ac:picMkLst>
            <pc:docMk/>
            <pc:sldMk cId="4212506655" sldId="483"/>
            <ac:picMk id="5" creationId="{05EAD7B1-2AFB-F01B-46C8-ECF842AF98B7}"/>
          </ac:picMkLst>
        </pc:picChg>
        <pc:picChg chg="del mod">
          <ac:chgData name="Shaibal Saha" userId="b190d146-612a-4436-b916-d10121b0f341" providerId="ADAL" clId="{55C09FD3-CE10-483B-8F02-77C491FFC10B}" dt="2026-08-30T02:02:00.716" v="41654" actId="478"/>
          <ac:picMkLst>
            <pc:docMk/>
            <pc:sldMk cId="4212506655" sldId="483"/>
            <ac:picMk id="5" creationId="{16611D3A-4AFD-5F7D-5F32-0B1C37FCA259}"/>
          </ac:picMkLst>
        </pc:picChg>
        <pc:picChg chg="add mod">
          <ac:chgData name="Shaibal Saha" userId="b190d146-612a-4436-b916-d10121b0f341" providerId="ADAL" clId="{55C09FD3-CE10-483B-8F02-77C491FFC10B}" dt="2026-08-30T02:05:32.626" v="41691" actId="1076"/>
          <ac:picMkLst>
            <pc:docMk/>
            <pc:sldMk cId="4212506655" sldId="483"/>
            <ac:picMk id="40" creationId="{B7F6FB19-EFEF-3A83-C11C-4D316B2D81FE}"/>
          </ac:picMkLst>
        </pc:picChg>
        <pc:picChg chg="add del mod">
          <ac:chgData name="Shaibal Saha" userId="b190d146-612a-4436-b916-d10121b0f341" providerId="ADAL" clId="{55C09FD3-CE10-483B-8F02-77C491FFC10B}" dt="2026-08-30T02:01:12.142" v="41641" actId="478"/>
          <ac:picMkLst>
            <pc:docMk/>
            <pc:sldMk cId="4212506655" sldId="483"/>
            <ac:picMk id="56" creationId="{96420662-3C03-3DD6-C7BE-95A0D2714D7F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646963901" sldId="484"/>
        </pc:sldMkLst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" creationId="{54E6CF41-CA4F-DDFA-C970-FA139E82A4E3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" creationId="{6AA66CBB-F3F4-2548-9BE0-B5F387181DE4}"/>
          </ac:spMkLst>
        </pc:spChg>
        <pc:spChg chg="mod">
          <ac:chgData name="Shaibal Saha" userId="b190d146-612a-4436-b916-d10121b0f341" providerId="ADAL" clId="{55C09FD3-CE10-483B-8F02-77C491FFC10B}" dt="2026-08-29T18:33:30.619" v="38718" actId="1582"/>
          <ac:spMkLst>
            <pc:docMk/>
            <pc:sldMk cId="2646963901" sldId="484"/>
            <ac:spMk id="5" creationId="{A6552545-B5E9-5999-3C1A-82A59A3D927B}"/>
          </ac:spMkLst>
        </pc:spChg>
        <pc:spChg chg="add mod">
          <ac:chgData name="Shaibal Saha" userId="b190d146-612a-4436-b916-d10121b0f341" providerId="ADAL" clId="{55C09FD3-CE10-483B-8F02-77C491FFC10B}" dt="2026-08-29T18:32:21.541" v="38710" actId="2711"/>
          <ac:spMkLst>
            <pc:docMk/>
            <pc:sldMk cId="2646963901" sldId="484"/>
            <ac:spMk id="6" creationId="{51BC2722-8FF8-2158-FB4C-6E6C2CA1C9BB}"/>
          </ac:spMkLst>
        </pc:spChg>
        <pc:spChg chg="mod">
          <ac:chgData name="Shaibal Saha" userId="b190d146-612a-4436-b916-d10121b0f341" providerId="ADAL" clId="{55C09FD3-CE10-483B-8F02-77C491FFC10B}" dt="2026-08-29T18:32:31.755" v="38711" actId="255"/>
          <ac:spMkLst>
            <pc:docMk/>
            <pc:sldMk cId="2646963901" sldId="484"/>
            <ac:spMk id="8" creationId="{25995403-E93E-B275-CD8F-CCE01151ACBF}"/>
          </ac:spMkLst>
        </pc:spChg>
        <pc:spChg chg="add mod">
          <ac:chgData name="Shaibal Saha" userId="b190d146-612a-4436-b916-d10121b0f341" providerId="ADAL" clId="{55C09FD3-CE10-483B-8F02-77C491FFC10B}" dt="2026-08-29T18:36:40.909" v="38757" actId="20577"/>
          <ac:spMkLst>
            <pc:docMk/>
            <pc:sldMk cId="2646963901" sldId="484"/>
            <ac:spMk id="9" creationId="{FC573BF3-2916-151E-0009-24C036B6CF5C}"/>
          </ac:spMkLst>
        </pc:spChg>
        <pc:spChg chg="mod">
          <ac:chgData name="Shaibal Saha" userId="b190d146-612a-4436-b916-d10121b0f341" providerId="ADAL" clId="{55C09FD3-CE10-483B-8F02-77C491FFC10B}" dt="2026-08-29T18:33:30.619" v="38718" actId="1582"/>
          <ac:spMkLst>
            <pc:docMk/>
            <pc:sldMk cId="2646963901" sldId="484"/>
            <ac:spMk id="10" creationId="{80FE4404-0DE9-E3C8-4600-1F7F9903CDB4}"/>
          </ac:spMkLst>
        </pc:spChg>
        <pc:spChg chg="add mod">
          <ac:chgData name="Shaibal Saha" userId="b190d146-612a-4436-b916-d10121b0f341" providerId="ADAL" clId="{55C09FD3-CE10-483B-8F02-77C491FFC10B}" dt="2026-08-29T18:32:31.755" v="38711" actId="255"/>
          <ac:spMkLst>
            <pc:docMk/>
            <pc:sldMk cId="2646963901" sldId="484"/>
            <ac:spMk id="13" creationId="{07774A89-A9C8-1301-53D9-A0E273D51939}"/>
          </ac:spMkLst>
        </pc:spChg>
        <pc:spChg chg="add mod">
          <ac:chgData name="Shaibal Saha" userId="b190d146-612a-4436-b916-d10121b0f341" providerId="ADAL" clId="{55C09FD3-CE10-483B-8F02-77C491FFC10B}" dt="2026-08-29T18:36:56.026" v="38775" actId="20577"/>
          <ac:spMkLst>
            <pc:docMk/>
            <pc:sldMk cId="2646963901" sldId="484"/>
            <ac:spMk id="14" creationId="{43A2185F-FD7E-D42C-FBD2-F10D25BE0405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5" creationId="{A7CB13C6-01CC-7F5C-9D9A-909913DE9706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6" creationId="{C0DC166D-536C-FDC3-8D3A-2D44E72AB596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8" creationId="{FDC3CE9B-44BD-1D40-C934-860D288B0C86}"/>
          </ac:spMkLst>
        </pc:spChg>
        <pc:spChg chg="add mod">
          <ac:chgData name="Shaibal Saha" userId="b190d146-612a-4436-b916-d10121b0f341" providerId="ADAL" clId="{55C09FD3-CE10-483B-8F02-77C491FFC10B}" dt="2026-08-29T18:37:32.265" v="38794" actId="20577"/>
          <ac:spMkLst>
            <pc:docMk/>
            <pc:sldMk cId="2646963901" sldId="484"/>
            <ac:spMk id="19" creationId="{30FD7C31-77EB-F0A1-6A54-A43F1193050E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0" creationId="{C85C20EF-BD14-B3D1-9172-4AC332661AA4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1" creationId="{53057795-AC5B-17BB-0879-B2B8DD750648}"/>
          </ac:spMkLst>
        </pc:spChg>
        <pc:spChg chg="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4" creationId="{9825ACF3-385C-A8D2-956C-B7D0858DDFE6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26" creationId="{075A546A-E03B-F8D6-4288-C3BD148EAAD0}"/>
          </ac:spMkLst>
        </pc:spChg>
        <pc:spChg chg="mod">
          <ac:chgData name="Shaibal Saha" userId="b190d146-612a-4436-b916-d10121b0f341" providerId="ADAL" clId="{55C09FD3-CE10-483B-8F02-77C491FFC10B}" dt="2026-08-29T18:36:14.364" v="38734" actId="1076"/>
          <ac:spMkLst>
            <pc:docMk/>
            <pc:sldMk cId="2646963901" sldId="484"/>
            <ac:spMk id="27" creationId="{AA5B987F-AD2E-20FE-62E4-0831C05234E4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28" creationId="{5225F68F-D52E-6571-099C-981427BF718F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0" creationId="{7F4D1ED0-9B39-A9CB-CE5E-803E0B20BFA0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1" creationId="{C87D8583-950A-AC02-76A0-8D5AB7F92F7E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2" creationId="{778848D4-C3D7-4F1D-345F-3023699B192C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6" creationId="{FA6C0770-C304-5C15-B0C8-D15701587B05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5" creationId="{BF777C33-7D5D-D831-12D8-9D10C0F75181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6" creationId="{2C1621D8-E9F8-21B1-6EBF-4F4F1E65AD0D}"/>
          </ac:spMkLst>
        </pc:spChg>
        <pc:spChg chg="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47" creationId="{3B3706FE-8DAF-E4B4-DD90-4D72B9815793}"/>
          </ac:spMkLst>
        </pc:spChg>
        <pc:spChg chg="mod">
          <ac:chgData name="Shaibal Saha" userId="b190d146-612a-4436-b916-d10121b0f341" providerId="ADAL" clId="{55C09FD3-CE10-483B-8F02-77C491FFC10B}" dt="2026-08-29T18:31:39.735" v="38702" actId="20577"/>
          <ac:spMkLst>
            <pc:docMk/>
            <pc:sldMk cId="2646963901" sldId="484"/>
            <ac:spMk id="178" creationId="{0893CA37-2473-F639-9DCF-C6755AEE4398}"/>
          </ac:spMkLst>
        </pc:spChg>
        <pc:spChg chg="mod">
          <ac:chgData name="Shaibal Saha" userId="b190d146-612a-4436-b916-d10121b0f341" providerId="ADAL" clId="{55C09FD3-CE10-483B-8F02-77C491FFC10B}" dt="2026-08-29T18:31:58.343" v="38706" actId="20577"/>
          <ac:spMkLst>
            <pc:docMk/>
            <pc:sldMk cId="2646963901" sldId="484"/>
            <ac:spMk id="290" creationId="{9F8AF8C5-CE67-105C-6FD7-CEF9D05E015F}"/>
          </ac:spMkLst>
        </pc:spChg>
        <pc:picChg chg="mod">
          <ac:chgData name="Shaibal Saha" userId="b190d146-612a-4436-b916-d10121b0f341" providerId="ADAL" clId="{55C09FD3-CE10-483B-8F02-77C491FFC10B}" dt="2026-08-29T18:33:46.551" v="38719" actId="1076"/>
          <ac:picMkLst>
            <pc:docMk/>
            <pc:sldMk cId="2646963901" sldId="484"/>
            <ac:picMk id="17" creationId="{6BCF0D49-B7CB-9542-C6AF-95A9D45C374D}"/>
          </ac:picMkLst>
        </pc:picChg>
        <pc:picChg chg="mod">
          <ac:chgData name="Shaibal Saha" userId="b190d146-612a-4436-b916-d10121b0f341" providerId="ADAL" clId="{55C09FD3-CE10-483B-8F02-77C491FFC10B}" dt="2026-08-29T18:33:46.551" v="38719" actId="1076"/>
          <ac:picMkLst>
            <pc:docMk/>
            <pc:sldMk cId="2646963901" sldId="484"/>
            <ac:picMk id="22" creationId="{6424BAD6-8737-2C3D-FB8D-752496148DCB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195115302" sldId="485"/>
        </pc:sldMkLst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3" creationId="{39DE0713-9382-9850-21A9-F019EA493026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6" creationId="{42D97148-2E58-A0AF-0069-E5E3A50F13D0}"/>
          </ac:spMkLst>
        </pc:spChg>
        <pc:spChg chg="mod">
          <ac:chgData name="Shaibal Saha" userId="b190d146-612a-4436-b916-d10121b0f341" providerId="ADAL" clId="{55C09FD3-CE10-483B-8F02-77C491FFC10B}" dt="2026-08-29T18:44:54.601" v="38903" actId="12"/>
          <ac:spMkLst>
            <pc:docMk/>
            <pc:sldMk cId="2195115302" sldId="485"/>
            <ac:spMk id="7" creationId="{AEFFA90D-4FC5-48ED-AFEA-0ECAA8C2CA1B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8" creationId="{49E2CC20-747E-EDD1-8C33-2AE92DAA1878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11" creationId="{E2191C77-F02A-34DF-1DDB-71245A7F3035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2" creationId="{0E2DEFA4-9FA0-72B0-D0F2-C11B3B9993D7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5" creationId="{4A22F285-AD6B-A48D-1E6E-FD3786E3402B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6" creationId="{C3D74474-7B62-2F60-0B95-06352A053D36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7" creationId="{CF9C3961-9608-43E1-62FB-98EC30DCEAAD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9" creationId="{495022CC-6F76-44AE-9F6C-31C42C407379}"/>
          </ac:spMkLst>
        </pc:spChg>
        <pc:spChg chg="mod">
          <ac:chgData name="Shaibal Saha" userId="b190d146-612a-4436-b916-d10121b0f341" providerId="ADAL" clId="{55C09FD3-CE10-483B-8F02-77C491FFC10B}" dt="2026-08-29T18:44:54.601" v="38903" actId="12"/>
          <ac:spMkLst>
            <pc:docMk/>
            <pc:sldMk cId="2195115302" sldId="485"/>
            <ac:spMk id="20" creationId="{BE4A7691-423A-5393-C4C2-881FF22D89D9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21" creationId="{F07EB090-D528-00F5-6207-EF8CB538E75D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2" creationId="{9733214A-59EB-A955-83D0-2FE6F6CA2733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4" creationId="{40C919D1-9E12-8189-71E9-6E3570D2D044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5" creationId="{C9C9A544-943D-FAA8-83D1-7BBEE2E24A5E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6" creationId="{B68B49AD-264E-0179-6F34-A7867659A8C7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7" creationId="{45F0F0A3-6774-CB80-7351-EF12A5B00F9D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9" creationId="{4D6E0EEF-583B-06DC-EB3D-B46313BCB78D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1" creationId="{17512472-A079-02ED-598C-F5060EE87D98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2" creationId="{7DC19DF5-0640-AB80-5D80-8F3BB755FBE4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3" creationId="{FC0E588B-4048-B385-B66E-5D573C1767E5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5" creationId="{77B149AF-4C6A-ECFC-9649-955390A87EE5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6" creationId="{911D0D25-C5A6-244A-3E2E-E5E84C8E5909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7" creationId="{A9ABFC13-7133-C98F-B185-934473C9A533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9" creationId="{2B6126FA-80E8-7C39-DCB3-78F60D9E3DD0}"/>
          </ac:spMkLst>
        </pc:spChg>
        <pc:spChg chg="del">
          <ac:chgData name="Shaibal Saha" userId="b190d146-612a-4436-b916-d10121b0f341" providerId="ADAL" clId="{55C09FD3-CE10-483B-8F02-77C491FFC10B}" dt="2026-08-29T18:44:21.051" v="38894" actId="478"/>
          <ac:spMkLst>
            <pc:docMk/>
            <pc:sldMk cId="2195115302" sldId="485"/>
            <ac:spMk id="43" creationId="{AC8714A5-43ED-3B60-4887-89E998CC381C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44" creationId="{D75C29EB-1E14-DE5E-078E-264D2F5864EC}"/>
          </ac:spMkLst>
        </pc:spChg>
        <pc:spChg chg="mod">
          <ac:chgData name="Shaibal Saha" userId="b190d146-612a-4436-b916-d10121b0f341" providerId="ADAL" clId="{55C09FD3-CE10-483B-8F02-77C491FFC10B}" dt="2026-08-29T18:46:09.789" v="38910" actId="1076"/>
          <ac:spMkLst>
            <pc:docMk/>
            <pc:sldMk cId="2195115302" sldId="485"/>
            <ac:spMk id="45" creationId="{1F878ACD-1DEE-9F44-C6A8-5C34E71F32B3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46" creationId="{D242BB88-40BB-F14B-5FB7-4DAA230B3523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49" creationId="{929D879D-1156-9B9D-9D47-BECA455A63CC}"/>
          </ac:spMkLst>
        </pc:spChg>
        <pc:spChg chg="add del mod">
          <ac:chgData name="Shaibal Saha" userId="b190d146-612a-4436-b916-d10121b0f341" providerId="ADAL" clId="{55C09FD3-CE10-483B-8F02-77C491FFC10B}" dt="2026-08-29T18:49:40.650" v="38916"/>
          <ac:spMkLst>
            <pc:docMk/>
            <pc:sldMk cId="2195115302" sldId="485"/>
            <ac:spMk id="50" creationId="{7BC7EB7E-3949-9124-7106-A72BD4E0B9AC}"/>
          </ac:spMkLst>
        </pc:spChg>
        <pc:spChg chg="add mod">
          <ac:chgData name="Shaibal Saha" userId="b190d146-612a-4436-b916-d10121b0f341" providerId="ADAL" clId="{55C09FD3-CE10-483B-8F02-77C491FFC10B}" dt="2026-08-29T18:50:25.021" v="38928" actId="14100"/>
          <ac:spMkLst>
            <pc:docMk/>
            <pc:sldMk cId="2195115302" sldId="485"/>
            <ac:spMk id="53" creationId="{9F8E3723-2EF2-4BBD-CA6F-1E5B57D5DF06}"/>
          </ac:spMkLst>
        </pc:spChg>
        <pc:spChg chg="add mod">
          <ac:chgData name="Shaibal Saha" userId="b190d146-612a-4436-b916-d10121b0f341" providerId="ADAL" clId="{55C09FD3-CE10-483B-8F02-77C491FFC10B}" dt="2026-08-29T18:53:23.361" v="38957" actId="255"/>
          <ac:spMkLst>
            <pc:docMk/>
            <pc:sldMk cId="2195115302" sldId="485"/>
            <ac:spMk id="55" creationId="{EC9AA9C0-C730-C465-1F6B-EE81CACFC83C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57" creationId="{6AB0A850-8B82-17BE-CB17-7B3DB9812442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59" creationId="{0959F7DB-AA55-5899-50FA-7456863486AF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61" creationId="{1D7988DB-34EF-1C0A-3C75-5DD24CD7AEAE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29" creationId="{01E46932-4882-B5F0-D825-8728B720B703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1" creationId="{A193357D-BEA0-3505-71D1-8FE0B23BC1D9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3" creationId="{17F48FE4-5F9E-E70C-0269-46CA1FE95B51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7" creationId="{95343EFF-1F37-92CA-9545-0C47184229BF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9" creationId="{EE02AE5D-8659-E791-CB46-343E25BCE6B8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41" creationId="{AD68542D-16AC-43C7-A9CE-D65A5D463AE5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45" creationId="{EB1FB229-4893-25F8-1596-49C8175A47C1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47" creationId="{4684DA68-A575-8CCE-1769-0C288FE5F453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49" creationId="{741AD3A0-4898-5D01-5B7D-A82355C8A76D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53" creationId="{F12AFC6A-EAF9-E921-D2AA-DCDBD3443CA7}"/>
          </ac:spMkLst>
        </pc:spChg>
        <pc:spChg chg="mod">
          <ac:chgData name="Shaibal Saha" userId="b190d146-612a-4436-b916-d10121b0f341" providerId="ADAL" clId="{55C09FD3-CE10-483B-8F02-77C491FFC10B}" dt="2026-08-29T18:43:44.734" v="38886" actId="20577"/>
          <ac:spMkLst>
            <pc:docMk/>
            <pc:sldMk cId="2195115302" sldId="485"/>
            <ac:spMk id="178" creationId="{C6179640-002B-D292-75E6-BC21A3C35E1C}"/>
          </ac:spMkLst>
        </pc:spChg>
        <pc:spChg chg="mod">
          <ac:chgData name="Shaibal Saha" userId="b190d146-612a-4436-b916-d10121b0f341" providerId="ADAL" clId="{55C09FD3-CE10-483B-8F02-77C491FFC10B}" dt="2026-08-29T18:44:08.365" v="38891" actId="20577"/>
          <ac:spMkLst>
            <pc:docMk/>
            <pc:sldMk cId="2195115302" sldId="485"/>
            <ac:spMk id="290" creationId="{02FD8D4B-2F37-4A30-AC12-87B1CAB4D425}"/>
          </ac:spMkLst>
        </pc:spChg>
        <pc:picChg chg="del">
          <ac:chgData name="Shaibal Saha" userId="b190d146-612a-4436-b916-d10121b0f341" providerId="ADAL" clId="{55C09FD3-CE10-483B-8F02-77C491FFC10B}" dt="2026-08-29T18:44:18.515" v="38893" actId="478"/>
          <ac:picMkLst>
            <pc:docMk/>
            <pc:sldMk cId="2195115302" sldId="485"/>
            <ac:picMk id="41" creationId="{BE01EC2A-7A43-B327-B3A2-887AAB70CA74}"/>
          </ac:picMkLst>
        </pc:picChg>
        <pc:picChg chg="add mod">
          <ac:chgData name="Shaibal Saha" userId="b190d146-612a-4436-b916-d10121b0f341" providerId="ADAL" clId="{55C09FD3-CE10-483B-8F02-77C491FFC10B}" dt="2026-08-29T18:49:57.408" v="38923" actId="14100"/>
          <ac:picMkLst>
            <pc:docMk/>
            <pc:sldMk cId="2195115302" sldId="485"/>
            <ac:picMk id="52" creationId="{39544673-1C81-F3CB-3A8E-1E9DE3BBB0A4}"/>
          </ac:picMkLst>
        </pc:picChg>
        <pc:picChg chg="add">
          <ac:chgData name="Shaibal Saha" userId="b190d146-612a-4436-b916-d10121b0f341" providerId="ADAL" clId="{55C09FD3-CE10-483B-8F02-77C491FFC10B}" dt="2026-08-29T18:54:30.426" v="38968" actId="22"/>
          <ac:picMkLst>
            <pc:docMk/>
            <pc:sldMk cId="2195115302" sldId="485"/>
            <ac:picMk id="151" creationId="{C593B931-3CC7-79AA-7D38-3C61D6001384}"/>
          </ac:picMkLst>
        </pc:picChg>
      </pc:sldChg>
      <pc:sldChg chg="add del">
        <pc:chgData name="Shaibal Saha" userId="b190d146-612a-4436-b916-d10121b0f341" providerId="ADAL" clId="{55C09FD3-CE10-483B-8F02-77C491FFC10B}" dt="2026-08-29T18:54:38.444" v="38969" actId="47"/>
        <pc:sldMkLst>
          <pc:docMk/>
          <pc:sldMk cId="3724541094" sldId="486"/>
        </pc:sldMkLst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780938703" sldId="487"/>
        </pc:sldMkLst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4" creationId="{16890C9C-3563-44C0-1F48-DB53BB461F1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6" creationId="{2D12EDAD-FE20-287D-57EC-F67F4A6C18C7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8" creationId="{BA297660-3178-589B-C89D-06431A7BBA4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2" creationId="{99EA367B-3EA4-DB80-718F-B9FE8DFFBA84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4" creationId="{9DBC78C3-D912-70A7-603B-B65815433839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6" creationId="{038FEB01-B562-930B-95EF-F012511E5FF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0" creationId="{CD758C52-B2CD-966D-3D06-DB0AB47A3183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2" creationId="{EE0DF84B-54FD-601C-3201-CB2E4C517513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4" creationId="{72B5BF30-30F8-222C-6645-AB5E09516A04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8" creationId="{D62D12AC-73DC-6C76-4F4B-257E15F43BD9}"/>
          </ac:spMkLst>
        </pc:spChg>
        <pc:spChg chg="add mod">
          <ac:chgData name="Shaibal Saha" userId="b190d146-612a-4436-b916-d10121b0f341" providerId="ADAL" clId="{55C09FD3-CE10-483B-8F02-77C491FFC10B}" dt="2026-08-29T18:54:13.890" v="38963" actId="1076"/>
          <ac:spMkLst>
            <pc:docMk/>
            <pc:sldMk cId="780938703" sldId="487"/>
            <ac:spMk id="30" creationId="{7A9D1B51-028C-2444-2AB9-A76C2A62122F}"/>
          </ac:spMkLst>
        </pc:spChg>
        <pc:spChg chg="add mod">
          <ac:chgData name="Shaibal Saha" userId="b190d146-612a-4436-b916-d10121b0f341" providerId="ADAL" clId="{55C09FD3-CE10-483B-8F02-77C491FFC10B}" dt="2026-08-29T18:52:59.842" v="38951" actId="1076"/>
          <ac:spMkLst>
            <pc:docMk/>
            <pc:sldMk cId="780938703" sldId="487"/>
            <ac:spMk id="32" creationId="{6F9BEB3A-F6F2-5217-E4A9-3EA2C9F00256}"/>
          </ac:spMkLst>
        </pc:spChg>
        <pc:spChg chg="add mod">
          <ac:chgData name="Shaibal Saha" userId="b190d146-612a-4436-b916-d10121b0f341" providerId="ADAL" clId="{55C09FD3-CE10-483B-8F02-77C491FFC10B}" dt="2026-08-29T18:52:59.842" v="38951" actId="1076"/>
          <ac:spMkLst>
            <pc:docMk/>
            <pc:sldMk cId="780938703" sldId="487"/>
            <ac:spMk id="36" creationId="{B80A8681-0787-2277-3244-01CCE4F8F4FD}"/>
          </ac:spMkLst>
        </pc:spChg>
        <pc:spChg chg="add del mod">
          <ac:chgData name="Shaibal Saha" userId="b190d146-612a-4436-b916-d10121b0f341" providerId="ADAL" clId="{55C09FD3-CE10-483B-8F02-77C491FFC10B}" dt="2026-08-29T18:52:54.288" v="38950"/>
          <ac:spMkLst>
            <pc:docMk/>
            <pc:sldMk cId="780938703" sldId="487"/>
            <ac:spMk id="37" creationId="{AEA7649E-F2C8-6551-1999-EF8F6738E945}"/>
          </ac:spMkLst>
        </pc:spChg>
        <pc:spChg chg="mod">
          <ac:chgData name="Shaibal Saha" userId="b190d146-612a-4436-b916-d10121b0f341" providerId="ADAL" clId="{55C09FD3-CE10-483B-8F02-77C491FFC10B}" dt="2026-08-29T18:54:21.222" v="38967" actId="1076"/>
          <ac:spMkLst>
            <pc:docMk/>
            <pc:sldMk cId="780938703" sldId="487"/>
            <ac:spMk id="55" creationId="{4E511E4F-3AE2-9A6A-DB3E-B07B5E072716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57" creationId="{BDEE1899-B43B-BD5E-3C6B-A31A9E489297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59" creationId="{9087BD67-ED81-3EC0-700B-E353745EC388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61" creationId="{358C5E45-895B-8EDA-3D89-330AFC5C365D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29" creationId="{6157EF3B-6AEB-CBB1-3304-94E442456E1D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1" creationId="{E452DF7C-19B9-AD51-CB19-116EEF437189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3" creationId="{156FD5B9-35D3-79B6-3DA0-2F16D9723373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7" creationId="{9B981991-D9E8-B8C1-976D-EC5A5D84E71C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9" creationId="{B8CDFA17-81B7-ACF8-0CBB-9875EA29D304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41" creationId="{208241FC-2FDE-80F3-4320-3ACB4BAAE354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45" creationId="{7EDA679E-7519-2820-D8DC-0A66987E9EDA}"/>
          </ac:spMkLst>
        </pc:spChg>
        <pc:picChg chg="add mod">
          <ac:chgData name="Shaibal Saha" userId="b190d146-612a-4436-b916-d10121b0f341" providerId="ADAL" clId="{55C09FD3-CE10-483B-8F02-77C491FFC10B}" dt="2026-08-29T18:52:59.842" v="38951" actId="1076"/>
          <ac:picMkLst>
            <pc:docMk/>
            <pc:sldMk cId="780938703" sldId="487"/>
            <ac:picMk id="34" creationId="{F8BF7BFF-A657-570B-3E52-F21BBA5BB4FD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02:00:18.227" v="41633" actId="14100"/>
        <pc:sldMkLst>
          <pc:docMk/>
          <pc:sldMk cId="3219425446" sldId="488"/>
        </pc:sldMkLst>
        <pc:spChg chg="add mod">
          <ac:chgData name="Shaibal Saha" userId="b190d146-612a-4436-b916-d10121b0f341" providerId="ADAL" clId="{55C09FD3-CE10-483B-8F02-77C491FFC10B}" dt="2026-08-29T18:57:36.245" v="39007" actId="1582"/>
          <ac:spMkLst>
            <pc:docMk/>
            <pc:sldMk cId="3219425446" sldId="488"/>
            <ac:spMk id="3" creationId="{BDA16DF2-BDC9-E047-1DA5-D5471844388E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4" creationId="{EEF62DA1-DC49-EC02-5CE2-335DC40522A8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5" creationId="{95AFB6FF-6AC1-C30E-500A-BB745A021B47}"/>
          </ac:spMkLst>
        </pc:spChg>
        <pc:spChg chg="add mod">
          <ac:chgData name="Shaibal Saha" userId="b190d146-612a-4436-b916-d10121b0f341" providerId="ADAL" clId="{55C09FD3-CE10-483B-8F02-77C491FFC10B}" dt="2026-08-30T01:57:54.707" v="41609" actId="20577"/>
          <ac:spMkLst>
            <pc:docMk/>
            <pc:sldMk cId="3219425446" sldId="488"/>
            <ac:spMk id="6" creationId="{0B081A9E-1A11-CE2F-8A9F-3B5C7B1F505F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6" creationId="{DC17ECE4-D7D6-089B-15F2-388D5F177F13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8" creationId="{202605AA-41F3-0009-F153-2ED4A7FC17B6}"/>
          </ac:spMkLst>
        </pc:spChg>
        <pc:spChg chg="add mod">
          <ac:chgData name="Shaibal Saha" userId="b190d146-612a-4436-b916-d10121b0f341" providerId="ADAL" clId="{55C09FD3-CE10-483B-8F02-77C491FFC10B}" dt="2026-08-29T23:35:51.850" v="40593"/>
          <ac:spMkLst>
            <pc:docMk/>
            <pc:sldMk cId="3219425446" sldId="488"/>
            <ac:spMk id="9" creationId="{58BF07C9-063C-B33D-0C10-F6E41651A73C}"/>
          </ac:spMkLst>
        </pc:spChg>
        <pc:spChg chg="add del mod">
          <ac:chgData name="Shaibal Saha" userId="b190d146-612a-4436-b916-d10121b0f341" providerId="ADAL" clId="{55C09FD3-CE10-483B-8F02-77C491FFC10B}" dt="2026-08-30T01:59:41.277" v="41627" actId="478"/>
          <ac:spMkLst>
            <pc:docMk/>
            <pc:sldMk cId="3219425446" sldId="488"/>
            <ac:spMk id="10" creationId="{6BE11186-701B-CCD6-4F6E-B48ED312CDB4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11" creationId="{4E4F31C0-741A-FED4-9FB4-36EC3D1963F1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12" creationId="{51312772-242F-45EA-3B26-C14EBCB6D1BF}"/>
          </ac:spMkLst>
        </pc:spChg>
        <pc:spChg chg="add mod">
          <ac:chgData name="Shaibal Saha" userId="b190d146-612a-4436-b916-d10121b0f341" providerId="ADAL" clId="{55C09FD3-CE10-483B-8F02-77C491FFC10B}" dt="2026-08-30T01:58:59.834" v="41623" actId="1076"/>
          <ac:spMkLst>
            <pc:docMk/>
            <pc:sldMk cId="3219425446" sldId="488"/>
            <ac:spMk id="12" creationId="{F0403040-A1C9-79E6-7E04-4FD3D3B6D851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13" creationId="{99567690-5C1A-D19B-2F4D-2F194E26F3B9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14" creationId="{9F786F3C-D43F-143D-BE94-54EA809FF088}"/>
          </ac:spMkLst>
        </pc:spChg>
        <pc:spChg chg="add mod">
          <ac:chgData name="Shaibal Saha" userId="b190d146-612a-4436-b916-d10121b0f341" providerId="ADAL" clId="{55C09FD3-CE10-483B-8F02-77C491FFC10B}" dt="2026-08-30T02:00:18.227" v="41633" actId="14100"/>
          <ac:spMkLst>
            <pc:docMk/>
            <pc:sldMk cId="3219425446" sldId="488"/>
            <ac:spMk id="14" creationId="{BF915010-8F1B-714E-DA52-FE40F588E061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15" creationId="{20B26AFF-B4E3-B836-0EB1-1E90AC87427D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16" creationId="{194A6714-6816-C57E-B1FC-43F591BC0974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16" creationId="{C6CE393D-9DC3-E4B3-7958-7C87D9A628C5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18" creationId="{3D6929B8-D4C3-5312-BE08-95DC379AECEF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19" creationId="{34293AAE-5D26-043B-4391-70F7D84ACBE4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0" creationId="{E4FF9F68-C154-8DD7-0E8B-266855C4EC51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21" creationId="{EDD1A5D4-36DA-A675-A739-269D7DE7E362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22" creationId="{383294FC-B89B-683A-0A95-CC114B7208C4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22" creationId="{48547157-6FD4-6299-4F33-F382805E4D4C}"/>
          </ac:spMkLst>
        </pc:spChg>
        <pc:spChg chg="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3" creationId="{E8B7DD82-BC2C-388A-3316-4F87942C37B7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4" creationId="{F9C1ECB1-65A9-6B54-210E-F15C090C53DC}"/>
          </ac:spMkLst>
        </pc:spChg>
        <pc:spChg chg="add mod">
          <ac:chgData name="Shaibal Saha" userId="b190d146-612a-4436-b916-d10121b0f341" providerId="ADAL" clId="{55C09FD3-CE10-483B-8F02-77C491FFC10B}" dt="2026-08-30T01:59:58.539" v="41628" actId="255"/>
          <ac:spMkLst>
            <pc:docMk/>
            <pc:sldMk cId="3219425446" sldId="488"/>
            <ac:spMk id="24" creationId="{FE876673-5469-8037-4C1F-A61E126BE5EC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5" creationId="{E0AE7F10-C0D2-CE1A-FEE2-593D8AE021A8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26" creationId="{6EE42262-16FB-E65A-A835-8947DB946B8D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8" creationId="{75A4EED5-69CD-4875-193A-0FE8AECE41DD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28" creationId="{FCAA9C7D-07D3-57E7-37BF-148C79056826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29" creationId="{760E5A99-3921-4DEE-2C62-29FAE77CF9E4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0" creationId="{35CB819A-805A-CE56-D473-1F07622E2A49}"/>
          </ac:spMkLst>
        </pc:spChg>
        <pc:spChg chg="add mod">
          <ac:chgData name="Shaibal Saha" userId="b190d146-612a-4436-b916-d10121b0f341" providerId="ADAL" clId="{55C09FD3-CE10-483B-8F02-77C491FFC10B}" dt="2026-08-29T23:36:49.672" v="40598"/>
          <ac:spMkLst>
            <pc:docMk/>
            <pc:sldMk cId="3219425446" sldId="488"/>
            <ac:spMk id="31" creationId="{52C141D2-344E-2446-6669-55A4B852B83C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2" creationId="{9BE2E1BB-B693-961B-27B7-D2D439DCC084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32" creationId="{FF2CF6F3-B2EB-D6DF-9195-68ACEC6CE996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3" creationId="{9D9892E4-97D0-C5DD-DA6A-D35BF39EE97D}"/>
          </ac:spMkLst>
        </pc:spChg>
        <pc:spChg chg="mod">
          <ac:chgData name="Shaibal Saha" userId="b190d146-612a-4436-b916-d10121b0f341" providerId="ADAL" clId="{55C09FD3-CE10-483B-8F02-77C491FFC10B}" dt="2026-08-30T01:59:58.539" v="41628" actId="255"/>
          <ac:spMkLst>
            <pc:docMk/>
            <pc:sldMk cId="3219425446" sldId="488"/>
            <ac:spMk id="34" creationId="{D12D8798-9C84-E0FD-4477-8D13DCD4F959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35" creationId="{03DE55F3-7516-3908-F219-F533DB5B4A85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6" creationId="{3752BBBF-0887-5877-504B-FE405B13F586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38" creationId="{0583B650-C20C-60D8-E48E-307E17E5C9C0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39" creationId="{D15232B7-D1D0-1636-E1CC-53A03C996607}"/>
          </ac:spMkLst>
        </pc:spChg>
        <pc:spChg chg="add mod">
          <ac:chgData name="Shaibal Saha" userId="b190d146-612a-4436-b916-d10121b0f341" providerId="ADAL" clId="{55C09FD3-CE10-483B-8F02-77C491FFC10B}" dt="2026-08-30T01:59:35.757" v="41626"/>
          <ac:spMkLst>
            <pc:docMk/>
            <pc:sldMk cId="3219425446" sldId="488"/>
            <ac:spMk id="42" creationId="{D21C4523-4271-9CE7-9E7B-8F1D1B88286B}"/>
          </ac:spMkLst>
        </pc:spChg>
        <pc:spChg chg="add del">
          <ac:chgData name="Shaibal Saha" userId="b190d146-612a-4436-b916-d10121b0f341" providerId="ADAL" clId="{55C09FD3-CE10-483B-8F02-77C491FFC10B}" dt="2026-08-29T19:03:22.047" v="39014" actId="478"/>
          <ac:spMkLst>
            <pc:docMk/>
            <pc:sldMk cId="3219425446" sldId="488"/>
            <ac:spMk id="45" creationId="{6DFA9BCB-FE39-6123-B810-24D91BCD8AE5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53" creationId="{D1AA8FF1-CBE7-2988-B41F-8178F50BC04F}"/>
          </ac:spMkLst>
        </pc:spChg>
        <pc:spChg chg="del">
          <ac:chgData name="Shaibal Saha" userId="b190d146-612a-4436-b916-d10121b0f341" providerId="ADAL" clId="{55C09FD3-CE10-483B-8F02-77C491FFC10B}" dt="2026-08-29T18:55:22.597" v="38983" actId="478"/>
          <ac:spMkLst>
            <pc:docMk/>
            <pc:sldMk cId="3219425446" sldId="488"/>
            <ac:spMk id="55" creationId="{86DF64B5-6D73-B02B-B245-6EB3B9DF218C}"/>
          </ac:spMkLst>
        </pc:spChg>
        <pc:spChg chg="mod">
          <ac:chgData name="Shaibal Saha" userId="b190d146-612a-4436-b916-d10121b0f341" providerId="ADAL" clId="{55C09FD3-CE10-483B-8F02-77C491FFC10B}" dt="2026-08-30T01:57:11.510" v="41579"/>
          <ac:spMkLst>
            <pc:docMk/>
            <pc:sldMk cId="3219425446" sldId="488"/>
            <ac:spMk id="178" creationId="{6D05E2CB-4FC1-FBE5-FF18-746EF2C8E648}"/>
          </ac:spMkLst>
        </pc:spChg>
        <pc:spChg chg="del">
          <ac:chgData name="Shaibal Saha" userId="b190d146-612a-4436-b916-d10121b0f341" providerId="ADAL" clId="{55C09FD3-CE10-483B-8F02-77C491FFC10B}" dt="2026-08-29T18:55:31.530" v="38987" actId="478"/>
          <ac:spMkLst>
            <pc:docMk/>
            <pc:sldMk cId="3219425446" sldId="488"/>
            <ac:spMk id="290" creationId="{C72CB99E-DEC3-EC54-A9F2-5BBF930BA732}"/>
          </ac:spMkLst>
        </pc:spChg>
        <pc:picChg chg="mod">
          <ac:chgData name="Shaibal Saha" userId="b190d146-612a-4436-b916-d10121b0f341" providerId="ADAL" clId="{55C09FD3-CE10-483B-8F02-77C491FFC10B}" dt="2026-08-29T18:55:49.052" v="38989" actId="1076"/>
          <ac:picMkLst>
            <pc:docMk/>
            <pc:sldMk cId="3219425446" sldId="488"/>
            <ac:picMk id="7" creationId="{2BE40C3A-EEB0-0CD2-2A6F-C51E9D614C2C}"/>
          </ac:picMkLst>
        </pc:picChg>
        <pc:picChg chg="del">
          <ac:chgData name="Shaibal Saha" userId="b190d146-612a-4436-b916-d10121b0f341" providerId="ADAL" clId="{55C09FD3-CE10-483B-8F02-77C491FFC10B}" dt="2026-08-30T01:58:20.035" v="41613" actId="478"/>
          <ac:picMkLst>
            <pc:docMk/>
            <pc:sldMk cId="3219425446" sldId="488"/>
            <ac:picMk id="8" creationId="{CF8DE011-66D5-788E-DC8F-D08C488D80E3}"/>
          </ac:picMkLst>
        </pc:picChg>
        <pc:picChg chg="mod">
          <ac:chgData name="Shaibal Saha" userId="b190d146-612a-4436-b916-d10121b0f341" providerId="ADAL" clId="{55C09FD3-CE10-483B-8F02-77C491FFC10B}" dt="2026-08-29T18:55:54.959" v="38990" actId="1076"/>
          <ac:picMkLst>
            <pc:docMk/>
            <pc:sldMk cId="3219425446" sldId="488"/>
            <ac:picMk id="17" creationId="{93788709-02CF-9FDE-4CEC-8959F56C6496}"/>
          </ac:picMkLst>
        </pc:picChg>
        <pc:picChg chg="mod">
          <ac:chgData name="Shaibal Saha" userId="b190d146-612a-4436-b916-d10121b0f341" providerId="ADAL" clId="{55C09FD3-CE10-483B-8F02-77C491FFC10B}" dt="2026-08-29T19:04:05.206" v="39018" actId="1076"/>
          <ac:picMkLst>
            <pc:docMk/>
            <pc:sldMk cId="3219425446" sldId="488"/>
            <ac:picMk id="27" creationId="{57CEDEDC-FDAB-96AF-073A-D5C447237315}"/>
          </ac:picMkLst>
        </pc:picChg>
        <pc:picChg chg="mod">
          <ac:chgData name="Shaibal Saha" userId="b190d146-612a-4436-b916-d10121b0f341" providerId="ADAL" clId="{55C09FD3-CE10-483B-8F02-77C491FFC10B}" dt="2026-08-29T19:04:05.206" v="39018" actId="1076"/>
          <ac:picMkLst>
            <pc:docMk/>
            <pc:sldMk cId="3219425446" sldId="488"/>
            <ac:picMk id="37" creationId="{0091C98D-171C-BE93-755D-9E16428014A5}"/>
          </ac:picMkLst>
        </pc:picChg>
        <pc:picChg chg="add mod">
          <ac:chgData name="Shaibal Saha" userId="b190d146-612a-4436-b916-d10121b0f341" providerId="ADAL" clId="{55C09FD3-CE10-483B-8F02-77C491FFC10B}" dt="2026-08-30T01:58:54.615" v="41622" actId="1076"/>
          <ac:picMkLst>
            <pc:docMk/>
            <pc:sldMk cId="3219425446" sldId="488"/>
            <ac:picMk id="40" creationId="{E0810854-BEE0-66F4-4DE1-C8ACAD4F5F9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270086163" sldId="489"/>
        </pc:sldMkLst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" creationId="{0F06F488-DCCC-09F1-7B5B-A62F90CF6971}"/>
          </ac:spMkLst>
        </pc:spChg>
        <pc:spChg chg="add mod">
          <ac:chgData name="Shaibal Saha" userId="b190d146-612a-4436-b916-d10121b0f341" providerId="ADAL" clId="{55C09FD3-CE10-483B-8F02-77C491FFC10B}" dt="2026-08-29T19:05:46.193" v="39038" actId="20577"/>
          <ac:spMkLst>
            <pc:docMk/>
            <pc:sldMk cId="1270086163" sldId="489"/>
            <ac:spMk id="6" creationId="{262E91A3-FA9B-AFB6-02A6-1DBF36DF94F3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9" creationId="{34245CB8-3DBA-949F-742C-C8C6C304BF32}"/>
          </ac:spMkLst>
        </pc:spChg>
        <pc:spChg chg="del mod">
          <ac:chgData name="Shaibal Saha" userId="b190d146-612a-4436-b916-d10121b0f341" providerId="ADAL" clId="{55C09FD3-CE10-483B-8F02-77C491FFC10B}" dt="2026-08-29T19:08:34.088" v="39062" actId="478"/>
          <ac:spMkLst>
            <pc:docMk/>
            <pc:sldMk cId="1270086163" sldId="489"/>
            <ac:spMk id="10" creationId="{F571E077-4B8C-45B2-903B-BA34BC864E42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1" creationId="{17336E81-F572-87FE-D77C-D5451FE3493F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12" creationId="{79D308E0-F026-9428-5D3A-82A533A0EB30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14" creationId="{2208AEC9-723D-7AAB-648E-470F68FBB8F4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5" creationId="{F441561A-0498-7F08-27F4-4A192E4B8FFD}"/>
          </ac:spMkLst>
        </pc:spChg>
        <pc:spChg chg="add 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16" creationId="{F28530F4-31A6-9D9A-1FC8-B8D6F3B8F01D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9" creationId="{29D2CC44-7383-7BD1-3D70-52645578F423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1" creationId="{BEB58973-459E-2071-BD23-EBCF3C75CF71}"/>
          </ac:spMkLst>
        </pc:spChg>
        <pc:spChg chg="mod">
          <ac:chgData name="Shaibal Saha" userId="b190d146-612a-4436-b916-d10121b0f341" providerId="ADAL" clId="{55C09FD3-CE10-483B-8F02-77C491FFC10B}" dt="2026-08-29T19:09:02.960" v="39066" actId="255"/>
          <ac:spMkLst>
            <pc:docMk/>
            <pc:sldMk cId="1270086163" sldId="489"/>
            <ac:spMk id="22" creationId="{B4F2357C-B9CD-52A5-87D5-710978351952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24" creationId="{C4A93735-3C27-E0CF-D1F2-9D55A1DA7FDC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5" creationId="{CC97CE14-2CC1-8F08-AA53-B10A56D74979}"/>
          </ac:spMkLst>
        </pc:spChg>
        <pc:spChg chg="add 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26" creationId="{269EB05F-414A-3C20-A084-B232C927346A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28" creationId="{0A07B4CD-10F9-2382-5853-B4ABADECF91F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9" creationId="{0C142B2E-404F-00D1-D65A-9EED1A00C625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1" creationId="{BEA0FE98-67F7-7EE3-2E81-5FA929EC0FBE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32" creationId="{059AC63A-0AAD-9717-3901-91E2BD1D7B29}"/>
          </ac:spMkLst>
        </pc:spChg>
        <pc:spChg chg="mod">
          <ac:chgData name="Shaibal Saha" userId="b190d146-612a-4436-b916-d10121b0f341" providerId="ADAL" clId="{55C09FD3-CE10-483B-8F02-77C491FFC10B}" dt="2026-08-29T19:09:31.718" v="39090" actId="20577"/>
          <ac:spMkLst>
            <pc:docMk/>
            <pc:sldMk cId="1270086163" sldId="489"/>
            <ac:spMk id="34" creationId="{26CF0A9C-150A-EC7A-B65E-C15EFF3554F2}"/>
          </ac:spMkLst>
        </pc:spChg>
        <pc:spChg chg="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36" creationId="{D8BD4CCC-F031-3A88-BBCE-5C8765B62662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9" creationId="{832EDB0F-225C-9102-9229-EEFB50D55F70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0" creationId="{AD72A5B9-BBDE-92FC-7DCD-6E0A50176E3D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2" creationId="{26CA34B5-CD61-44DE-A2D5-2E9C4DB49F54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3" creationId="{4A3703D5-C140-A828-E73E-CE9582B4D4AD}"/>
          </ac:spMkLst>
        </pc:spChg>
        <pc:spChg chg="add mod">
          <ac:chgData name="Shaibal Saha" userId="b190d146-612a-4436-b916-d10121b0f341" providerId="ADAL" clId="{55C09FD3-CE10-483B-8F02-77C491FFC10B}" dt="2026-08-29T19:10:19.592" v="39100" actId="1076"/>
          <ac:spMkLst>
            <pc:docMk/>
            <pc:sldMk cId="1270086163" sldId="489"/>
            <ac:spMk id="47" creationId="{A908BF54-3C97-976A-2631-F45AA65DFE71}"/>
          </ac:spMkLst>
        </pc:spChg>
        <pc:spChg chg="add mod">
          <ac:chgData name="Shaibal Saha" userId="b190d146-612a-4436-b916-d10121b0f341" providerId="ADAL" clId="{55C09FD3-CE10-483B-8F02-77C491FFC10B}" dt="2026-08-29T19:08:23.203" v="39061" actId="1076"/>
          <ac:spMkLst>
            <pc:docMk/>
            <pc:sldMk cId="1270086163" sldId="489"/>
            <ac:spMk id="48" creationId="{455DB452-0763-BD7B-5BEB-C14D898C11F2}"/>
          </ac:spMkLst>
        </pc:spChg>
        <pc:spChg chg="mod">
          <ac:chgData name="Shaibal Saha" userId="b190d146-612a-4436-b916-d10121b0f341" providerId="ADAL" clId="{55C09FD3-CE10-483B-8F02-77C491FFC10B}" dt="2026-08-29T19:05:11.919" v="39033" actId="20577"/>
          <ac:spMkLst>
            <pc:docMk/>
            <pc:sldMk cId="1270086163" sldId="489"/>
            <ac:spMk id="178" creationId="{2C1626B7-0ACF-2831-0710-9451E2BF0AC8}"/>
          </ac:spMkLst>
        </pc:spChg>
        <pc:picChg chg="del">
          <ac:chgData name="Shaibal Saha" userId="b190d146-612a-4436-b916-d10121b0f341" providerId="ADAL" clId="{55C09FD3-CE10-483B-8F02-77C491FFC10B}" dt="2026-08-29T19:06:51.476" v="39042" actId="478"/>
          <ac:picMkLst>
            <pc:docMk/>
            <pc:sldMk cId="1270086163" sldId="489"/>
            <ac:picMk id="8" creationId="{7E4090FF-3294-8B7C-E2B7-79F3C00DFD84}"/>
          </ac:picMkLst>
        </pc:picChg>
        <pc:picChg chg="add mod">
          <ac:chgData name="Shaibal Saha" userId="b190d146-612a-4436-b916-d10121b0f341" providerId="ADAL" clId="{55C09FD3-CE10-483B-8F02-77C491FFC10B}" dt="2026-08-29T19:10:16.820" v="39099" actId="1076"/>
          <ac:picMkLst>
            <pc:docMk/>
            <pc:sldMk cId="1270086163" sldId="489"/>
            <ac:picMk id="45" creationId="{57349191-8AB7-EB29-4DAC-2B79670B5393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143014214" sldId="490"/>
        </pc:sldMkLst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7" creationId="{41731604-EBB7-39BB-3251-3A13A0A85B3F}"/>
          </ac:spMkLst>
        </pc:spChg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9" creationId="{D3F5388E-EF9F-A9C6-7167-FD2C73EB9494}"/>
          </ac:spMkLst>
        </pc:spChg>
        <pc:spChg chg="del">
          <ac:chgData name="Shaibal Saha" userId="b190d146-612a-4436-b916-d10121b0f341" providerId="ADAL" clId="{55C09FD3-CE10-483B-8F02-77C491FFC10B}" dt="2026-08-29T19:45:05.739" v="39136" actId="478"/>
          <ac:spMkLst>
            <pc:docMk/>
            <pc:sldMk cId="1143014214" sldId="490"/>
            <ac:spMk id="12" creationId="{D358512D-A06A-31C8-E6D4-16797FBA4B92}"/>
          </ac:spMkLst>
        </pc:spChg>
        <pc:spChg chg="del">
          <ac:chgData name="Shaibal Saha" userId="b190d146-612a-4436-b916-d10121b0f341" providerId="ADAL" clId="{55C09FD3-CE10-483B-8F02-77C491FFC10B}" dt="2026-08-29T19:45:05.739" v="39136" actId="478"/>
          <ac:spMkLst>
            <pc:docMk/>
            <pc:sldMk cId="1143014214" sldId="490"/>
            <ac:spMk id="14" creationId="{D0471116-8B3C-4558-9DAD-50AFED3E4B81}"/>
          </ac:spMkLst>
        </pc:spChg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15" creationId="{88292E35-C4AD-ED41-2DC9-F3BF6BB02B1F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16" creationId="{362B228D-98B0-16CD-90DB-8BC722C5064E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18" creationId="{E0EE1998-0FD8-4F33-4208-F6A6A0770123}"/>
          </ac:spMkLst>
        </pc:spChg>
        <pc:spChg chg="add mod">
          <ac:chgData name="Shaibal Saha" userId="b190d146-612a-4436-b916-d10121b0f341" providerId="ADAL" clId="{55C09FD3-CE10-483B-8F02-77C491FFC10B}" dt="2026-08-29T19:46:10.446" v="39164" actId="20577"/>
          <ac:spMkLst>
            <pc:docMk/>
            <pc:sldMk cId="1143014214" sldId="490"/>
            <ac:spMk id="19" creationId="{81A8D8FC-0115-0EC6-91B2-5EBABDC35BA4}"/>
          </ac:spMkLst>
        </pc:spChg>
        <pc:spChg chg="del">
          <ac:chgData name="Shaibal Saha" userId="b190d146-612a-4436-b916-d10121b0f341" providerId="ADAL" clId="{55C09FD3-CE10-483B-8F02-77C491FFC10B}" dt="2026-08-29T19:43:57.707" v="39121" actId="478"/>
          <ac:spMkLst>
            <pc:docMk/>
            <pc:sldMk cId="1143014214" sldId="490"/>
            <ac:spMk id="22" creationId="{76208658-F7FD-9E73-84E0-63EA5A63F030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24" creationId="{59C7DD7A-32EC-D666-2123-B8B567321183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26" creationId="{26498683-5764-648A-7AE0-19F5B2D58466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28" creationId="{47A68021-1D10-2BFA-2A04-5254753E3DDD}"/>
          </ac:spMkLst>
        </pc:spChg>
        <pc:spChg chg="del">
          <ac:chgData name="Shaibal Saha" userId="b190d146-612a-4436-b916-d10121b0f341" providerId="ADAL" clId="{55C09FD3-CE10-483B-8F02-77C491FFC10B}" dt="2026-08-29T19:44:24.885" v="39127" actId="478"/>
          <ac:spMkLst>
            <pc:docMk/>
            <pc:sldMk cId="1143014214" sldId="490"/>
            <ac:spMk id="32" creationId="{7E842D06-CEB2-66D4-519C-CE949E2BD1DC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34" creationId="{046CA04A-0648-1C19-3877-0D5C4BDEEC8C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36" creationId="{8E78F350-8114-905A-7C8D-5ACFD86907E5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40" creationId="{47906B37-CF83-4E81-6DD4-6BCF1FE55983}"/>
          </ac:spMkLst>
        </pc:spChg>
        <pc:spChg chg="del">
          <ac:chgData name="Shaibal Saha" userId="b190d146-612a-4436-b916-d10121b0f341" providerId="ADAL" clId="{55C09FD3-CE10-483B-8F02-77C491FFC10B}" dt="2026-08-29T19:44:48.211" v="39131" actId="478"/>
          <ac:spMkLst>
            <pc:docMk/>
            <pc:sldMk cId="1143014214" sldId="490"/>
            <ac:spMk id="42" creationId="{47EAC93B-32FA-2A35-A851-2C3738B867DB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43" creationId="{D64BFCC6-5170-A592-A902-1D56A3841EE5}"/>
          </ac:spMkLst>
        </pc:spChg>
        <pc:spChg chg="mod">
          <ac:chgData name="Shaibal Saha" userId="b190d146-612a-4436-b916-d10121b0f341" providerId="ADAL" clId="{55C09FD3-CE10-483B-8F02-77C491FFC10B}" dt="2026-08-29T19:23:40.423" v="39114" actId="1076"/>
          <ac:spMkLst>
            <pc:docMk/>
            <pc:sldMk cId="1143014214" sldId="490"/>
            <ac:spMk id="47" creationId="{F456B79B-D400-FD9D-7D63-9CC3ACB9A3F2}"/>
          </ac:spMkLst>
        </pc:spChg>
        <pc:spChg chg="mod">
          <ac:chgData name="Shaibal Saha" userId="b190d146-612a-4436-b916-d10121b0f341" providerId="ADAL" clId="{55C09FD3-CE10-483B-8F02-77C491FFC10B}" dt="2026-08-29T19:24:53.426" v="39118" actId="1076"/>
          <ac:spMkLst>
            <pc:docMk/>
            <pc:sldMk cId="1143014214" sldId="490"/>
            <ac:spMk id="48" creationId="{E2221C29-ED37-EA7C-C591-13C8C5837B5C}"/>
          </ac:spMkLst>
        </pc:spChg>
        <pc:spChg chg="mod">
          <ac:chgData name="Shaibal Saha" userId="b190d146-612a-4436-b916-d10121b0f341" providerId="ADAL" clId="{55C09FD3-CE10-483B-8F02-77C491FFC10B}" dt="2026-08-29T19:24:12.125" v="39115"/>
          <ac:spMkLst>
            <pc:docMk/>
            <pc:sldMk cId="1143014214" sldId="490"/>
            <ac:spMk id="178" creationId="{5842EB02-1FA0-A142-4CA4-7AF4977DCF40}"/>
          </ac:spMkLst>
        </pc:spChg>
        <pc:picChg chg="add mod">
          <ac:chgData name="Shaibal Saha" userId="b190d146-612a-4436-b916-d10121b0f341" providerId="ADAL" clId="{55C09FD3-CE10-483B-8F02-77C491FFC10B}" dt="2026-08-29T19:23:32.271" v="39112" actId="1076"/>
          <ac:picMkLst>
            <pc:docMk/>
            <pc:sldMk cId="1143014214" sldId="490"/>
            <ac:picMk id="4" creationId="{3DBFA672-D179-B12C-0085-62FF816EFB73}"/>
          </ac:picMkLst>
        </pc:picChg>
        <pc:picChg chg="add mod">
          <ac:chgData name="Shaibal Saha" userId="b190d146-612a-4436-b916-d10121b0f341" providerId="ADAL" clId="{55C09FD3-CE10-483B-8F02-77C491FFC10B}" dt="2026-08-29T19:46:42.310" v="39169" actId="1076"/>
          <ac:picMkLst>
            <pc:docMk/>
            <pc:sldMk cId="1143014214" sldId="490"/>
            <ac:picMk id="11" creationId="{C0EE442D-68E0-A29A-C319-5374C31E8865}"/>
          </ac:picMkLst>
        </pc:picChg>
        <pc:picChg chg="del">
          <ac:chgData name="Shaibal Saha" userId="b190d146-612a-4436-b916-d10121b0f341" providerId="ADAL" clId="{55C09FD3-CE10-483B-8F02-77C491FFC10B}" dt="2026-08-29T19:22:44.709" v="39102" actId="478"/>
          <ac:picMkLst>
            <pc:docMk/>
            <pc:sldMk cId="1143014214" sldId="490"/>
            <ac:picMk id="45" creationId="{168609E2-98BD-1E8B-116C-8AE069B4453E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284220258" sldId="491"/>
        </pc:sldMkLst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" creationId="{A73AE98E-97A3-57F4-F899-5C1D2535049A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5" creationId="{CCE4D694-E576-E1B3-2536-645644DC116B}"/>
          </ac:spMkLst>
        </pc:spChg>
        <pc:spChg chg="mod">
          <ac:chgData name="Shaibal Saha" userId="b190d146-612a-4436-b916-d10121b0f341" providerId="ADAL" clId="{55C09FD3-CE10-483B-8F02-77C491FFC10B}" dt="2026-08-29T19:48:05.230" v="39198" actId="20577"/>
          <ac:spMkLst>
            <pc:docMk/>
            <pc:sldMk cId="1284220258" sldId="491"/>
            <ac:spMk id="6" creationId="{F52E364C-53FB-99A3-7DB3-E636F0602799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7" creationId="{108F9D46-600F-9595-3C26-4EA7C312D9CE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9" creationId="{E7C8415E-9190-A5FB-96D3-A8133CB7DCB7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10" creationId="{92BD67AD-4567-8481-0FED-3CB89E9E4915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12" creationId="{C084E552-B020-D92F-3170-B22521412AEE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14" creationId="{8ADBCEB4-91B2-FD13-1DB7-5CAA2A2321E0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15" creationId="{9DDE6A4D-6976-651F-48BF-758D1909762E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18" creationId="{404A7A25-711B-C81D-64FC-E37EBD5BBFD7}"/>
          </ac:spMkLst>
        </pc:spChg>
        <pc:spChg chg="del">
          <ac:chgData name="Shaibal Saha" userId="b190d146-612a-4436-b916-d10121b0f341" providerId="ADAL" clId="{55C09FD3-CE10-483B-8F02-77C491FFC10B}" dt="2026-08-29T19:48:25.342" v="39200" actId="478"/>
          <ac:spMkLst>
            <pc:docMk/>
            <pc:sldMk cId="1284220258" sldId="491"/>
            <ac:spMk id="19" creationId="{6B11BFF2-75ED-7ECF-4BBF-E2076FE28697}"/>
          </ac:spMkLst>
        </pc:spChg>
        <pc:spChg chg="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21" creationId="{9BF7B877-C6B3-F057-8ADB-DB85010F553B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22" creationId="{382D353D-357B-BF10-1346-129391AD7F61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23" creationId="{DED6806A-E0CF-91EF-5566-AFE252750C92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4" creationId="{CB102CAC-73CC-97A7-674F-2C4655780848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25" creationId="{B580FF60-256C-2FE6-03F3-E727625E3E62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6" creationId="{1649FE89-1ECC-1E32-B159-9F2C6C9996B8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8" creationId="{466215E6-725C-2CCE-EB97-334BD57E3F1C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29" creationId="{88876011-2901-1CFA-A7B2-1CDFCC73BA67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31" creationId="{6C9B0D12-C6D8-4873-FC9F-F3AF302FE19A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2" creationId="{187872BA-BAC5-554B-249F-31EB5CF9E8D1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3" creationId="{DCDDDFDC-D44A-A74A-C6C2-280AAAD78496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34" creationId="{BA5623A5-AAF3-2FF2-C615-EFC6DAB7F65E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37" creationId="{270379DA-4571-1594-5213-B7D0686029D9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38" creationId="{B33418BE-B0D0-A806-8B91-14728886B1DB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43" creationId="{804BCFCC-4006-AF9F-CD4E-D43227971A6A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47" creationId="{A20F067F-3959-9750-F0DE-7A8C391D4F9F}"/>
          </ac:spMkLst>
        </pc:spChg>
        <pc:spChg chg="del">
          <ac:chgData name="Shaibal Saha" userId="b190d146-612a-4436-b916-d10121b0f341" providerId="ADAL" clId="{55C09FD3-CE10-483B-8F02-77C491FFC10B}" dt="2026-08-29T19:52:06.589" v="39208" actId="478"/>
          <ac:spMkLst>
            <pc:docMk/>
            <pc:sldMk cId="1284220258" sldId="491"/>
            <ac:spMk id="48" creationId="{C00A8409-E1E8-9D3C-EB49-2888EDD79A3F}"/>
          </ac:spMkLst>
        </pc:spChg>
        <pc:spChg chg="mod">
          <ac:chgData name="Shaibal Saha" userId="b190d146-612a-4436-b916-d10121b0f341" providerId="ADAL" clId="{55C09FD3-CE10-483B-8F02-77C491FFC10B}" dt="2026-08-29T19:47:46.363" v="39193" actId="20577"/>
          <ac:spMkLst>
            <pc:docMk/>
            <pc:sldMk cId="1284220258" sldId="491"/>
            <ac:spMk id="178" creationId="{59E3AD69-1F47-7371-54F7-1E9DBA9CC2D2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23:42:30.495" v="40647" actId="47"/>
        <pc:sldMkLst>
          <pc:docMk/>
          <pc:sldMk cId="1958232853" sldId="492"/>
        </pc:sldMkLst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" creationId="{C77B1EE3-B8F5-F515-F164-5870BF329897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5" creationId="{73CF47FD-A239-6433-F8CB-D50E2A339EEB}"/>
          </ac:spMkLst>
        </pc:spChg>
        <pc:spChg chg="mod">
          <ac:chgData name="Shaibal Saha" userId="b190d146-612a-4436-b916-d10121b0f341" providerId="ADAL" clId="{55C09FD3-CE10-483B-8F02-77C491FFC10B}" dt="2026-08-29T19:52:52.590" v="39212"/>
          <ac:spMkLst>
            <pc:docMk/>
            <pc:sldMk cId="1958232853" sldId="492"/>
            <ac:spMk id="9" creationId="{2BCC924C-BAE2-90C4-1EDD-C5584318724F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1" creationId="{5B9572AC-618B-AC85-472F-34A84CB300F7}"/>
          </ac:spMkLst>
        </pc:spChg>
        <pc:spChg chg="add mod">
          <ac:chgData name="Shaibal Saha" userId="b190d146-612a-4436-b916-d10121b0f341" providerId="ADAL" clId="{55C09FD3-CE10-483B-8F02-77C491FFC10B}" dt="2026-08-29T20:02:01.488" v="39287" actId="1076"/>
          <ac:spMkLst>
            <pc:docMk/>
            <pc:sldMk cId="1958232853" sldId="492"/>
            <ac:spMk id="12" creationId="{CE7F6149-B5C6-79E1-2590-097D87ADBF25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3" creationId="{B9F6D6F4-1609-05E3-3CFA-4157CA5FF6DA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5" creationId="{07EE1C27-97DB-37C1-7BC5-5F3E19A4452C}"/>
          </ac:spMkLst>
        </pc:spChg>
        <pc:spChg chg="add del mod">
          <ac:chgData name="Shaibal Saha" userId="b190d146-612a-4436-b916-d10121b0f341" providerId="ADAL" clId="{55C09FD3-CE10-483B-8F02-77C491FFC10B}" dt="2026-08-29T20:01:53.611" v="39284" actId="478"/>
          <ac:spMkLst>
            <pc:docMk/>
            <pc:sldMk cId="1958232853" sldId="492"/>
            <ac:spMk id="16" creationId="{EE221706-8D47-E930-D8B2-FCF9D541F96D}"/>
          </ac:spMkLst>
        </pc:spChg>
        <pc:spChg chg="add del mod">
          <ac:chgData name="Shaibal Saha" userId="b190d146-612a-4436-b916-d10121b0f341" providerId="ADAL" clId="{55C09FD3-CE10-483B-8F02-77C491FFC10B}" dt="2026-08-29T20:02:48.424" v="39296" actId="478"/>
          <ac:spMkLst>
            <pc:docMk/>
            <pc:sldMk cId="1958232853" sldId="492"/>
            <ac:spMk id="18" creationId="{51000BC0-3C29-DA49-235F-12F5001C1A94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9" creationId="{71D4C34B-29FA-7407-A94B-2E28AD067D57}"/>
          </ac:spMkLst>
        </pc:spChg>
        <pc:spChg chg="add mod">
          <ac:chgData name="Shaibal Saha" userId="b190d146-612a-4436-b916-d10121b0f341" providerId="ADAL" clId="{55C09FD3-CE10-483B-8F02-77C491FFC10B}" dt="2026-08-29T20:03:01.217" v="39299" actId="14100"/>
          <ac:spMkLst>
            <pc:docMk/>
            <pc:sldMk cId="1958232853" sldId="492"/>
            <ac:spMk id="20" creationId="{44E38A7E-62CD-59BA-A440-7B058FA15A99}"/>
          </ac:spMkLst>
        </pc:spChg>
        <pc:spChg chg="mod">
          <ac:chgData name="Shaibal Saha" userId="b190d146-612a-4436-b916-d10121b0f341" providerId="ADAL" clId="{55C09FD3-CE10-483B-8F02-77C491FFC10B}" dt="2026-08-29T19:53:37.167" v="39218"/>
          <ac:spMkLst>
            <pc:docMk/>
            <pc:sldMk cId="1958232853" sldId="492"/>
            <ac:spMk id="21" creationId="{D752B70D-FC26-A7C1-6306-6315E0FC9B06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2" creationId="{3C88BA98-7104-1BB4-261C-7F02A3CD2222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4" creationId="{D3ECCD4E-E11F-0910-A838-5CFAE5491165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25" creationId="{57CB1955-CDC7-095B-1C21-0EDAD917F942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8" creationId="{24E2C31E-2DE2-87CB-9CE9-06892FF8F6DE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29" creationId="{D01A5BD0-1F52-8D99-A321-7C70E11B5CBB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0" creationId="{D2DF302B-56DF-B071-21FA-6335E9D0EE2A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1" creationId="{54CFAA83-E8B3-DC30-0B40-436F527D1CB5}"/>
          </ac:spMkLst>
        </pc:spChg>
        <pc:spChg chg="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2" creationId="{BF43AC58-6867-E316-0AF0-3602C92144A4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6" creationId="{BA5DABB7-25BD-073D-4ABB-B8E93652F3C5}"/>
          </ac:spMkLst>
        </pc:spChg>
        <pc:spChg chg="mod">
          <ac:chgData name="Shaibal Saha" userId="b190d146-612a-4436-b916-d10121b0f341" providerId="ADAL" clId="{55C09FD3-CE10-483B-8F02-77C491FFC10B}" dt="2026-08-29T19:54:57.068" v="39227"/>
          <ac:spMkLst>
            <pc:docMk/>
            <pc:sldMk cId="1958232853" sldId="492"/>
            <ac:spMk id="38" creationId="{7FD6401E-42AD-FB23-09A4-E71FFF92DDF6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9" creationId="{00C8D8DF-322A-65D2-58D4-2257C4643ECB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0" creationId="{0F907F80-5A91-4E35-42B0-7336874FEDD7}"/>
          </ac:spMkLst>
        </pc:spChg>
        <pc:spChg chg="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1" creationId="{C307D212-9310-131C-9E09-C168B5602B65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3" creationId="{B0AA9FAB-CCBB-E135-FB1B-A7A77029E72A}"/>
          </ac:spMkLst>
        </pc:spChg>
        <pc:spChg chg="add mod">
          <ac:chgData name="Shaibal Saha" userId="b190d146-612a-4436-b916-d10121b0f341" providerId="ADAL" clId="{55C09FD3-CE10-483B-8F02-77C491FFC10B}" dt="2026-08-29T19:59:52.186" v="39272"/>
          <ac:spMkLst>
            <pc:docMk/>
            <pc:sldMk cId="1958232853" sldId="492"/>
            <ac:spMk id="47" creationId="{8762079C-2B49-E665-1373-667D56F9C482}"/>
          </ac:spMkLst>
        </pc:spChg>
        <pc:spChg chg="add mod">
          <ac:chgData name="Shaibal Saha" userId="b190d146-612a-4436-b916-d10121b0f341" providerId="ADAL" clId="{55C09FD3-CE10-483B-8F02-77C491FFC10B}" dt="2026-08-29T20:01:51.549" v="39283" actId="1076"/>
          <ac:spMkLst>
            <pc:docMk/>
            <pc:sldMk cId="1958232853" sldId="492"/>
            <ac:spMk id="49" creationId="{AFC045BB-2A52-1CAE-1A5F-E2700342C401}"/>
          </ac:spMkLst>
        </pc:spChg>
        <pc:spChg chg="mod">
          <ac:chgData name="Shaibal Saha" userId="b190d146-612a-4436-b916-d10121b0f341" providerId="ADAL" clId="{55C09FD3-CE10-483B-8F02-77C491FFC10B}" dt="2026-08-29T20:31:37.660" v="39322" actId="20577"/>
          <ac:spMkLst>
            <pc:docMk/>
            <pc:sldMk cId="1958232853" sldId="492"/>
            <ac:spMk id="178" creationId="{B1AB2638-C686-9C78-9367-4A83411FBF70}"/>
          </ac:spMkLst>
        </pc:spChg>
        <pc:picChg chg="add mod">
          <ac:chgData name="Shaibal Saha" userId="b190d146-612a-4436-b916-d10121b0f341" providerId="ADAL" clId="{55C09FD3-CE10-483B-8F02-77C491FFC10B}" dt="2026-08-29T19:53:03.967" v="39215" actId="1076"/>
          <ac:picMkLst>
            <pc:docMk/>
            <pc:sldMk cId="1958232853" sldId="492"/>
            <ac:picMk id="4" creationId="{88271AE0-F9FA-040D-D3A6-2A4FAED3D1DE}"/>
          </ac:picMkLst>
        </pc:picChg>
        <pc:picChg chg="add mod">
          <ac:chgData name="Shaibal Saha" userId="b190d146-612a-4436-b916-d10121b0f341" providerId="ADAL" clId="{55C09FD3-CE10-483B-8F02-77C491FFC10B}" dt="2026-08-29T19:53:50.264" v="39221" actId="1076"/>
          <ac:picMkLst>
            <pc:docMk/>
            <pc:sldMk cId="1958232853" sldId="492"/>
            <ac:picMk id="6" creationId="{4AE21AF0-E841-AE91-FEF8-5C22CB2B9170}"/>
          </ac:picMkLst>
        </pc:picChg>
        <pc:picChg chg="del">
          <ac:chgData name="Shaibal Saha" userId="b190d146-612a-4436-b916-d10121b0f341" providerId="ADAL" clId="{55C09FD3-CE10-483B-8F02-77C491FFC10B}" dt="2026-08-29T19:52:59.038" v="39214" actId="478"/>
          <ac:picMkLst>
            <pc:docMk/>
            <pc:sldMk cId="1958232853" sldId="492"/>
            <ac:picMk id="7" creationId="{3F50BD89-E788-9DA1-C46C-1FEEB4948910}"/>
          </ac:picMkLst>
        </pc:picChg>
        <pc:picChg chg="add mod">
          <ac:chgData name="Shaibal Saha" userId="b190d146-612a-4436-b916-d10121b0f341" providerId="ADAL" clId="{55C09FD3-CE10-483B-8F02-77C491FFC10B}" dt="2026-08-29T19:54:23.319" v="39226" actId="1076"/>
          <ac:picMkLst>
            <pc:docMk/>
            <pc:sldMk cId="1958232853" sldId="492"/>
            <ac:picMk id="8" creationId="{AE3ACEC9-7B89-CE5E-0D73-82ABC953846B}"/>
          </ac:picMkLst>
        </pc:picChg>
        <pc:picChg chg="del">
          <ac:chgData name="Shaibal Saha" userId="b190d146-612a-4436-b916-d10121b0f341" providerId="ADAL" clId="{55C09FD3-CE10-483B-8F02-77C491FFC10B}" dt="2026-08-29T19:58:24.449" v="39265" actId="478"/>
          <ac:picMkLst>
            <pc:docMk/>
            <pc:sldMk cId="1958232853" sldId="492"/>
            <ac:picMk id="14" creationId="{50B331AF-EB9A-3A3E-5234-A9CB1ADDBC61}"/>
          </ac:picMkLst>
        </pc:picChg>
        <pc:picChg chg="del">
          <ac:chgData name="Shaibal Saha" userId="b190d146-612a-4436-b916-d10121b0f341" providerId="ADAL" clId="{55C09FD3-CE10-483B-8F02-77C491FFC10B}" dt="2026-08-29T19:53:46.343" v="39220" actId="478"/>
          <ac:picMkLst>
            <pc:docMk/>
            <pc:sldMk cId="1958232853" sldId="492"/>
            <ac:picMk id="17" creationId="{79548DFC-16BE-E419-AA78-45DC996D07ED}"/>
          </ac:picMkLst>
        </pc:picChg>
        <pc:picChg chg="del">
          <ac:chgData name="Shaibal Saha" userId="b190d146-612a-4436-b916-d10121b0f341" providerId="ADAL" clId="{55C09FD3-CE10-483B-8F02-77C491FFC10B}" dt="2026-08-29T19:54:19.306" v="39225" actId="478"/>
          <ac:picMkLst>
            <pc:docMk/>
            <pc:sldMk cId="1958232853" sldId="492"/>
            <ac:picMk id="37" creationId="{DEB3F158-530C-46FB-D195-8040D2889433}"/>
          </ac:picMkLst>
        </pc:picChg>
        <pc:picChg chg="add del mod">
          <ac:chgData name="Shaibal Saha" userId="b190d146-612a-4436-b916-d10121b0f341" providerId="ADAL" clId="{55C09FD3-CE10-483B-8F02-77C491FFC10B}" dt="2026-08-29T20:01:36.608" v="39276" actId="478"/>
          <ac:picMkLst>
            <pc:docMk/>
            <pc:sldMk cId="1958232853" sldId="492"/>
            <ac:picMk id="45" creationId="{8B47677D-CA58-A967-E459-D4CBD3788E1F}"/>
          </ac:picMkLst>
        </pc:picChg>
        <pc:picChg chg="add mod">
          <ac:chgData name="Shaibal Saha" userId="b190d146-612a-4436-b916-d10121b0f341" providerId="ADAL" clId="{55C09FD3-CE10-483B-8F02-77C491FFC10B}" dt="2026-08-29T20:01:48.874" v="39282" actId="1076"/>
          <ac:picMkLst>
            <pc:docMk/>
            <pc:sldMk cId="1958232853" sldId="492"/>
            <ac:picMk id="51" creationId="{46E90D5D-022A-7ADA-5754-9642FEEA02C4}"/>
          </ac:picMkLst>
        </pc:picChg>
      </pc:sldChg>
      <pc:sldChg chg="modSp add del mod ord">
        <pc:chgData name="Shaibal Saha" userId="b190d146-612a-4436-b916-d10121b0f341" providerId="ADAL" clId="{55C09FD3-CE10-483B-8F02-77C491FFC10B}" dt="2026-08-29T23:42:30.495" v="40647" actId="47"/>
        <pc:sldMkLst>
          <pc:docMk/>
          <pc:sldMk cId="749710343" sldId="493"/>
        </pc:sldMkLst>
        <pc:spChg chg="mod">
          <ac:chgData name="Shaibal Saha" userId="b190d146-612a-4436-b916-d10121b0f341" providerId="ADAL" clId="{55C09FD3-CE10-483B-8F02-77C491FFC10B}" dt="2026-08-29T20:31:17.396" v="39318" actId="20577"/>
          <ac:spMkLst>
            <pc:docMk/>
            <pc:sldMk cId="749710343" sldId="493"/>
            <ac:spMk id="178" creationId="{6F185170-4253-E3AC-4B7D-4335BA98CCAB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678672861" sldId="494"/>
        </pc:sldMkLst>
        <pc:spChg chg="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3" creationId="{64EDF47D-E0D1-63D3-707C-E4DF6313F143}"/>
          </ac:spMkLst>
        </pc:spChg>
        <pc:spChg chg="add mod">
          <ac:chgData name="Shaibal Saha" userId="b190d146-612a-4436-b916-d10121b0f341" providerId="ADAL" clId="{55C09FD3-CE10-483B-8F02-77C491FFC10B}" dt="2026-08-29T20:32:42.214" v="39342" actId="2711"/>
          <ac:spMkLst>
            <pc:docMk/>
            <pc:sldMk cId="678672861" sldId="494"/>
            <ac:spMk id="4" creationId="{9C7027B7-7B50-258F-8CEA-56C86C748F49}"/>
          </ac:spMkLst>
        </pc:spChg>
        <pc:spChg chg="add mod">
          <ac:chgData name="Shaibal Saha" userId="b190d146-612a-4436-b916-d10121b0f341" providerId="ADAL" clId="{55C09FD3-CE10-483B-8F02-77C491FFC10B}" dt="2026-08-29T20:32:55.235" v="39344" actId="255"/>
          <ac:spMkLst>
            <pc:docMk/>
            <pc:sldMk cId="678672861" sldId="494"/>
            <ac:spMk id="6" creationId="{305BD532-15F1-E3EB-73C8-3C2A0390B703}"/>
          </ac:spMkLst>
        </pc:spChg>
        <pc:spChg chg="add mod">
          <ac:chgData name="Shaibal Saha" userId="b190d146-612a-4436-b916-d10121b0f341" providerId="ADAL" clId="{55C09FD3-CE10-483B-8F02-77C491FFC10B}" dt="2026-08-29T20:36:21.982" v="39386" actId="20577"/>
          <ac:spMkLst>
            <pc:docMk/>
            <pc:sldMk cId="678672861" sldId="494"/>
            <ac:spMk id="7" creationId="{5568A9DF-AF32-08DC-FA56-69662FF8B79B}"/>
          </ac:spMkLst>
        </pc:spChg>
        <pc:spChg chg="add 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8" creationId="{D2326183-F8A5-B893-9D22-359A40D96CF7}"/>
          </ac:spMkLst>
        </pc:spChg>
        <pc:spChg chg="add mod">
          <ac:chgData name="Shaibal Saha" userId="b190d146-612a-4436-b916-d10121b0f341" providerId="ADAL" clId="{55C09FD3-CE10-483B-8F02-77C491FFC10B}" dt="2026-08-29T20:32:42.214" v="39342" actId="2711"/>
          <ac:spMkLst>
            <pc:docMk/>
            <pc:sldMk cId="678672861" sldId="494"/>
            <ac:spMk id="9" creationId="{9BF066B9-CFD7-987D-6AE9-B5A315FBCDA6}"/>
          </ac:spMkLst>
        </pc:spChg>
        <pc:spChg chg="mod">
          <ac:chgData name="Shaibal Saha" userId="b190d146-612a-4436-b916-d10121b0f341" providerId="ADAL" clId="{55C09FD3-CE10-483B-8F02-77C491FFC10B}" dt="2026-08-29T20:32:55.235" v="39344" actId="255"/>
          <ac:spMkLst>
            <pc:docMk/>
            <pc:sldMk cId="678672861" sldId="494"/>
            <ac:spMk id="11" creationId="{300ABEE0-9FCA-5914-860A-EFAA57AF3955}"/>
          </ac:spMkLst>
        </pc:spChg>
        <pc:spChg chg="mod">
          <ac:chgData name="Shaibal Saha" userId="b190d146-612a-4436-b916-d10121b0f341" providerId="ADAL" clId="{55C09FD3-CE10-483B-8F02-77C491FFC10B}" dt="2026-08-29T20:32:22.486" v="39338" actId="20577"/>
          <ac:spMkLst>
            <pc:docMk/>
            <pc:sldMk cId="678672861" sldId="494"/>
            <ac:spMk id="12" creationId="{020936F4-B829-6A17-6C2E-CE16A16EDE7F}"/>
          </ac:spMkLst>
        </pc:spChg>
        <pc:spChg chg="add mod">
          <ac:chgData name="Shaibal Saha" userId="b190d146-612a-4436-b916-d10121b0f341" providerId="ADAL" clId="{55C09FD3-CE10-483B-8F02-77C491FFC10B}" dt="2026-08-29T20:36:24.742" v="39390" actId="20577"/>
          <ac:spMkLst>
            <pc:docMk/>
            <pc:sldMk cId="678672861" sldId="494"/>
            <ac:spMk id="13" creationId="{1215458E-D337-D65B-FF52-A75C2A4836E6}"/>
          </ac:spMkLst>
        </pc:spChg>
        <pc:spChg chg="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14" creationId="{AC86F833-C38B-02C0-4078-53C801498874}"/>
          </ac:spMkLst>
        </pc:spChg>
        <pc:spChg chg="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15" creationId="{5788F20A-534C-3DD1-2199-3698E5587445}"/>
          </ac:spMkLst>
        </pc:spChg>
        <pc:spChg chg="add 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17" creationId="{77287791-F87F-99FF-40D2-61D4BF662A70}"/>
          </ac:spMkLst>
        </pc:spChg>
        <pc:spChg chg="add mod">
          <ac:chgData name="Shaibal Saha" userId="b190d146-612a-4436-b916-d10121b0f341" providerId="ADAL" clId="{55C09FD3-CE10-483B-8F02-77C491FFC10B}" dt="2026-08-29T20:36:17.816" v="39381" actId="20577"/>
          <ac:spMkLst>
            <pc:docMk/>
            <pc:sldMk cId="678672861" sldId="494"/>
            <ac:spMk id="18" creationId="{44127E62-7190-13B9-A155-D11BAC1E04D7}"/>
          </ac:spMkLst>
        </pc:spChg>
        <pc:spChg chg="add 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19" creationId="{5F228F5A-AEA1-6FF8-75B4-2CCAC82B7150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0" creationId="{8FBED98D-66A4-37BA-1B8E-7505B7FAB924}"/>
          </ac:spMkLst>
        </pc:spChg>
        <pc:spChg chg="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21" creationId="{87A18B15-76A9-9289-6E6F-3AF825F54D3E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2" creationId="{196EF904-BDEE-1019-A44B-C494749B4E66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4" creationId="{A53E78CB-D4DA-96C8-9E3F-E750F35A9F84}"/>
          </ac:spMkLst>
        </pc:spChg>
        <pc:spChg chg="add 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25" creationId="{9E7EDE6C-F1A1-7AD8-F470-85CE233F7522}"/>
          </ac:spMkLst>
        </pc:spChg>
        <pc:spChg chg="mod">
          <ac:chgData name="Shaibal Saha" userId="b190d146-612a-4436-b916-d10121b0f341" providerId="ADAL" clId="{55C09FD3-CE10-483B-8F02-77C491FFC10B}" dt="2026-08-29T20:36:30.378" v="39400" actId="20577"/>
          <ac:spMkLst>
            <pc:docMk/>
            <pc:sldMk cId="678672861" sldId="494"/>
            <ac:spMk id="27" creationId="{1474E115-99D3-EC62-B8A4-DDBFF692E785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8" creationId="{3D61E704-E2CB-2575-0E95-781CAF003701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0" creationId="{A8E516AC-C5D7-1D04-CF40-168B29AFDB34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2" creationId="{7ED72398-EB56-9204-267B-34F1262D26A5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6" creationId="{7C5DA461-DE11-9AE9-4013-AA7F80930472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0" creationId="{A927A67F-59AA-C9F4-00DC-E765C8CBDBC7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1" creationId="{15EF253F-6C4F-1D32-E840-602D270FCF4E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3" creationId="{DB1BC158-CE2A-FFD5-D879-1CCE6624B4C1}"/>
          </ac:spMkLst>
        </pc:spChg>
        <pc:spChg chg="mod">
          <ac:chgData name="Shaibal Saha" userId="b190d146-612a-4436-b916-d10121b0f341" providerId="ADAL" clId="{55C09FD3-CE10-483B-8F02-77C491FFC10B}" dt="2026-08-29T20:35:33.584" v="39366" actId="12"/>
          <ac:spMkLst>
            <pc:docMk/>
            <pc:sldMk cId="678672861" sldId="494"/>
            <ac:spMk id="47" creationId="{1A2F8455-7682-BAE1-E4EF-C956BB7FFD8F}"/>
          </ac:spMkLst>
        </pc:spChg>
        <pc:spChg chg="del">
          <ac:chgData name="Shaibal Saha" userId="b190d146-612a-4436-b916-d10121b0f341" providerId="ADAL" clId="{55C09FD3-CE10-483B-8F02-77C491FFC10B}" dt="2026-08-29T20:33:48.564" v="39353" actId="478"/>
          <ac:spMkLst>
            <pc:docMk/>
            <pc:sldMk cId="678672861" sldId="494"/>
            <ac:spMk id="49" creationId="{93F42833-83C4-CDE8-E0C5-D7377B93C54E}"/>
          </ac:spMkLst>
        </pc:spChg>
        <pc:spChg chg="mod">
          <ac:chgData name="Shaibal Saha" userId="b190d146-612a-4436-b916-d10121b0f341" providerId="ADAL" clId="{55C09FD3-CE10-483B-8F02-77C491FFC10B}" dt="2026-08-29T20:31:57.636" v="39333" actId="20577"/>
          <ac:spMkLst>
            <pc:docMk/>
            <pc:sldMk cId="678672861" sldId="494"/>
            <ac:spMk id="178" creationId="{69E810D6-0D2B-F2AA-1AF1-2CFDB474E7F1}"/>
          </ac:spMkLst>
        </pc:spChg>
        <pc:picChg chg="mod">
          <ac:chgData name="Shaibal Saha" userId="b190d146-612a-4436-b916-d10121b0f341" providerId="ADAL" clId="{55C09FD3-CE10-483B-8F02-77C491FFC10B}" dt="2026-08-29T20:33:29.655" v="39349" actId="1076"/>
          <ac:picMkLst>
            <pc:docMk/>
            <pc:sldMk cId="678672861" sldId="494"/>
            <ac:picMk id="16" creationId="{291C1CD9-3926-A9FA-AA47-352598A156C5}"/>
          </ac:picMkLst>
        </pc:picChg>
        <pc:picChg chg="mod">
          <ac:chgData name="Shaibal Saha" userId="b190d146-612a-4436-b916-d10121b0f341" providerId="ADAL" clId="{55C09FD3-CE10-483B-8F02-77C491FFC10B}" dt="2026-08-29T20:33:29.655" v="39349" actId="1076"/>
          <ac:picMkLst>
            <pc:docMk/>
            <pc:sldMk cId="678672861" sldId="494"/>
            <ac:picMk id="23" creationId="{4C90FAEA-BEC1-A593-EC12-13E869C4A0C0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02:37:04.866" v="41938" actId="1582"/>
        <pc:sldMkLst>
          <pc:docMk/>
          <pc:sldMk cId="4169347549" sldId="495"/>
        </pc:sldMkLst>
        <pc:spChg chg="add 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3" creationId="{1286A741-27F2-BA4A-C355-6A090B1A55D5}"/>
          </ac:spMkLst>
        </pc:spChg>
        <pc:spChg chg="add del mod">
          <ac:chgData name="Shaibal Saha" userId="b190d146-612a-4436-b916-d10121b0f341" providerId="ADAL" clId="{55C09FD3-CE10-483B-8F02-77C491FFC10B}" dt="2026-08-30T00:02:36.553" v="40898" actId="478"/>
          <ac:spMkLst>
            <pc:docMk/>
            <pc:sldMk cId="4169347549" sldId="495"/>
            <ac:spMk id="5" creationId="{AF706D3C-F14A-0242-C8A2-83CA3A750865}"/>
          </ac:spMkLst>
        </pc:spChg>
        <pc:spChg chg="mod">
          <ac:chgData name="Shaibal Saha" userId="b190d146-612a-4436-b916-d10121b0f341" providerId="ADAL" clId="{55C09FD3-CE10-483B-8F02-77C491FFC10B}" dt="2026-08-30T02:26:08.482" v="41807" actId="255"/>
          <ac:spMkLst>
            <pc:docMk/>
            <pc:sldMk cId="4169347549" sldId="495"/>
            <ac:spMk id="6" creationId="{96EC2AD2-150D-837B-F51C-E916832FEA2A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6" creationId="{CCE6B95E-6326-B658-CB59-B8F810DB7D68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7" creationId="{D32DCC04-020E-60AE-AD1C-E8B0B2562160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8" creationId="{4282738E-3976-55B4-CCDE-4EAAA951099C}"/>
          </ac:spMkLst>
        </pc:spChg>
        <pc:spChg chg="del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8" creationId="{68B9ECDC-71FA-EC38-4CA5-FC086CCCC657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9" creationId="{4FA8B95F-FB76-7AAE-9891-604C898EEDE5}"/>
          </ac:spMkLst>
        </pc:spChg>
        <pc:spChg chg="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11" creationId="{7D92C2A1-5811-68EA-31E1-53DFDE6602A0}"/>
          </ac:spMkLst>
        </pc:spChg>
        <pc:spChg chg="mod">
          <ac:chgData name="Shaibal Saha" userId="b190d146-612a-4436-b916-d10121b0f341" providerId="ADAL" clId="{55C09FD3-CE10-483B-8F02-77C491FFC10B}" dt="2026-08-30T02:25:41.309" v="41800" actId="20577"/>
          <ac:spMkLst>
            <pc:docMk/>
            <pc:sldMk cId="4169347549" sldId="495"/>
            <ac:spMk id="12" creationId="{214A7D38-B184-24C3-68EC-AE6947D0FC08}"/>
          </ac:spMkLst>
        </pc:spChg>
        <pc:spChg chg="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13" creationId="{6A154529-0478-1EFA-EB25-A6F5E902CD2B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13" creationId="{BBBBC4AE-4ED6-AE4B-3F25-DE02FEBAA390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14" creationId="{7F60B835-A965-92C8-2F58-BEEC07490138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15" creationId="{3B8979CA-DA19-02D0-7BAF-F6085BB9E94C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16" creationId="{11047DDF-1331-B6AE-4189-059691BD1706}"/>
          </ac:spMkLst>
        </pc:spChg>
        <pc:spChg chg="del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17" creationId="{AD20ADF3-5F74-28B8-C1E7-27235C46EA8C}"/>
          </ac:spMkLst>
        </pc:spChg>
        <pc:spChg chg="del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18" creationId="{04D2F006-7FCD-4D94-62BF-73BA92D7C7C2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0" creationId="{99B4C35B-803B-6E44-1C7F-284C08AD6536}"/>
          </ac:spMkLst>
        </pc:spChg>
        <pc:spChg chg="mod">
          <ac:chgData name="Shaibal Saha" userId="b190d146-612a-4436-b916-d10121b0f341" providerId="ADAL" clId="{55C09FD3-CE10-483B-8F02-77C491FFC10B}" dt="2026-08-30T00:03:25.676" v="40906" actId="255"/>
          <ac:spMkLst>
            <pc:docMk/>
            <pc:sldMk cId="4169347549" sldId="495"/>
            <ac:spMk id="20" creationId="{AEC4AA6A-F4C4-A421-5884-7F467935F696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21" creationId="{183FFD75-5551-93BA-5CFE-92DCBF77A054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2" creationId="{88D1D4C5-4A2C-15C7-CF08-532D1444A928}"/>
          </ac:spMkLst>
        </pc:spChg>
        <pc:spChg chg="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22" creationId="{AF35436D-D877-FE7C-408F-861C7C5206CE}"/>
          </ac:spMkLst>
        </pc:spChg>
        <pc:spChg chg="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23" creationId="{8A8E6543-7AC1-5943-AEAA-AD41433DC239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23" creationId="{C7789DC1-25C4-F766-748E-D2DC21DED931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4" creationId="{514CCF07-158D-969A-4D0C-70B7965EB0E7}"/>
          </ac:spMkLst>
        </pc:spChg>
        <pc:spChg chg="del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24" creationId="{EB44C7FA-037C-32B9-D681-BC7DC3C9938E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26" creationId="{408F857B-915B-6286-1704-9B2C83EA1EF6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27" creationId="{E37335E7-C3F8-DA48-FDE8-E52A177F45E7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27" creationId="{FC826FB3-C896-CE6C-6677-3226008E6C8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8" creationId="{1A37F0F1-C332-C383-938D-63065BB0C8CA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28" creationId="{BFC57896-9DDA-6709-8C34-21CF5F799831}"/>
          </ac:spMkLst>
        </pc:spChg>
        <pc:spChg chg="mod">
          <ac:chgData name="Shaibal Saha" userId="b190d146-612a-4436-b916-d10121b0f341" providerId="ADAL" clId="{55C09FD3-CE10-483B-8F02-77C491FFC10B}" dt="2026-08-30T00:03:41.664" v="40909" actId="1582"/>
          <ac:spMkLst>
            <pc:docMk/>
            <pc:sldMk cId="4169347549" sldId="495"/>
            <ac:spMk id="29" creationId="{436A06AA-AABE-115D-FAB1-59ACB586A57A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30" creationId="{59EA357B-7F1E-4504-AA33-88F874FE57BD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0" creationId="{C0B9262B-3F69-E470-702C-997B5754350F}"/>
          </ac:spMkLst>
        </pc:spChg>
        <pc:spChg chg="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31" creationId="{4FC183C4-D2BC-3B66-F4FE-A933F02FECAE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31" creationId="{FF31965C-4E46-F67F-492F-762E8616385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2" creationId="{C3F01683-C0AD-5387-6EA4-658DBA04C57C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33" creationId="{5AC427D2-9DCA-8DC5-26D9-614F117E68B2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6" creationId="{547D756E-C524-8808-B969-5BA08B3614D7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38" creationId="{63438FAC-E214-C48E-EB0C-3F23609D9A3E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38" creationId="{6DD8B5D2-AD87-6640-3F95-F9D09858DC48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39" creationId="{5C18553B-E7EB-A641-FC19-D70A41D2D040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40" creationId="{823BEC13-C6F7-F060-8E6E-E1CAE3309BD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0" creationId="{F5494E7E-79A1-F66C-C948-BB6490790D80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1" creationId="{F2643AE7-0B5F-9A10-51AF-5593E1DFE3A9}"/>
          </ac:spMkLst>
        </pc:spChg>
        <pc:spChg chg="add 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41" creationId="{FB920D5A-AD52-1B3C-EC85-70E5EF565E87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3" creationId="{E789461C-6665-37F9-7509-FA2F359A8C64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44" creationId="{9657A33D-341F-1A28-2AA2-B4FACD0E29F3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44" creationId="{EF740581-5816-0337-494B-5A3C9293BFA1}"/>
          </ac:spMkLst>
        </pc:spChg>
        <pc:spChg chg="mod">
          <ac:chgData name="Shaibal Saha" userId="b190d146-612a-4436-b916-d10121b0f341" providerId="ADAL" clId="{55C09FD3-CE10-483B-8F02-77C491FFC10B}" dt="2026-08-30T02:26:17.704" v="41808" actId="255"/>
          <ac:spMkLst>
            <pc:docMk/>
            <pc:sldMk cId="4169347549" sldId="495"/>
            <ac:spMk id="45" creationId="{F79A0A4A-4957-3D70-B747-86A2BDD9CFC3}"/>
          </ac:spMkLst>
        </pc:spChg>
        <pc:spChg chg="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46" creationId="{6B1CCF61-C219-99D6-5E20-E78009E763C8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46" creationId="{B08145A6-4305-A047-2E4D-02469BB215DC}"/>
          </ac:spMkLst>
        </pc:spChg>
        <pc:spChg chg="del mod">
          <ac:chgData name="Shaibal Saha" userId="b190d146-612a-4436-b916-d10121b0f341" providerId="ADAL" clId="{55C09FD3-CE10-483B-8F02-77C491FFC10B}" dt="2026-08-30T02:25:48.760" v="41803" actId="478"/>
          <ac:spMkLst>
            <pc:docMk/>
            <pc:sldMk cId="4169347549" sldId="495"/>
            <ac:spMk id="47" creationId="{3904C735-4BDB-BDD1-3176-EB4CF1989EBC}"/>
          </ac:spMkLst>
        </pc:spChg>
        <pc:spChg chg="mod">
          <ac:chgData name="Shaibal Saha" userId="b190d146-612a-4436-b916-d10121b0f341" providerId="ADAL" clId="{55C09FD3-CE10-483B-8F02-77C491FFC10B}" dt="2026-08-29T20:38:22.693" v="39423" actId="20577"/>
          <ac:spMkLst>
            <pc:docMk/>
            <pc:sldMk cId="4169347549" sldId="495"/>
            <ac:spMk id="49" creationId="{1D3A3315-600C-64E0-E45B-D52A9F4DEAB1}"/>
          </ac:spMkLst>
        </pc:spChg>
        <pc:spChg chg="mod">
          <ac:chgData name="Shaibal Saha" userId="b190d146-612a-4436-b916-d10121b0f341" providerId="ADAL" clId="{55C09FD3-CE10-483B-8F02-77C491FFC10B}" dt="2026-08-30T02:26:08.482" v="41807" actId="255"/>
          <ac:spMkLst>
            <pc:docMk/>
            <pc:sldMk cId="4169347549" sldId="495"/>
            <ac:spMk id="50" creationId="{BB4EFF6D-84B3-11F4-F947-547BB5965C68}"/>
          </ac:spMkLst>
        </pc:spChg>
        <pc:spChg chg="mod">
          <ac:chgData name="Shaibal Saha" userId="b190d146-612a-4436-b916-d10121b0f341" providerId="ADAL" clId="{55C09FD3-CE10-483B-8F02-77C491FFC10B}" dt="2026-08-30T02:26:17.704" v="41808" actId="255"/>
          <ac:spMkLst>
            <pc:docMk/>
            <pc:sldMk cId="4169347549" sldId="495"/>
            <ac:spMk id="51" creationId="{87BD9EB3-E1A2-C648-67B1-D9AD10F25317}"/>
          </ac:spMkLst>
        </pc:spChg>
        <pc:spChg chg="add 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52" creationId="{0FDA58B9-AFAF-6C69-1E53-3C8D50F13D27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53" creationId="{5BD61E18-DAE4-907A-9F79-9799AE8EEE3E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55" creationId="{AE959182-1B8A-7BB0-D93E-62FE7612DDFF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55" creationId="{D3671552-A2F9-FAC9-69B6-D58648FE2EAA}"/>
          </ac:spMkLst>
        </pc:spChg>
        <pc:spChg chg="mod">
          <ac:chgData name="Shaibal Saha" userId="b190d146-612a-4436-b916-d10121b0f341" providerId="ADAL" clId="{55C09FD3-CE10-483B-8F02-77C491FFC10B}" dt="2026-08-30T02:26:17.704" v="41808" actId="255"/>
          <ac:spMkLst>
            <pc:docMk/>
            <pc:sldMk cId="4169347549" sldId="495"/>
            <ac:spMk id="56" creationId="{2856610E-E71A-638A-3067-4116DF5A50B1}"/>
          </ac:spMkLst>
        </pc:spChg>
        <pc:spChg chg="mod">
          <ac:chgData name="Shaibal Saha" userId="b190d146-612a-4436-b916-d10121b0f341" providerId="ADAL" clId="{55C09FD3-CE10-483B-8F02-77C491FFC10B}" dt="2026-08-30T02:25:36.320" v="41784"/>
          <ac:spMkLst>
            <pc:docMk/>
            <pc:sldMk cId="4169347549" sldId="495"/>
            <ac:spMk id="178" creationId="{87580680-F1A4-AA83-E884-161936267EBC}"/>
          </ac:spMkLst>
        </pc:spChg>
        <pc:picChg chg="del">
          <ac:chgData name="Shaibal Saha" userId="b190d146-612a-4436-b916-d10121b0f341" providerId="ADAL" clId="{55C09FD3-CE10-483B-8F02-77C491FFC10B}" dt="2026-08-30T00:00:40.109" v="40874" actId="478"/>
          <ac:picMkLst>
            <pc:docMk/>
            <pc:sldMk cId="4169347549" sldId="495"/>
            <ac:picMk id="3" creationId="{028C63DD-09A7-FE34-EEE6-9041ACB1C774}"/>
          </ac:picMkLst>
        </pc:picChg>
        <pc:picChg chg="add mod">
          <ac:chgData name="Shaibal Saha" userId="b190d146-612a-4436-b916-d10121b0f341" providerId="ADAL" clId="{55C09FD3-CE10-483B-8F02-77C491FFC10B}" dt="2026-08-29T20:37:59.821" v="39412" actId="14100"/>
          <ac:picMkLst>
            <pc:docMk/>
            <pc:sldMk cId="4169347549" sldId="495"/>
            <ac:picMk id="4" creationId="{8E9A5D3F-34BE-E14A-23F6-1BCF292E5603}"/>
          </ac:picMkLst>
        </pc:picChg>
        <pc:picChg chg="del">
          <ac:chgData name="Shaibal Saha" userId="b190d146-612a-4436-b916-d10121b0f341" providerId="ADAL" clId="{55C09FD3-CE10-483B-8F02-77C491FFC10B}" dt="2026-08-29T20:40:20.044" v="39436" actId="478"/>
          <ac:picMkLst>
            <pc:docMk/>
            <pc:sldMk cId="4169347549" sldId="495"/>
            <ac:picMk id="10" creationId="{F5D27C90-5AEC-BD52-C411-E4C1E87EC761}"/>
          </ac:picMkLst>
        </pc:picChg>
        <pc:picChg chg="del">
          <ac:chgData name="Shaibal Saha" userId="b190d146-612a-4436-b916-d10121b0f341" providerId="ADAL" clId="{55C09FD3-CE10-483B-8F02-77C491FFC10B}" dt="2026-08-29T20:40:12.918" v="39433" actId="478"/>
          <ac:picMkLst>
            <pc:docMk/>
            <pc:sldMk cId="4169347549" sldId="495"/>
            <ac:picMk id="19" creationId="{BBA1301E-6E84-7EAE-4687-A0D87B76781F}"/>
          </ac:picMkLst>
        </pc:picChg>
        <pc:picChg chg="add del mod">
          <ac:chgData name="Shaibal Saha" userId="b190d146-612a-4436-b916-d10121b0f341" providerId="ADAL" clId="{55C09FD3-CE10-483B-8F02-77C491FFC10B}" dt="2026-08-30T02:25:47.332" v="41802" actId="478"/>
          <ac:picMkLst>
            <pc:docMk/>
            <pc:sldMk cId="4169347549" sldId="495"/>
            <ac:picMk id="37" creationId="{97A3B211-B3AF-BCE9-58E1-64E97C4475BB}"/>
          </ac:picMkLst>
        </pc:picChg>
        <pc:picChg chg="del">
          <ac:chgData name="Shaibal Saha" userId="b190d146-612a-4436-b916-d10121b0f341" providerId="ADAL" clId="{55C09FD3-CE10-483B-8F02-77C491FFC10B}" dt="2026-08-29T20:37:53.989" v="39409" actId="478"/>
          <ac:picMkLst>
            <pc:docMk/>
            <pc:sldMk cId="4169347549" sldId="495"/>
            <ac:picMk id="51" creationId="{53750159-B5C5-6F34-00F6-FFDD0E5A4E29}"/>
          </ac:picMkLst>
        </pc:picChg>
        <pc:picChg chg="add mod">
          <ac:chgData name="Shaibal Saha" userId="b190d146-612a-4436-b916-d10121b0f341" providerId="ADAL" clId="{55C09FD3-CE10-483B-8F02-77C491FFC10B}" dt="2026-08-29T20:40:17.548" v="39435" actId="1076"/>
          <ac:picMkLst>
            <pc:docMk/>
            <pc:sldMk cId="4169347549" sldId="495"/>
            <ac:picMk id="57" creationId="{EFCDBBF5-ADE9-BAA3-2C8A-E34A40CBF5FA}"/>
          </ac:picMkLst>
        </pc:picChg>
        <pc:picChg chg="add mod">
          <ac:chgData name="Shaibal Saha" userId="b190d146-612a-4436-b916-d10121b0f341" providerId="ADAL" clId="{55C09FD3-CE10-483B-8F02-77C491FFC10B}" dt="2026-08-29T20:40:25.453" v="39438" actId="1076"/>
          <ac:picMkLst>
            <pc:docMk/>
            <pc:sldMk cId="4169347549" sldId="495"/>
            <ac:picMk id="59" creationId="{720D5C7B-BD25-B0CD-68D6-F28AB243539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13.901" v="41325" actId="47"/>
        <pc:sldMkLst>
          <pc:docMk/>
          <pc:sldMk cId="3573206308" sldId="496"/>
        </pc:sldMkLst>
        <pc:spChg chg="mod">
          <ac:chgData name="Shaibal Saha" userId="b190d146-612a-4436-b916-d10121b0f341" providerId="ADAL" clId="{55C09FD3-CE10-483B-8F02-77C491FFC10B}" dt="2026-08-29T20:45:46.990" v="39463" actId="207"/>
          <ac:spMkLst>
            <pc:docMk/>
            <pc:sldMk cId="3573206308" sldId="496"/>
            <ac:spMk id="12" creationId="{0D87F2B0-9C17-CEA7-B178-D12134E7F0BC}"/>
          </ac:spMkLst>
        </pc:spChg>
        <pc:spChg chg="mod">
          <ac:chgData name="Shaibal Saha" userId="b190d146-612a-4436-b916-d10121b0f341" providerId="ADAL" clId="{55C09FD3-CE10-483B-8F02-77C491FFC10B}" dt="2026-08-29T20:47:02.932" v="39489" actId="113"/>
          <ac:spMkLst>
            <pc:docMk/>
            <pc:sldMk cId="3573206308" sldId="496"/>
            <ac:spMk id="13" creationId="{41E294C9-A834-E74C-5B52-853D5F674976}"/>
          </ac:spMkLst>
        </pc:spChg>
        <pc:spChg chg="mod">
          <ac:chgData name="Shaibal Saha" userId="b190d146-612a-4436-b916-d10121b0f341" providerId="ADAL" clId="{55C09FD3-CE10-483B-8F02-77C491FFC10B}" dt="2026-08-29T20:47:14.756" v="39491" actId="113"/>
          <ac:spMkLst>
            <pc:docMk/>
            <pc:sldMk cId="3573206308" sldId="496"/>
            <ac:spMk id="23" creationId="{2851E81E-6789-7D1D-9B8E-951E39C97932}"/>
          </ac:spMkLst>
        </pc:spChg>
        <pc:spChg chg="mod">
          <ac:chgData name="Shaibal Saha" userId="b190d146-612a-4436-b916-d10121b0f341" providerId="ADAL" clId="{55C09FD3-CE10-483B-8F02-77C491FFC10B}" dt="2026-08-29T20:47:26.271" v="39493" actId="113"/>
          <ac:spMkLst>
            <pc:docMk/>
            <pc:sldMk cId="3573206308" sldId="496"/>
            <ac:spMk id="38" creationId="{7A292F5B-E82F-0712-F626-FB67691C19F5}"/>
          </ac:spMkLst>
        </pc:spChg>
        <pc:spChg chg="mod">
          <ac:chgData name="Shaibal Saha" userId="b190d146-612a-4436-b916-d10121b0f341" providerId="ADAL" clId="{55C09FD3-CE10-483B-8F02-77C491FFC10B}" dt="2026-08-29T20:41:52.644" v="39449" actId="1076"/>
          <ac:spMkLst>
            <pc:docMk/>
            <pc:sldMk cId="3573206308" sldId="496"/>
            <ac:spMk id="47" creationId="{6A9B1D13-CC91-AE3D-27C7-90C423AEACDB}"/>
          </ac:spMkLst>
        </pc:spChg>
        <pc:spChg chg="mod">
          <ac:chgData name="Shaibal Saha" userId="b190d146-612a-4436-b916-d10121b0f341" providerId="ADAL" clId="{55C09FD3-CE10-483B-8F02-77C491FFC10B}" dt="2026-08-29T20:46:07.792" v="39486" actId="20577"/>
          <ac:spMkLst>
            <pc:docMk/>
            <pc:sldMk cId="3573206308" sldId="496"/>
            <ac:spMk id="49" creationId="{210C8E3B-847C-2B46-9278-0DD49383F75B}"/>
          </ac:spMkLst>
        </pc:spChg>
        <pc:spChg chg="mod">
          <ac:chgData name="Shaibal Saha" userId="b190d146-612a-4436-b916-d10121b0f341" providerId="ADAL" clId="{55C09FD3-CE10-483B-8F02-77C491FFC10B}" dt="2026-08-29T20:47:47.537" v="39496" actId="1076"/>
          <ac:spMkLst>
            <pc:docMk/>
            <pc:sldMk cId="3573206308" sldId="496"/>
            <ac:spMk id="53" creationId="{60F30239-F8F2-0671-3D8E-DF9313B09414}"/>
          </ac:spMkLst>
        </pc:spChg>
        <pc:picChg chg="del">
          <ac:chgData name="Shaibal Saha" userId="b190d146-612a-4436-b916-d10121b0f341" providerId="ADAL" clId="{55C09FD3-CE10-483B-8F02-77C491FFC10B}" dt="2026-08-29T20:44:57.449" v="39452" actId="478"/>
          <ac:picMkLst>
            <pc:docMk/>
            <pc:sldMk cId="3573206308" sldId="496"/>
            <ac:picMk id="4" creationId="{80836222-BB3D-E9FE-E38A-1129D32B1253}"/>
          </ac:picMkLst>
        </pc:picChg>
        <pc:picChg chg="add mod">
          <ac:chgData name="Shaibal Saha" userId="b190d146-612a-4436-b916-d10121b0f341" providerId="ADAL" clId="{55C09FD3-CE10-483B-8F02-77C491FFC10B}" dt="2026-08-29T20:46:22.220" v="39487" actId="1076"/>
          <ac:picMkLst>
            <pc:docMk/>
            <pc:sldMk cId="3573206308" sldId="496"/>
            <ac:picMk id="5" creationId="{46BD2399-A0DE-5CE2-9294-850D0056DE89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22.369" v="41326" actId="47"/>
        <pc:sldMkLst>
          <pc:docMk/>
          <pc:sldMk cId="4173298672" sldId="497"/>
        </pc:sldMkLst>
        <pc:spChg chg="add mod">
          <ac:chgData name="Shaibal Saha" userId="b190d146-612a-4436-b916-d10121b0f341" providerId="ADAL" clId="{55C09FD3-CE10-483B-8F02-77C491FFC10B}" dt="2026-08-29T20:51:11.114" v="39510" actId="1076"/>
          <ac:spMkLst>
            <pc:docMk/>
            <pc:sldMk cId="4173298672" sldId="497"/>
            <ac:spMk id="9" creationId="{A6AB8CA9-7537-42C6-0544-58DC791F3920}"/>
          </ac:spMkLst>
        </pc:spChg>
        <pc:spChg chg="mod">
          <ac:chgData name="Shaibal Saha" userId="b190d146-612a-4436-b916-d10121b0f341" providerId="ADAL" clId="{55C09FD3-CE10-483B-8F02-77C491FFC10B}" dt="2026-08-29T20:52:28.698" v="39531" actId="20577"/>
          <ac:spMkLst>
            <pc:docMk/>
            <pc:sldMk cId="4173298672" sldId="497"/>
            <ac:spMk id="12" creationId="{FEC4A14B-BF82-E4DB-C1CE-B313C9F9E044}"/>
          </ac:spMkLst>
        </pc:spChg>
        <pc:spChg chg="mod">
          <ac:chgData name="Shaibal Saha" userId="b190d146-612a-4436-b916-d10121b0f341" providerId="ADAL" clId="{55C09FD3-CE10-483B-8F02-77C491FFC10B}" dt="2026-08-29T20:51:28.835" v="39513" actId="1076"/>
          <ac:spMkLst>
            <pc:docMk/>
            <pc:sldMk cId="4173298672" sldId="497"/>
            <ac:spMk id="13" creationId="{7BE3E41D-68F9-2C3E-A8E4-8A6DCFE78017}"/>
          </ac:spMkLst>
        </pc:spChg>
        <pc:spChg chg="mod">
          <ac:chgData name="Shaibal Saha" userId="b190d146-612a-4436-b916-d10121b0f341" providerId="ADAL" clId="{55C09FD3-CE10-483B-8F02-77C491FFC10B}" dt="2026-08-29T20:51:44.279" v="39516" actId="1076"/>
          <ac:spMkLst>
            <pc:docMk/>
            <pc:sldMk cId="4173298672" sldId="497"/>
            <ac:spMk id="23" creationId="{91F0C9F5-CA2E-245D-8BDE-37533EDF6931}"/>
          </ac:spMkLst>
        </pc:spChg>
        <pc:spChg chg="mod">
          <ac:chgData name="Shaibal Saha" userId="b190d146-612a-4436-b916-d10121b0f341" providerId="ADAL" clId="{55C09FD3-CE10-483B-8F02-77C491FFC10B}" dt="2026-08-29T20:52:00.967" v="39518" actId="113"/>
          <ac:spMkLst>
            <pc:docMk/>
            <pc:sldMk cId="4173298672" sldId="497"/>
            <ac:spMk id="38" creationId="{52207454-2EB4-3258-9D54-F5E62F26A71A}"/>
          </ac:spMkLst>
        </pc:spChg>
        <pc:spChg chg="del mod">
          <ac:chgData name="Shaibal Saha" userId="b190d146-612a-4436-b916-d10121b0f341" providerId="ADAL" clId="{55C09FD3-CE10-483B-8F02-77C491FFC10B}" dt="2026-08-29T20:49:33.063" v="39499" actId="478"/>
          <ac:spMkLst>
            <pc:docMk/>
            <pc:sldMk cId="4173298672" sldId="497"/>
            <ac:spMk id="47" creationId="{C9CF6059-3275-5DDB-0491-B45D8354F39C}"/>
          </ac:spMkLst>
        </pc:spChg>
        <pc:spChg chg="mod">
          <ac:chgData name="Shaibal Saha" userId="b190d146-612a-4436-b916-d10121b0f341" providerId="ADAL" clId="{55C09FD3-CE10-483B-8F02-77C491FFC10B}" dt="2026-08-29T20:50:02.071" v="39506" actId="20577"/>
          <ac:spMkLst>
            <pc:docMk/>
            <pc:sldMk cId="4173298672" sldId="497"/>
            <ac:spMk id="49" creationId="{95E6F8BA-6874-194A-C6B3-94881EE41729}"/>
          </ac:spMkLst>
        </pc:spChg>
        <pc:spChg chg="mod">
          <ac:chgData name="Shaibal Saha" userId="b190d146-612a-4436-b916-d10121b0f341" providerId="ADAL" clId="{55C09FD3-CE10-483B-8F02-77C491FFC10B}" dt="2026-08-29T20:52:15.940" v="39520" actId="113"/>
          <ac:spMkLst>
            <pc:docMk/>
            <pc:sldMk cId="4173298672" sldId="497"/>
            <ac:spMk id="53" creationId="{8FE3D0F2-03EE-D56B-6DFD-D18F9B47C38F}"/>
          </ac:spMkLst>
        </pc:spChg>
        <pc:picChg chg="add mod">
          <ac:chgData name="Shaibal Saha" userId="b190d146-612a-4436-b916-d10121b0f341" providerId="ADAL" clId="{55C09FD3-CE10-483B-8F02-77C491FFC10B}" dt="2026-08-29T20:49:41.457" v="39503" actId="1076"/>
          <ac:picMkLst>
            <pc:docMk/>
            <pc:sldMk cId="4173298672" sldId="497"/>
            <ac:picMk id="4" creationId="{68F7D6CD-8375-99A5-3336-BD56009CE3AB}"/>
          </ac:picMkLst>
        </pc:picChg>
        <pc:picChg chg="del">
          <ac:chgData name="Shaibal Saha" userId="b190d146-612a-4436-b916-d10121b0f341" providerId="ADAL" clId="{55C09FD3-CE10-483B-8F02-77C491FFC10B}" dt="2026-08-29T20:49:33.063" v="39499" actId="478"/>
          <ac:picMkLst>
            <pc:docMk/>
            <pc:sldMk cId="4173298672" sldId="497"/>
            <ac:picMk id="5" creationId="{F4F134C9-E684-83BD-380A-D2D2ADDD0F2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22.369" v="41326" actId="47"/>
        <pc:sldMkLst>
          <pc:docMk/>
          <pc:sldMk cId="650126464" sldId="498"/>
        </pc:sldMkLst>
        <pc:spChg chg="mod">
          <ac:chgData name="Shaibal Saha" userId="b190d146-612a-4436-b916-d10121b0f341" providerId="ADAL" clId="{55C09FD3-CE10-483B-8F02-77C491FFC10B}" dt="2026-08-29T20:54:03.682" v="39534"/>
          <ac:spMkLst>
            <pc:docMk/>
            <pc:sldMk cId="650126464" sldId="498"/>
            <ac:spMk id="9" creationId="{ECA96470-3614-AF8D-3B75-87DFAF644933}"/>
          </ac:spMkLst>
        </pc:spChg>
        <pc:spChg chg="mod">
          <ac:chgData name="Shaibal Saha" userId="b190d146-612a-4436-b916-d10121b0f341" providerId="ADAL" clId="{55C09FD3-CE10-483B-8F02-77C491FFC10B}" dt="2026-08-29T20:55:46.504" v="39576" actId="1076"/>
          <ac:spMkLst>
            <pc:docMk/>
            <pc:sldMk cId="650126464" sldId="498"/>
            <ac:spMk id="12" creationId="{1DB63B7E-829D-FCE6-8984-E3EE7731B7FA}"/>
          </ac:spMkLst>
        </pc:spChg>
        <pc:spChg chg="mod">
          <ac:chgData name="Shaibal Saha" userId="b190d146-612a-4436-b916-d10121b0f341" providerId="ADAL" clId="{55C09FD3-CE10-483B-8F02-77C491FFC10B}" dt="2026-08-29T20:55:57.705" v="39578" actId="113"/>
          <ac:spMkLst>
            <pc:docMk/>
            <pc:sldMk cId="650126464" sldId="498"/>
            <ac:spMk id="13" creationId="{314B515D-A62E-D129-04AB-EBC696EE0319}"/>
          </ac:spMkLst>
        </pc:spChg>
        <pc:spChg chg="mod">
          <ac:chgData name="Shaibal Saha" userId="b190d146-612a-4436-b916-d10121b0f341" providerId="ADAL" clId="{55C09FD3-CE10-483B-8F02-77C491FFC10B}" dt="2026-08-29T20:56:11.621" v="39580" actId="113"/>
          <ac:spMkLst>
            <pc:docMk/>
            <pc:sldMk cId="650126464" sldId="498"/>
            <ac:spMk id="23" creationId="{2BCB179E-AD61-F873-C875-50923EA97523}"/>
          </ac:spMkLst>
        </pc:spChg>
        <pc:spChg chg="mod">
          <ac:chgData name="Shaibal Saha" userId="b190d146-612a-4436-b916-d10121b0f341" providerId="ADAL" clId="{55C09FD3-CE10-483B-8F02-77C491FFC10B}" dt="2026-08-29T20:56:27.476" v="39583" actId="113"/>
          <ac:spMkLst>
            <pc:docMk/>
            <pc:sldMk cId="650126464" sldId="498"/>
            <ac:spMk id="38" creationId="{41BB8D50-C90A-AD62-2703-B1C6B5A72F03}"/>
          </ac:spMkLst>
        </pc:spChg>
        <pc:spChg chg="mod">
          <ac:chgData name="Shaibal Saha" userId="b190d146-612a-4436-b916-d10121b0f341" providerId="ADAL" clId="{55C09FD3-CE10-483B-8F02-77C491FFC10B}" dt="2026-08-29T20:54:40.911" v="39541" actId="20577"/>
          <ac:spMkLst>
            <pc:docMk/>
            <pc:sldMk cId="650126464" sldId="498"/>
            <ac:spMk id="49" creationId="{1F7556CC-B62E-5537-006F-D448E750DA54}"/>
          </ac:spMkLst>
        </pc:spChg>
        <pc:spChg chg="mod">
          <ac:chgData name="Shaibal Saha" userId="b190d146-612a-4436-b916-d10121b0f341" providerId="ADAL" clId="{55C09FD3-CE10-483B-8F02-77C491FFC10B}" dt="2026-08-29T20:56:43.140" v="39585" actId="113"/>
          <ac:spMkLst>
            <pc:docMk/>
            <pc:sldMk cId="650126464" sldId="498"/>
            <ac:spMk id="53" creationId="{41885883-D220-12C9-A51E-305CB2546F30}"/>
          </ac:spMkLst>
        </pc:spChg>
        <pc:picChg chg="del">
          <ac:chgData name="Shaibal Saha" userId="b190d146-612a-4436-b916-d10121b0f341" providerId="ADAL" clId="{55C09FD3-CE10-483B-8F02-77C491FFC10B}" dt="2026-08-29T20:54:18.388" v="39535" actId="478"/>
          <ac:picMkLst>
            <pc:docMk/>
            <pc:sldMk cId="650126464" sldId="498"/>
            <ac:picMk id="4" creationId="{5ACDA811-B27D-169C-31DE-7ED0BA0962AD}"/>
          </ac:picMkLst>
        </pc:picChg>
        <pc:picChg chg="add mod">
          <ac:chgData name="Shaibal Saha" userId="b190d146-612a-4436-b916-d10121b0f341" providerId="ADAL" clId="{55C09FD3-CE10-483B-8F02-77C491FFC10B}" dt="2026-08-29T20:54:26.483" v="39539" actId="1076"/>
          <ac:picMkLst>
            <pc:docMk/>
            <pc:sldMk cId="650126464" sldId="498"/>
            <ac:picMk id="5" creationId="{7E783814-D69D-EFBF-A668-C9AEDDC11850}"/>
          </ac:picMkLst>
        </pc:picChg>
      </pc:sldChg>
      <pc:sldChg chg="modSp add del mod ord">
        <pc:chgData name="Shaibal Saha" userId="b190d146-612a-4436-b916-d10121b0f341" providerId="ADAL" clId="{55C09FD3-CE10-483B-8F02-77C491FFC10B}" dt="2026-08-30T00:51:22.369" v="41326" actId="47"/>
        <pc:sldMkLst>
          <pc:docMk/>
          <pc:sldMk cId="2694803511" sldId="499"/>
        </pc:sldMkLst>
        <pc:spChg chg="mod">
          <ac:chgData name="Shaibal Saha" userId="b190d146-612a-4436-b916-d10121b0f341" providerId="ADAL" clId="{55C09FD3-CE10-483B-8F02-77C491FFC10B}" dt="2026-08-29T20:57:41.975" v="39593"/>
          <ac:spMkLst>
            <pc:docMk/>
            <pc:sldMk cId="2694803511" sldId="499"/>
            <ac:spMk id="9" creationId="{CC729F9F-279B-4291-07B0-1F8ED952136E}"/>
          </ac:spMkLst>
        </pc:spChg>
        <pc:spChg chg="mod">
          <ac:chgData name="Shaibal Saha" userId="b190d146-612a-4436-b916-d10121b0f341" providerId="ADAL" clId="{55C09FD3-CE10-483B-8F02-77C491FFC10B}" dt="2026-08-29T20:57:49.609" v="39594"/>
          <ac:spMkLst>
            <pc:docMk/>
            <pc:sldMk cId="2694803511" sldId="499"/>
            <ac:spMk id="11" creationId="{C20634B4-1CD4-0D49-9A08-343470EB9780}"/>
          </ac:spMkLst>
        </pc:spChg>
        <pc:spChg chg="mod">
          <ac:chgData name="Shaibal Saha" userId="b190d146-612a-4436-b916-d10121b0f341" providerId="ADAL" clId="{55C09FD3-CE10-483B-8F02-77C491FFC10B}" dt="2026-08-29T20:57:56.609" v="39595"/>
          <ac:spMkLst>
            <pc:docMk/>
            <pc:sldMk cId="2694803511" sldId="499"/>
            <ac:spMk id="19" creationId="{A281206B-B2D5-AD3F-BB79-F2AFAC7343AB}"/>
          </ac:spMkLst>
        </pc:spChg>
        <pc:spChg chg="mod">
          <ac:chgData name="Shaibal Saha" userId="b190d146-612a-4436-b916-d10121b0f341" providerId="ADAL" clId="{55C09FD3-CE10-483B-8F02-77C491FFC10B}" dt="2026-08-29T20:58:03.604" v="39596"/>
          <ac:spMkLst>
            <pc:docMk/>
            <pc:sldMk cId="2694803511" sldId="499"/>
            <ac:spMk id="21" creationId="{F4722699-0714-EEAF-C92F-87EF31AB0FCB}"/>
          </ac:spMkLst>
        </pc:spChg>
        <pc:spChg chg="mod">
          <ac:chgData name="Shaibal Saha" userId="b190d146-612a-4436-b916-d10121b0f341" providerId="ADAL" clId="{55C09FD3-CE10-483B-8F02-77C491FFC10B}" dt="2026-08-29T20:58:12.479" v="39597"/>
          <ac:spMkLst>
            <pc:docMk/>
            <pc:sldMk cId="2694803511" sldId="499"/>
            <ac:spMk id="29" creationId="{7AC4B243-930A-A670-0789-BC40ADED6C88}"/>
          </ac:spMkLst>
        </pc:spChg>
        <pc:spChg chg="mod">
          <ac:chgData name="Shaibal Saha" userId="b190d146-612a-4436-b916-d10121b0f341" providerId="ADAL" clId="{55C09FD3-CE10-483B-8F02-77C491FFC10B}" dt="2026-08-29T20:58:19.261" v="39598"/>
          <ac:spMkLst>
            <pc:docMk/>
            <pc:sldMk cId="2694803511" sldId="499"/>
            <ac:spMk id="31" creationId="{3E4A1F13-BC72-10D4-79A6-A7E61F6ABDDE}"/>
          </ac:spMkLst>
        </pc:spChg>
        <pc:spChg chg="mod">
          <ac:chgData name="Shaibal Saha" userId="b190d146-612a-4436-b916-d10121b0f341" providerId="ADAL" clId="{55C09FD3-CE10-483B-8F02-77C491FFC10B}" dt="2026-08-29T20:58:26.517" v="39599"/>
          <ac:spMkLst>
            <pc:docMk/>
            <pc:sldMk cId="2694803511" sldId="499"/>
            <ac:spMk id="38" creationId="{0148D848-5D2D-DFA5-E2C4-D2DEE5E05E4A}"/>
          </ac:spMkLst>
        </pc:spChg>
        <pc:spChg chg="mod">
          <ac:chgData name="Shaibal Saha" userId="b190d146-612a-4436-b916-d10121b0f341" providerId="ADAL" clId="{55C09FD3-CE10-483B-8F02-77C491FFC10B}" dt="2026-08-29T20:58:34.667" v="39600"/>
          <ac:spMkLst>
            <pc:docMk/>
            <pc:sldMk cId="2694803511" sldId="499"/>
            <ac:spMk id="39" creationId="{78EA0458-4F20-40C6-6D2B-AFE26A691BCD}"/>
          </ac:spMkLst>
        </pc:spChg>
        <pc:spChg chg="mod">
          <ac:chgData name="Shaibal Saha" userId="b190d146-612a-4436-b916-d10121b0f341" providerId="ADAL" clId="{55C09FD3-CE10-483B-8F02-77C491FFC10B}" dt="2026-08-29T20:57:24.561" v="39592" actId="20577"/>
          <ac:spMkLst>
            <pc:docMk/>
            <pc:sldMk cId="2694803511" sldId="499"/>
            <ac:spMk id="178" creationId="{03434FBE-3C0D-1AB8-C023-6575E0CFB794}"/>
          </ac:spMkLst>
        </pc:spChg>
      </pc:sldChg>
      <pc:sldChg chg="add del">
        <pc:chgData name="Shaibal Saha" userId="b190d146-612a-4436-b916-d10121b0f341" providerId="ADAL" clId="{55C09FD3-CE10-483B-8F02-77C491FFC10B}" dt="2026-08-29T23:35:23.455" v="40573" actId="47"/>
        <pc:sldMkLst>
          <pc:docMk/>
          <pc:sldMk cId="2642089426" sldId="500"/>
        </pc:sldMkLst>
      </pc:sldChg>
      <pc:sldChg chg="addSp delSp modSp add mod ord">
        <pc:chgData name="Shaibal Saha" userId="b190d146-612a-4436-b916-d10121b0f341" providerId="ADAL" clId="{55C09FD3-CE10-483B-8F02-77C491FFC10B}" dt="2026-08-30T01:48:53.451" v="41492" actId="478"/>
        <pc:sldMkLst>
          <pc:docMk/>
          <pc:sldMk cId="1060816986" sldId="501"/>
        </pc:sldMkLst>
        <pc:spChg chg="add mod">
          <ac:chgData name="Shaibal Saha" userId="b190d146-612a-4436-b916-d10121b0f341" providerId="ADAL" clId="{55C09FD3-CE10-483B-8F02-77C491FFC10B}" dt="2026-08-30T01:47:50.380" v="41481" actId="1076"/>
          <ac:spMkLst>
            <pc:docMk/>
            <pc:sldMk cId="1060816986" sldId="501"/>
            <ac:spMk id="4" creationId="{D16CC171-E3AE-9225-973E-3AE1EC46E3EF}"/>
          </ac:spMkLst>
        </pc:spChg>
        <pc:spChg chg="del">
          <ac:chgData name="Shaibal Saha" userId="b190d146-612a-4436-b916-d10121b0f341" providerId="ADAL" clId="{55C09FD3-CE10-483B-8F02-77C491FFC10B}" dt="2026-08-29T23:14:44.134" v="40215" actId="478"/>
          <ac:spMkLst>
            <pc:docMk/>
            <pc:sldMk cId="1060816986" sldId="501"/>
            <ac:spMk id="5" creationId="{0D5A050F-3653-0451-47EE-1569C0E139BB}"/>
          </ac:spMkLst>
        </pc:spChg>
        <pc:spChg chg="add mod">
          <ac:chgData name="Shaibal Saha" userId="b190d146-612a-4436-b916-d10121b0f341" providerId="ADAL" clId="{55C09FD3-CE10-483B-8F02-77C491FFC10B}" dt="2026-08-30T01:48:48.812" v="41491" actId="1582"/>
          <ac:spMkLst>
            <pc:docMk/>
            <pc:sldMk cId="1060816986" sldId="501"/>
            <ac:spMk id="5" creationId="{1A21281C-F9B5-98B0-98F1-8C8E28982D3A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6" creationId="{3B2F3C76-4473-1EBF-D67C-89160D94C24F}"/>
          </ac:spMkLst>
        </pc:spChg>
        <pc:spChg chg="add mod">
          <ac:chgData name="Shaibal Saha" userId="b190d146-612a-4436-b916-d10121b0f341" providerId="ADAL" clId="{55C09FD3-CE10-483B-8F02-77C491FFC10B}" dt="2026-08-30T01:48:08.944" v="41485" actId="255"/>
          <ac:spMkLst>
            <pc:docMk/>
            <pc:sldMk cId="1060816986" sldId="501"/>
            <ac:spMk id="9" creationId="{5B3E7F2F-BB6C-CBB3-A5B2-B47BA5B5D18D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0" creationId="{9299BC5C-410B-4F47-953D-193B338052CA}"/>
          </ac:spMkLst>
        </pc:spChg>
        <pc:spChg chg="mod">
          <ac:chgData name="Shaibal Saha" userId="b190d146-612a-4436-b916-d10121b0f341" providerId="ADAL" clId="{55C09FD3-CE10-483B-8F02-77C491FFC10B}" dt="2026-08-30T01:48:14.924" v="41486" actId="255"/>
          <ac:spMkLst>
            <pc:docMk/>
            <pc:sldMk cId="1060816986" sldId="501"/>
            <ac:spMk id="10" creationId="{E1129FA7-57E6-CF99-8F53-534B93604F60}"/>
          </ac:spMkLst>
        </pc:spChg>
        <pc:spChg chg="add mod">
          <ac:chgData name="Shaibal Saha" userId="b190d146-612a-4436-b916-d10121b0f341" providerId="ADAL" clId="{55C09FD3-CE10-483B-8F02-77C491FFC10B}" dt="2026-08-30T01:48:01.781" v="41484" actId="2711"/>
          <ac:spMkLst>
            <pc:docMk/>
            <pc:sldMk cId="1060816986" sldId="501"/>
            <ac:spMk id="11" creationId="{3BFE75E9-16A9-8FC2-B656-01DA6C3470A7}"/>
          </ac:spMkLst>
        </pc:spChg>
        <pc:spChg chg="mod">
          <ac:chgData name="Shaibal Saha" userId="b190d146-612a-4436-b916-d10121b0f341" providerId="ADAL" clId="{55C09FD3-CE10-483B-8F02-77C491FFC10B}" dt="2026-08-30T01:48:37.273" v="41488" actId="255"/>
          <ac:spMkLst>
            <pc:docMk/>
            <pc:sldMk cId="1060816986" sldId="501"/>
            <ac:spMk id="12" creationId="{653908E0-B441-CB96-2706-ED90BBA61D97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3" creationId="{18786365-2E39-C4F9-CB9A-761FC9F0028C}"/>
          </ac:spMkLst>
        </pc:spChg>
        <pc:spChg chg="mod">
          <ac:chgData name="Shaibal Saha" userId="b190d146-612a-4436-b916-d10121b0f341" providerId="ADAL" clId="{55C09FD3-CE10-483B-8F02-77C491FFC10B}" dt="2026-08-30T01:48:48.812" v="41491" actId="1582"/>
          <ac:spMkLst>
            <pc:docMk/>
            <pc:sldMk cId="1060816986" sldId="501"/>
            <ac:spMk id="13" creationId="{232FE88C-27CC-F5CD-4C17-ED5E2E089DFC}"/>
          </ac:spMkLst>
        </pc:spChg>
        <pc:spChg chg="add mod">
          <ac:chgData name="Shaibal Saha" userId="b190d146-612a-4436-b916-d10121b0f341" providerId="ADAL" clId="{55C09FD3-CE10-483B-8F02-77C491FFC10B}" dt="2026-08-30T01:48:01.781" v="41484" actId="2711"/>
          <ac:spMkLst>
            <pc:docMk/>
            <pc:sldMk cId="1060816986" sldId="501"/>
            <ac:spMk id="14" creationId="{9560E188-34EC-FA2B-4A12-2633B423144E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5" creationId="{126AD06E-2AE7-47A9-B326-7378FECEB729}"/>
          </ac:spMkLst>
        </pc:spChg>
        <pc:spChg chg="mod">
          <ac:chgData name="Shaibal Saha" userId="b190d146-612a-4436-b916-d10121b0f341" providerId="ADAL" clId="{55C09FD3-CE10-483B-8F02-77C491FFC10B}" dt="2026-08-30T01:48:08.944" v="41485" actId="255"/>
          <ac:spMkLst>
            <pc:docMk/>
            <pc:sldMk cId="1060816986" sldId="501"/>
            <ac:spMk id="16" creationId="{04DDA7E2-5615-FB54-A306-5C5218B80E12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7" creationId="{8C097B73-8465-9C98-0C8A-29C484F33B17}"/>
          </ac:spMkLst>
        </pc:spChg>
        <pc:spChg chg="add mod">
          <ac:chgData name="Shaibal Saha" userId="b190d146-612a-4436-b916-d10121b0f341" providerId="ADAL" clId="{55C09FD3-CE10-483B-8F02-77C491FFC10B}" dt="2026-08-30T01:48:14.924" v="41486" actId="255"/>
          <ac:spMkLst>
            <pc:docMk/>
            <pc:sldMk cId="1060816986" sldId="501"/>
            <ac:spMk id="17" creationId="{BA20075F-2851-81CC-9927-0881155E24DE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8" creationId="{6A522FD1-3CDA-595A-7A1F-057B88596199}"/>
          </ac:spMkLst>
        </pc:spChg>
        <pc:spChg chg="add mod">
          <ac:chgData name="Shaibal Saha" userId="b190d146-612a-4436-b916-d10121b0f341" providerId="ADAL" clId="{55C09FD3-CE10-483B-8F02-77C491FFC10B}" dt="2026-08-30T01:48:01.781" v="41484" actId="2711"/>
          <ac:spMkLst>
            <pc:docMk/>
            <pc:sldMk cId="1060816986" sldId="501"/>
            <ac:spMk id="18" creationId="{EAA02D12-8D43-606F-6F64-FA47CA1AB1A0}"/>
          </ac:spMkLst>
        </pc:spChg>
        <pc:spChg chg="mod">
          <ac:chgData name="Shaibal Saha" userId="b190d146-612a-4436-b916-d10121b0f341" providerId="ADAL" clId="{55C09FD3-CE10-483B-8F02-77C491FFC10B}" dt="2026-08-30T01:48:37.273" v="41488" actId="255"/>
          <ac:spMkLst>
            <pc:docMk/>
            <pc:sldMk cId="1060816986" sldId="501"/>
            <ac:spMk id="19" creationId="{CC595964-9554-FBAC-DC4A-F99E6D723EDE}"/>
          </ac:spMkLst>
        </pc:spChg>
        <pc:spChg chg="add mod">
          <ac:chgData name="Shaibal Saha" userId="b190d146-612a-4436-b916-d10121b0f341" providerId="ADAL" clId="{55C09FD3-CE10-483B-8F02-77C491FFC10B}" dt="2026-08-30T01:48:48.812" v="41491" actId="1582"/>
          <ac:spMkLst>
            <pc:docMk/>
            <pc:sldMk cId="1060816986" sldId="501"/>
            <ac:spMk id="20" creationId="{AF352820-0001-ECA1-D8E9-829607F22707}"/>
          </ac:spMkLst>
        </pc:spChg>
        <pc:spChg chg="add mod">
          <ac:chgData name="Shaibal Saha" userId="b190d146-612a-4436-b916-d10121b0f341" providerId="ADAL" clId="{55C09FD3-CE10-483B-8F02-77C491FFC10B}" dt="2026-08-29T23:15:55.795" v="40223"/>
          <ac:spMkLst>
            <pc:docMk/>
            <pc:sldMk cId="1060816986" sldId="501"/>
            <ac:spMk id="20" creationId="{CB43496F-0781-9D77-A645-4AD313D7B142}"/>
          </ac:spMkLst>
        </pc:spChg>
        <pc:spChg chg="add mod">
          <ac:chgData name="Shaibal Saha" userId="b190d146-612a-4436-b916-d10121b0f341" providerId="ADAL" clId="{55C09FD3-CE10-483B-8F02-77C491FFC10B}" dt="2026-08-30T01:48:01.781" v="41484" actId="2711"/>
          <ac:spMkLst>
            <pc:docMk/>
            <pc:sldMk cId="1060816986" sldId="501"/>
            <ac:spMk id="21" creationId="{2AB4C5B4-6CAB-D369-F2A9-64AC2A939D1F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1" creationId="{A9FE8AF8-E48A-3AC9-3055-01AABD3047D4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2" creationId="{4E6EA1D8-B101-6CE9-D11A-FEE0F801BBF3}"/>
          </ac:spMkLst>
        </pc:spChg>
        <pc:spChg chg="mod">
          <ac:chgData name="Shaibal Saha" userId="b190d146-612a-4436-b916-d10121b0f341" providerId="ADAL" clId="{55C09FD3-CE10-483B-8F02-77C491FFC10B}" dt="2026-08-30T01:48:08.944" v="41485" actId="255"/>
          <ac:spMkLst>
            <pc:docMk/>
            <pc:sldMk cId="1060816986" sldId="501"/>
            <ac:spMk id="23" creationId="{67E421F8-1CD1-F97A-4EAC-FBC7E6C4A181}"/>
          </ac:spMkLst>
        </pc:spChg>
        <pc:spChg chg="add del mod">
          <ac:chgData name="Shaibal Saha" userId="b190d146-612a-4436-b916-d10121b0f341" providerId="ADAL" clId="{55C09FD3-CE10-483B-8F02-77C491FFC10B}" dt="2026-08-29T23:19:11.116" v="40229" actId="478"/>
          <ac:spMkLst>
            <pc:docMk/>
            <pc:sldMk cId="1060816986" sldId="501"/>
            <ac:spMk id="23" creationId="{B373C136-C06F-106A-8370-D247F1B2FEB3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4" creationId="{6294F2CF-8D5C-8869-A26B-F8AE1388D08F}"/>
          </ac:spMkLst>
        </pc:spChg>
        <pc:spChg chg="add mod">
          <ac:chgData name="Shaibal Saha" userId="b190d146-612a-4436-b916-d10121b0f341" providerId="ADAL" clId="{55C09FD3-CE10-483B-8F02-77C491FFC10B}" dt="2026-08-30T01:48:14.924" v="41486" actId="255"/>
          <ac:spMkLst>
            <pc:docMk/>
            <pc:sldMk cId="1060816986" sldId="501"/>
            <ac:spMk id="24" creationId="{964CFE3A-0816-F2CA-7E60-FD0D4C544818}"/>
          </ac:spMkLst>
        </pc:spChg>
        <pc:spChg chg="add mod">
          <ac:chgData name="Shaibal Saha" userId="b190d146-612a-4436-b916-d10121b0f341" providerId="ADAL" clId="{55C09FD3-CE10-483B-8F02-77C491FFC10B}" dt="2026-08-30T01:48:37.273" v="41488" actId="255"/>
          <ac:spMkLst>
            <pc:docMk/>
            <pc:sldMk cId="1060816986" sldId="501"/>
            <ac:spMk id="26" creationId="{4C7810A7-42B6-B7E1-77C5-A749228A85A5}"/>
          </ac:spMkLst>
        </pc:spChg>
        <pc:spChg chg="del mod">
          <ac:chgData name="Shaibal Saha" userId="b190d146-612a-4436-b916-d10121b0f341" providerId="ADAL" clId="{55C09FD3-CE10-483B-8F02-77C491FFC10B}" dt="2026-08-30T01:48:53.451" v="41492" actId="478"/>
          <ac:spMkLst>
            <pc:docMk/>
            <pc:sldMk cId="1060816986" sldId="501"/>
            <ac:spMk id="27" creationId="{E9EC3754-340A-38F5-BBA6-1FE32EA049C4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28" creationId="{64D76A56-DF12-2AA7-6917-0E786136AF98}"/>
          </ac:spMkLst>
        </pc:spChg>
        <pc:spChg chg="del">
          <ac:chgData name="Shaibal Saha" userId="b190d146-612a-4436-b916-d10121b0f341" providerId="ADAL" clId="{55C09FD3-CE10-483B-8F02-77C491FFC10B}" dt="2026-08-29T23:14:42.754" v="40214" actId="478"/>
          <ac:spMkLst>
            <pc:docMk/>
            <pc:sldMk cId="1060816986" sldId="501"/>
            <ac:spMk id="32" creationId="{CEFDDC6D-2F75-0353-A419-96BACE2ACC01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33" creationId="{BFBF03CD-8A6C-C15F-CA5D-E54A511C8402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34" creationId="{ECA93B77-EB76-7C8F-CDA0-17A78F65F460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40" creationId="{D4C542C2-78B8-2093-FE1F-CF4D1DB28B68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44" creationId="{0B53AD1C-CC7D-AFE0-502B-7DDFCF72860D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45" creationId="{EC9EBE86-F352-63A3-2C9A-017117C0866D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49" creationId="{CEAC3EAD-4D00-9C5B-B0DE-9D58CCDACDCB}"/>
          </ac:spMkLst>
        </pc:spChg>
        <pc:spChg chg="add del mod">
          <ac:chgData name="Shaibal Saha" userId="b190d146-612a-4436-b916-d10121b0f341" providerId="ADAL" clId="{55C09FD3-CE10-483B-8F02-77C491FFC10B}" dt="2026-08-29T23:20:43.636" v="40372" actId="20577"/>
          <ac:spMkLst>
            <pc:docMk/>
            <pc:sldMk cId="1060816986" sldId="501"/>
            <ac:spMk id="50" creationId="{0926573E-23BC-BA95-9E71-D2E1C9193FCE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51" creationId="{EBFFFE04-9F5B-FDD8-033F-A4E4D6F10049}"/>
          </ac:spMkLst>
        </pc:spChg>
        <pc:spChg chg="mod">
          <ac:chgData name="Shaibal Saha" userId="b190d146-612a-4436-b916-d10121b0f341" providerId="ADAL" clId="{55C09FD3-CE10-483B-8F02-77C491FFC10B}" dt="2026-08-29T23:20:29.169" v="40353" actId="20577"/>
          <ac:spMkLst>
            <pc:docMk/>
            <pc:sldMk cId="1060816986" sldId="501"/>
            <ac:spMk id="56" creationId="{2AFA04A3-DBC6-0C1D-B442-303522F6BB32}"/>
          </ac:spMkLst>
        </pc:spChg>
        <pc:spChg chg="mod">
          <ac:chgData name="Shaibal Saha" userId="b190d146-612a-4436-b916-d10121b0f341" providerId="ADAL" clId="{55C09FD3-CE10-483B-8F02-77C491FFC10B}" dt="2026-08-29T23:19:47.546" v="40253" actId="20577"/>
          <ac:spMkLst>
            <pc:docMk/>
            <pc:sldMk cId="1060816986" sldId="501"/>
            <ac:spMk id="57" creationId="{95570CB8-D5C2-ECAC-080A-417B8BD5D0D0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58" creationId="{4CF2C9E5-8587-27C9-7034-5E8095B4A729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59" creationId="{FCFFBC5C-692E-995A-2B3E-9380E8FC1790}"/>
          </ac:spMkLst>
        </pc:spChg>
        <pc:spChg chg="mod">
          <ac:chgData name="Shaibal Saha" userId="b190d146-612a-4436-b916-d10121b0f341" providerId="ADAL" clId="{55C09FD3-CE10-483B-8F02-77C491FFC10B}" dt="2026-08-29T23:20:26.170" v="40345" actId="20577"/>
          <ac:spMkLst>
            <pc:docMk/>
            <pc:sldMk cId="1060816986" sldId="501"/>
            <ac:spMk id="62" creationId="{9CE4F340-9463-0351-E69C-2ABB5998C50A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63" creationId="{D533B6E7-2B32-26A9-378A-D69407C0CD8D}"/>
          </ac:spMkLst>
        </pc:spChg>
        <pc:spChg chg="mod">
          <ac:chgData name="Shaibal Saha" userId="b190d146-612a-4436-b916-d10121b0f341" providerId="ADAL" clId="{55C09FD3-CE10-483B-8F02-77C491FFC10B}" dt="2026-08-29T23:23:47.355" v="40400" actId="14100"/>
          <ac:spMkLst>
            <pc:docMk/>
            <pc:sldMk cId="1060816986" sldId="501"/>
            <ac:spMk id="128" creationId="{39217B99-1498-D2FB-7B08-5ED68D3DBE10}"/>
          </ac:spMkLst>
        </pc:spChg>
        <pc:spChg chg="mod">
          <ac:chgData name="Shaibal Saha" userId="b190d146-612a-4436-b916-d10121b0f341" providerId="ADAL" clId="{55C09FD3-CE10-483B-8F02-77C491FFC10B}" dt="2026-08-29T23:20:20.406" v="40334" actId="20577"/>
          <ac:spMkLst>
            <pc:docMk/>
            <pc:sldMk cId="1060816986" sldId="501"/>
            <ac:spMk id="132" creationId="{D3DC058F-68AF-E7C0-7C21-82ECB66AE1C0}"/>
          </ac:spMkLst>
        </pc:spChg>
        <pc:spChg chg="mod">
          <ac:chgData name="Shaibal Saha" userId="b190d146-612a-4436-b916-d10121b0f341" providerId="ADAL" clId="{55C09FD3-CE10-483B-8F02-77C491FFC10B}" dt="2026-08-29T23:19:52.241" v="40265" actId="20577"/>
          <ac:spMkLst>
            <pc:docMk/>
            <pc:sldMk cId="1060816986" sldId="501"/>
            <ac:spMk id="133" creationId="{44892628-46DF-6918-A358-177AD44D587B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34" creationId="{8108B7F5-400E-C130-A935-6A9DB9080513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38" creationId="{777B430D-3839-D0B2-78B2-AA2E391FC13B}"/>
          </ac:spMkLst>
        </pc:spChg>
        <pc:spChg chg="mod">
          <ac:chgData name="Shaibal Saha" userId="b190d146-612a-4436-b916-d10121b0f341" providerId="ADAL" clId="{55C09FD3-CE10-483B-8F02-77C491FFC10B}" dt="2026-08-29T23:19:54.961" v="40273" actId="20577"/>
          <ac:spMkLst>
            <pc:docMk/>
            <pc:sldMk cId="1060816986" sldId="501"/>
            <ac:spMk id="139" creationId="{ABC4D2C0-C20E-06F6-8EDD-BFFDE7825671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40" creationId="{E96FA825-2B73-DF40-BE43-9E8DF6163A1C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44" creationId="{A878CF1F-1754-D73E-7857-D79EF477E452}"/>
          </ac:spMkLst>
        </pc:spChg>
        <pc:spChg chg="mod">
          <ac:chgData name="Shaibal Saha" userId="b190d146-612a-4436-b916-d10121b0f341" providerId="ADAL" clId="{55C09FD3-CE10-483B-8F02-77C491FFC10B}" dt="2026-08-29T23:19:59.761" v="40286" actId="20577"/>
          <ac:spMkLst>
            <pc:docMk/>
            <pc:sldMk cId="1060816986" sldId="501"/>
            <ac:spMk id="145" creationId="{F10E8514-B0F0-65E4-02F2-8E7DCCC3ADB1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47" creationId="{15FEEE85-601E-A4B1-FDFC-E6FC11A3DEEA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50" creationId="{79350EAF-80E8-9AD0-F12C-9A4D46AB5D95}"/>
          </ac:spMkLst>
        </pc:spChg>
        <pc:spChg chg="mod">
          <ac:chgData name="Shaibal Saha" userId="b190d146-612a-4436-b916-d10121b0f341" providerId="ADAL" clId="{55C09FD3-CE10-483B-8F02-77C491FFC10B}" dt="2026-08-29T23:20:03.820" v="40294" actId="20577"/>
          <ac:spMkLst>
            <pc:docMk/>
            <pc:sldMk cId="1060816986" sldId="501"/>
            <ac:spMk id="151" creationId="{9149E006-237B-661C-79BA-85628169C65F}"/>
          </ac:spMkLst>
        </pc:spChg>
        <pc:spChg chg="del">
          <ac:chgData name="Shaibal Saha" userId="b190d146-612a-4436-b916-d10121b0f341" providerId="ADAL" clId="{55C09FD3-CE10-483B-8F02-77C491FFC10B}" dt="2026-08-29T23:19:27.617" v="40231" actId="478"/>
          <ac:spMkLst>
            <pc:docMk/>
            <pc:sldMk cId="1060816986" sldId="501"/>
            <ac:spMk id="152" creationId="{56230A92-3CA5-A790-8807-F509537926FF}"/>
          </ac:spMkLst>
        </pc:spChg>
        <pc:spChg chg="mod">
          <ac:chgData name="Shaibal Saha" userId="b190d146-612a-4436-b916-d10121b0f341" providerId="ADAL" clId="{55C09FD3-CE10-483B-8F02-77C491FFC10B}" dt="2026-08-29T23:22:26.456" v="40388" actId="14100"/>
          <ac:spMkLst>
            <pc:docMk/>
            <pc:sldMk cId="1060816986" sldId="501"/>
            <ac:spMk id="153" creationId="{021AEDB2-8F69-3D97-07DB-7D32431760D2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61" creationId="{F2B17C19-5176-A238-31EB-5984713B1B5A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65" creationId="{734B6871-FF94-6945-C02B-DCB6B6A76590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71" creationId="{4C850F7A-C777-C7A6-3CB8-6528F00177F9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175" creationId="{0D3FD1E7-49E0-6368-DB3B-1B1B71A737DF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76" creationId="{40CE1609-4F6B-EAC6-4564-592E1327CC95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177" creationId="{99590C2F-8B0E-2BD7-7419-EF9F776691EF}"/>
          </ac:spMkLst>
        </pc:spChg>
        <pc:spChg chg="mod">
          <ac:chgData name="Shaibal Saha" userId="b190d146-612a-4436-b916-d10121b0f341" providerId="ADAL" clId="{55C09FD3-CE10-483B-8F02-77C491FFC10B}" dt="2026-08-30T01:47:02.031" v="41470"/>
          <ac:spMkLst>
            <pc:docMk/>
            <pc:sldMk cId="1060816986" sldId="501"/>
            <ac:spMk id="178" creationId="{65EFC9A0-C7E1-D14E-D381-BD56F1E6F7A8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83" creationId="{C6558F63-BEFA-BFA6-E70B-CC32EB6AED37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184" creationId="{29ACD10D-32C0-1AF3-DA37-525051F7E727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58" creationId="{0631319E-4979-A9DA-49E1-F9C1164F8239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62" creationId="{C22FA73B-9C23-AE31-6843-63FA71AB07E8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67" creationId="{90F0557C-904C-0CA1-7353-7A0E72DAF858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68" creationId="{5C9DB541-8E99-2DE6-B038-27350269518F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70" creationId="{E43400EB-BC5F-47CE-B21A-5A9462ABA514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73" creationId="{66FC0895-6E56-43BD-AD8A-7941A8CD0922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78" creationId="{59051353-946F-F0D0-7062-8CC82BC20269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79" creationId="{15C8BAD5-C17B-67B1-BA8A-99BE53E76000}"/>
          </ac:spMkLst>
        </pc:spChg>
        <pc:spChg chg="add del mod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82" creationId="{43ECE4AE-EFFD-AA4B-DFE7-4E830C0E3886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85" creationId="{6ECD42BF-D40C-D919-7714-E5D7995E9FD1}"/>
          </ac:spMkLst>
        </pc:spChg>
        <pc:spChg chg="add del mod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86" creationId="{82C8A023-3A75-5503-5B02-F3B3530EAE5C}"/>
          </ac:spMkLst>
        </pc:spChg>
        <pc:spChg chg="mod">
          <ac:chgData name="Shaibal Saha" userId="b190d146-612a-4436-b916-d10121b0f341" providerId="ADAL" clId="{55C09FD3-CE10-483B-8F02-77C491FFC10B}" dt="2026-08-30T01:47:17.752" v="41474" actId="20577"/>
          <ac:spMkLst>
            <pc:docMk/>
            <pc:sldMk cId="1060816986" sldId="501"/>
            <ac:spMk id="290" creationId="{1D32D1B5-7818-6167-6569-ADEE6CA3FFBD}"/>
          </ac:spMkLst>
        </pc:spChg>
        <pc:spChg chg="add del mod">
          <ac:chgData name="Shaibal Saha" userId="b190d146-612a-4436-b916-d10121b0f341" providerId="ADAL" clId="{55C09FD3-CE10-483B-8F02-77C491FFC10B}" dt="2026-08-30T01:47:26.413" v="41476" actId="478"/>
          <ac:spMkLst>
            <pc:docMk/>
            <pc:sldMk cId="1060816986" sldId="501"/>
            <ac:spMk id="291" creationId="{545DB8B0-8D01-E1B9-3653-8D346CBE007B}"/>
          </ac:spMkLst>
        </pc:spChg>
        <pc:spChg chg="add del mod">
          <ac:chgData name="Shaibal Saha" userId="b190d146-612a-4436-b916-d10121b0f341" providerId="ADAL" clId="{55C09FD3-CE10-483B-8F02-77C491FFC10B}" dt="2026-08-30T01:47:29.007" v="41477" actId="478"/>
          <ac:spMkLst>
            <pc:docMk/>
            <pc:sldMk cId="1060816986" sldId="501"/>
            <ac:spMk id="293" creationId="{3CAD3458-E04F-E1F5-C784-68F6F6C90DB9}"/>
          </ac:spMkLst>
        </pc:spChg>
        <pc:picChg chg="del">
          <ac:chgData name="Shaibal Saha" userId="b190d146-612a-4436-b916-d10121b0f341" providerId="ADAL" clId="{55C09FD3-CE10-483B-8F02-77C491FFC10B}" dt="2026-08-29T23:14:44.784" v="40216" actId="478"/>
          <ac:picMkLst>
            <pc:docMk/>
            <pc:sldMk cId="1060816986" sldId="501"/>
            <ac:picMk id="4" creationId="{C31BB8A6-3E74-0E93-E057-1EE71E755DDF}"/>
          </ac:picMkLst>
        </pc:picChg>
        <pc:picChg chg="add mod">
          <ac:chgData name="Shaibal Saha" userId="b190d146-612a-4436-b916-d10121b0f341" providerId="ADAL" clId="{55C09FD3-CE10-483B-8F02-77C491FFC10B}" dt="2026-08-29T23:26:26.248" v="40406" actId="1076"/>
          <ac:picMkLst>
            <pc:docMk/>
            <pc:sldMk cId="1060816986" sldId="501"/>
            <ac:picMk id="8" creationId="{348742C9-F6F0-BC68-F58B-B145C143410B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01:52:12.437" v="41531" actId="478"/>
        <pc:sldMkLst>
          <pc:docMk/>
          <pc:sldMk cId="3224314333" sldId="502"/>
        </pc:sldMkLst>
        <pc:spChg chg="add mod">
          <ac:chgData name="Shaibal Saha" userId="b190d146-612a-4436-b916-d10121b0f341" providerId="ADAL" clId="{55C09FD3-CE10-483B-8F02-77C491FFC10B}" dt="2026-08-30T01:49:55.149" v="41506"/>
          <ac:spMkLst>
            <pc:docMk/>
            <pc:sldMk cId="3224314333" sldId="502"/>
            <ac:spMk id="5" creationId="{1C9883D8-0F60-BB26-49AE-32D3BB7FE163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6" creationId="{730F91DE-8827-2FD0-42DA-EE7C5DAE61DF}"/>
          </ac:spMkLst>
        </pc:spChg>
        <pc:spChg chg="mod">
          <ac:chgData name="Shaibal Saha" userId="b190d146-612a-4436-b916-d10121b0f341" providerId="ADAL" clId="{55C09FD3-CE10-483B-8F02-77C491FFC10B}" dt="2026-08-30T01:50:31.571" v="41513" actId="12"/>
          <ac:spMkLst>
            <pc:docMk/>
            <pc:sldMk cId="3224314333" sldId="502"/>
            <ac:spMk id="7" creationId="{71621C57-21D1-CA0A-AFAC-0467349118FE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9" creationId="{1416DD2A-035E-648F-EF60-C5EBEE8AEC03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10" creationId="{85758B46-A0D5-CAB4-3B64-E09BFD8DE3AC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11" creationId="{CDE279B6-3FE4-2262-0ECF-4AA895D1C6BA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12" creationId="{72F009C3-3094-EF98-CF7C-A5FA9A71DE7A}"/>
          </ac:spMkLst>
        </pc:spChg>
        <pc:spChg chg="mod">
          <ac:chgData name="Shaibal Saha" userId="b190d146-612a-4436-b916-d10121b0f341" providerId="ADAL" clId="{55C09FD3-CE10-483B-8F02-77C491FFC10B}" dt="2026-08-29T23:33:07.229" v="40559" actId="1076"/>
          <ac:spMkLst>
            <pc:docMk/>
            <pc:sldMk cId="3224314333" sldId="502"/>
            <ac:spMk id="13" creationId="{7887C48A-E73E-1A79-D94F-2682140F4ABA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15" creationId="{AB09FD33-094F-778F-3B99-2667033163BA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17" creationId="{CA8BB2AF-AE1B-71E7-FDFB-D2369F3D9E36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21" creationId="{9859D139-FF20-FAD2-3F55-672F4894FDBA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24" creationId="{E935B229-D02B-46AC-F10A-6422C8A0B413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25" creationId="{D410A4A9-8224-6960-C8E4-C8DFD537494A}"/>
          </ac:spMkLst>
        </pc:spChg>
        <pc:spChg chg="del mod">
          <ac:chgData name="Shaibal Saha" userId="b190d146-612a-4436-b916-d10121b0f341" providerId="ADAL" clId="{55C09FD3-CE10-483B-8F02-77C491FFC10B}" dt="2026-08-30T01:52:12.437" v="41531" actId="478"/>
          <ac:spMkLst>
            <pc:docMk/>
            <pc:sldMk cId="3224314333" sldId="502"/>
            <ac:spMk id="27" creationId="{A9D75786-2591-ED16-7901-74738D4FDA53}"/>
          </ac:spMkLst>
        </pc:spChg>
        <pc:spChg chg="mod">
          <ac:chgData name="Shaibal Saha" userId="b190d146-612a-4436-b916-d10121b0f341" providerId="ADAL" clId="{55C09FD3-CE10-483B-8F02-77C491FFC10B}" dt="2026-08-29T23:33:51.152" v="40563" actId="113"/>
          <ac:spMkLst>
            <pc:docMk/>
            <pc:sldMk cId="3224314333" sldId="502"/>
            <ac:spMk id="28" creationId="{F2F19D14-D9E0-9A92-3355-B136669BAA03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29" creationId="{1E275058-6756-BD91-3C43-50C9F1182D99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30" creationId="{09F61A63-BA9C-81FB-5E1C-A40832391931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32" creationId="{28859377-2FAA-A302-CE7A-176C1EFA4F84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34" creationId="{6F837B63-FCA1-3EBF-7E4C-A416582E1840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37" creationId="{E124F3EC-B6B7-4332-01C7-B1C48CB4C673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41" creationId="{90351896-A972-D669-FD95-686EBCC44D6A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42" creationId="{2E123158-5C2E-9B6C-5108-5C1CEDEF1A27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48" creationId="{C96D5D4C-C53C-97C7-3543-7060A8093D6E}"/>
          </ac:spMkLst>
        </pc:spChg>
        <pc:spChg chg="add 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49" creationId="{BB7871ED-4D9C-D1B4-2AAF-B56BA2313975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50" creationId="{EE692FD0-7385-97EB-22CE-225AD1B42ED7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58" creationId="{1B579C88-E6AF-6609-917B-32C8B2CDD4FB}"/>
          </ac:spMkLst>
        </pc:spChg>
        <pc:spChg chg="add 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59" creationId="{A01383E5-4028-20EF-B1AD-4785C62C1C23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61" creationId="{6A1DDB7F-4E74-5906-D35B-2B5D69B3CE31}"/>
          </ac:spMkLst>
        </pc:spChg>
        <pc:spChg chg="del mod">
          <ac:chgData name="Shaibal Saha" userId="b190d146-612a-4436-b916-d10121b0f341" providerId="ADAL" clId="{55C09FD3-CE10-483B-8F02-77C491FFC10B}" dt="2026-08-30T01:51:12.750" v="41519" actId="478"/>
          <ac:spMkLst>
            <pc:docMk/>
            <pc:sldMk cId="3224314333" sldId="502"/>
            <ac:spMk id="132" creationId="{5F2AEA08-1953-C73D-DF7F-D6FF350E834D}"/>
          </ac:spMkLst>
        </pc:spChg>
        <pc:spChg chg="mod">
          <ac:chgData name="Shaibal Saha" userId="b190d146-612a-4436-b916-d10121b0f341" providerId="ADAL" clId="{55C09FD3-CE10-483B-8F02-77C491FFC10B}" dt="2026-08-30T01:52:00.624" v="41529" actId="1076"/>
          <ac:spMkLst>
            <pc:docMk/>
            <pc:sldMk cId="3224314333" sldId="502"/>
            <ac:spMk id="133" creationId="{7632334D-9402-1598-56BB-19C592A591D2}"/>
          </ac:spMkLst>
        </pc:spChg>
        <pc:spChg chg="mod">
          <ac:chgData name="Shaibal Saha" userId="b190d146-612a-4436-b916-d10121b0f341" providerId="ADAL" clId="{55C09FD3-CE10-483B-8F02-77C491FFC10B}" dt="2026-08-30T01:52:03.993" v="41530" actId="20577"/>
          <ac:spMkLst>
            <pc:docMk/>
            <pc:sldMk cId="3224314333" sldId="502"/>
            <ac:spMk id="134" creationId="{FA75C5B4-9FD8-1CD5-2C0D-295C906B2D7B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35" creationId="{5BA20CC2-D539-4D85-3FF4-D5A8C826A3E5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36" creationId="{E69C1908-F516-D1AE-7EA0-D65E57FE1AFA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38" creationId="{104BACE3-73EE-2604-0D3D-BA9117A43CF5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41" creationId="{31FC1ACE-DBC7-4D3E-C568-6DD1BAEE4D86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45" creationId="{6D2B60F5-9615-B35E-643E-7CBCC1D830C9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47" creationId="{516D35F7-C06C-D36B-231A-2C6AB2B717AF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48" creationId="{118235C9-DA3B-D31A-F132-98EC679C5B5A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50" creationId="{CCBF9C10-F79F-06E9-44CD-CAAA91F450B1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51" creationId="{40D136BB-8503-0393-7485-CE414FD93B99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65" creationId="{53F99720-BE24-9A39-0819-9AB600937B61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68" creationId="{F89180E7-C05A-21C4-DB6D-8BB2A905F6C2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69" creationId="{FCF858C3-1223-7B4E-306F-781E7663DDDC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74" creationId="{05598E93-143B-393F-0345-6DD174069E88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5" creationId="{80EB4741-A615-17D3-8A84-1CFAA76B416E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6" creationId="{B1148417-94D1-71AE-C30C-23C9A95591B8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7" creationId="{1C80AF9A-0022-41FC-ED95-CB6CBEBC2A9C}"/>
          </ac:spMkLst>
        </pc:spChg>
        <pc:spChg chg="mod">
          <ac:chgData name="Shaibal Saha" userId="b190d146-612a-4436-b916-d10121b0f341" providerId="ADAL" clId="{55C09FD3-CE10-483B-8F02-77C491FFC10B}" dt="2026-08-30T01:49:08.635" v="41493"/>
          <ac:spMkLst>
            <pc:docMk/>
            <pc:sldMk cId="3224314333" sldId="502"/>
            <ac:spMk id="178" creationId="{4AA67DB9-D640-DD54-CD11-27C7CC4E219F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80" creationId="{B5346630-6C15-9B31-9886-4225FDECBCCD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83" creationId="{585B3B72-D702-4CC5-C031-73C47BFB0D4A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56" creationId="{7C8121F6-4D9E-223B-76F4-42D573B59FA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66" creationId="{F569C707-2741-4806-626F-A60237D80316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68" creationId="{8C88307D-99BB-B25E-FB30-44D911CFBB4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0" creationId="{E7717168-0180-22FD-A11F-96504507BB49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4" creationId="{28307D66-A68F-2BA2-F50B-12C9B0A5224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7" creationId="{EFF87C25-1278-A337-905C-7252941CC552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80" creationId="{6E1BAFCE-CF5F-6BE7-A39F-063AF8ACE174}"/>
          </ac:spMkLst>
        </pc:spChg>
        <pc:spChg chg="mod">
          <ac:chgData name="Shaibal Saha" userId="b190d146-612a-4436-b916-d10121b0f341" providerId="ADAL" clId="{55C09FD3-CE10-483B-8F02-77C491FFC10B}" dt="2026-08-30T01:49:35.862" v="41502" actId="20577"/>
          <ac:spMkLst>
            <pc:docMk/>
            <pc:sldMk cId="3224314333" sldId="502"/>
            <ac:spMk id="290" creationId="{D3E1AFF2-3119-DBB9-7382-46A32AD1D5D8}"/>
          </ac:spMkLst>
        </pc:spChg>
        <pc:spChg chg="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291" creationId="{948CADD6-3B57-C08F-0FBF-7FFC9EC27BC5}"/>
          </ac:spMkLst>
        </pc:spChg>
        <pc:spChg chg="del">
          <ac:chgData name="Shaibal Saha" userId="b190d146-612a-4436-b916-d10121b0f341" providerId="ADAL" clId="{55C09FD3-CE10-483B-8F02-77C491FFC10B}" dt="2026-08-29T23:32:25.664" v="40554" actId="478"/>
          <ac:spMkLst>
            <pc:docMk/>
            <pc:sldMk cId="3224314333" sldId="502"/>
            <ac:spMk id="293" creationId="{BA72762E-0673-FB51-B091-52650A25502E}"/>
          </ac:spMkLst>
        </pc:spChg>
        <pc:picChg chg="add mod">
          <ac:chgData name="Shaibal Saha" userId="b190d146-612a-4436-b916-d10121b0f341" providerId="ADAL" clId="{55C09FD3-CE10-483B-8F02-77C491FFC10B}" dt="2026-08-29T23:31:21.438" v="40514" actId="1076"/>
          <ac:picMkLst>
            <pc:docMk/>
            <pc:sldMk cId="3224314333" sldId="502"/>
            <ac:picMk id="4" creationId="{A7FBF109-38C5-635C-C568-7F751AB61CF0}"/>
          </ac:picMkLst>
        </pc:picChg>
        <pc:picChg chg="del">
          <ac:chgData name="Shaibal Saha" userId="b190d146-612a-4436-b916-d10121b0f341" providerId="ADAL" clId="{55C09FD3-CE10-483B-8F02-77C491FFC10B}" dt="2026-08-29T23:31:11.308" v="40510" actId="478"/>
          <ac:picMkLst>
            <pc:docMk/>
            <pc:sldMk cId="3224314333" sldId="502"/>
            <ac:picMk id="8" creationId="{ED83D81E-3C6B-82EE-1437-53F55AC42A39}"/>
          </ac:picMkLst>
        </pc:picChg>
        <pc:cxnChg chg="add mod">
          <ac:chgData name="Shaibal Saha" userId="b190d146-612a-4436-b916-d10121b0f341" providerId="ADAL" clId="{55C09FD3-CE10-483B-8F02-77C491FFC10B}" dt="2026-08-30T01:52:00.624" v="41529" actId="1076"/>
          <ac:cxnSpMkLst>
            <pc:docMk/>
            <pc:sldMk cId="3224314333" sldId="502"/>
            <ac:cxnSpMk id="186" creationId="{3645474C-6EB5-55B6-41D8-83DAE8D36DA3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02:07:58.610" v="41714" actId="1076"/>
        <pc:sldMkLst>
          <pc:docMk/>
          <pc:sldMk cId="4135530507" sldId="503"/>
        </pc:sldMkLst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5" creationId="{80AAFBA8-3507-70DD-A570-1257055CBC5B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6" creationId="{DFF9626A-72A2-4A5C-E181-91FA6FA4D996}"/>
          </ac:spMkLst>
        </pc:spChg>
        <pc:spChg chg="add mod">
          <ac:chgData name="Shaibal Saha" userId="b190d146-612a-4436-b916-d10121b0f341" providerId="ADAL" clId="{55C09FD3-CE10-483B-8F02-77C491FFC10B}" dt="2026-08-30T02:07:08.321" v="41706" actId="1076"/>
          <ac:spMkLst>
            <pc:docMk/>
            <pc:sldMk cId="4135530507" sldId="503"/>
            <ac:spMk id="7" creationId="{3DCACE72-2861-49B2-7B1D-586A46899AA8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7" creationId="{69797816-E0C6-0382-FEDE-F8D45EBA39C7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9" creationId="{4AD484AF-5164-AC29-827B-7F70B0CF2953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9" creationId="{5E82184C-EDFB-A52E-CC0B-54BEBB778F1D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1" creationId="{F87531D8-801F-9ED2-EA52-081685EDDC84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2" creationId="{190BBD12-03C1-AE50-9B96-3CA694E4601D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12" creationId="{6A979FF5-BD5F-C16A-4687-1B03217A74F4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13" creationId="{2C7993C3-0EEB-0B67-D45E-D30AA5FE8486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14" creationId="{2A980324-C428-F97B-1D90-82BE134B2955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6" creationId="{F9A3FA49-C419-1EEA-FE43-F45A60464CE1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18" creationId="{B1A82BE2-5701-CC64-8CEA-893CEFA3CAC9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20" creationId="{E763BCFC-6B83-BD89-B1B0-23813D9ECF5A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21" creationId="{8F076853-23E2-1C24-1323-1E1E78C5F1F9}"/>
          </ac:spMkLst>
        </pc:spChg>
        <pc:spChg chg="mod">
          <ac:chgData name="Shaibal Saha" userId="b190d146-612a-4436-b916-d10121b0f341" providerId="ADAL" clId="{55C09FD3-CE10-483B-8F02-77C491FFC10B}" dt="2026-08-29T23:51:10.787" v="40729" actId="255"/>
          <ac:spMkLst>
            <pc:docMk/>
            <pc:sldMk cId="4135530507" sldId="503"/>
            <ac:spMk id="25" creationId="{462A01EC-6A0E-B18D-5671-34C2576E3F0C}"/>
          </ac:spMkLst>
        </pc:spChg>
        <pc:spChg chg="add mod">
          <ac:chgData name="Shaibal Saha" userId="b190d146-612a-4436-b916-d10121b0f341" providerId="ADAL" clId="{55C09FD3-CE10-483B-8F02-77C491FFC10B}" dt="2026-08-29T23:51:25.885" v="40731" actId="12"/>
          <ac:spMkLst>
            <pc:docMk/>
            <pc:sldMk cId="4135530507" sldId="503"/>
            <ac:spMk id="26" creationId="{41D3F622-7240-A7E9-A620-165CB760F4AA}"/>
          </ac:spMkLst>
        </pc:spChg>
        <pc:spChg chg="del mod">
          <ac:chgData name="Shaibal Saha" userId="b190d146-612a-4436-b916-d10121b0f341" providerId="ADAL" clId="{55C09FD3-CE10-483B-8F02-77C491FFC10B}" dt="2026-08-30T02:06:21.609" v="41694" actId="478"/>
          <ac:spMkLst>
            <pc:docMk/>
            <pc:sldMk cId="4135530507" sldId="503"/>
            <ac:spMk id="27" creationId="{4CBEF138-8663-2457-59E6-66DA9EEA8184}"/>
          </ac:spMkLst>
        </pc:spChg>
        <pc:spChg chg="add 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28" creationId="{75F36DA8-005B-889F-2C6F-FDFD4C8C4764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29" creationId="{267FA773-6719-FF7F-1D8B-0056322E90A4}"/>
          </ac:spMkLst>
        </pc:spChg>
        <pc:spChg chg="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31" creationId="{DB292FE1-ECD2-FEC5-5B2C-081263495109}"/>
          </ac:spMkLst>
        </pc:spChg>
        <pc:spChg chg="add mod">
          <ac:chgData name="Shaibal Saha" userId="b190d146-612a-4436-b916-d10121b0f341" providerId="ADAL" clId="{55C09FD3-CE10-483B-8F02-77C491FFC10B}" dt="2026-08-29T23:52:31.105" v="40744" actId="1582"/>
          <ac:spMkLst>
            <pc:docMk/>
            <pc:sldMk cId="4135530507" sldId="503"/>
            <ac:spMk id="32" creationId="{9FE010EF-5D31-560E-2CA4-9E3668D85684}"/>
          </ac:spMkLst>
        </pc:spChg>
        <pc:spChg chg="add 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33" creationId="{DB954FF5-0DC9-9F26-44CB-FFFB18B32879}"/>
          </ac:spMkLst>
        </pc:spChg>
        <pc:spChg chg="add mod">
          <ac:chgData name="Shaibal Saha" userId="b190d146-612a-4436-b916-d10121b0f341" providerId="ADAL" clId="{55C09FD3-CE10-483B-8F02-77C491FFC10B}" dt="2026-08-29T23:51:31.817" v="40735" actId="1076"/>
          <ac:spMkLst>
            <pc:docMk/>
            <pc:sldMk cId="4135530507" sldId="503"/>
            <ac:spMk id="35" creationId="{B20F6E48-1BAA-B4BE-0E8B-9FC2D1CC0164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36" creationId="{BDC6C6C8-3C83-E2EA-A356-887A006EC1DC}"/>
          </ac:spMkLst>
        </pc:spChg>
        <pc:spChg chg="add 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37" creationId="{DA3E181D-F5FD-4337-1E9D-CFFA51354825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39" creationId="{E24E57C1-D36E-02A6-ABED-D2BAC6EA813A}"/>
          </ac:spMkLst>
        </pc:spChg>
        <pc:spChg chg="add 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40" creationId="{C9FBC815-B718-6995-C804-3DAE0370E663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41" creationId="{01BC9E06-5188-6B66-E1A7-8EB17CEB52B1}"/>
          </ac:spMkLst>
        </pc:spChg>
        <pc:spChg chg="del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43" creationId="{1F6334FA-8C4A-D12E-D3BA-A018AF37BBF6}"/>
          </ac:spMkLst>
        </pc:spChg>
        <pc:spChg chg="add del">
          <ac:chgData name="Shaibal Saha" userId="b190d146-612a-4436-b916-d10121b0f341" providerId="ADAL" clId="{55C09FD3-CE10-483B-8F02-77C491FFC10B}" dt="2026-08-29T23:49:22.754" v="40695" actId="478"/>
          <ac:spMkLst>
            <pc:docMk/>
            <pc:sldMk cId="4135530507" sldId="503"/>
            <ac:spMk id="44" creationId="{6B49D040-7E65-E46D-E803-390BDC7C713B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45" creationId="{736F22A5-6352-B518-B396-D1941D3BE53E}"/>
          </ac:spMkLst>
        </pc:spChg>
        <pc:spChg chg="add del mod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46" creationId="{C7E474F3-3241-7265-FAE5-13161B6FB0B6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47" creationId="{D3CA4EC2-910C-3038-9EFB-74CC3798EA52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48" creationId="{7965270D-4BBD-79DD-77AE-7FD09B68C3FB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48" creationId="{FFCDD666-A80C-1F6E-8A32-632787E94500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49" creationId="{C9886FF0-3E33-DDDF-CCC5-EBD81ECED91D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51" creationId="{3CEF21D0-4381-A8A7-D65E-A63F3367B9EC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51" creationId="{8934323A-A41E-8443-D5F2-138E21FE37D6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54" creationId="{C028FB10-E01B-D574-8F07-972207632672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57" creationId="{34CCD4FB-C5B8-C41E-29AB-C203BC116955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57" creationId="{5259BAE3-BEF1-0869-7824-D2E9717F0EAD}"/>
          </ac:spMkLst>
        </pc:spChg>
        <pc:spChg chg="del mod">
          <ac:chgData name="Shaibal Saha" userId="b190d146-612a-4436-b916-d10121b0f341" providerId="ADAL" clId="{55C09FD3-CE10-483B-8F02-77C491FFC10B}" dt="2026-08-30T02:06:26.522" v="41696" actId="478"/>
          <ac:spMkLst>
            <pc:docMk/>
            <pc:sldMk cId="4135530507" sldId="503"/>
            <ac:spMk id="58" creationId="{0E3EEFC3-17F7-4CC1-5412-AD80C703E32E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59" creationId="{485D4775-353F-ED16-EEAF-ED0A7A31D470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60" creationId="{19BDB40F-5F0D-6E4C-CB11-A8C0B9F645BD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0" creationId="{7927FE21-FA02-65A6-E92F-A60D09BBF652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1" creationId="{AABA4620-D788-B38F-FFBE-292CAA3C0427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62" creationId="{B09C6F4E-5E67-46F0-8DD2-2E89D082B6F6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2" creationId="{FE0A7657-7040-45D6-E034-EE6486B0414C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63" creationId="{845C6284-B171-C422-C3B8-9F7BDFF3C0B6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3" creationId="{D9D28DB7-D2A4-2D18-2057-7423E66974BF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28" creationId="{91F075EE-DCF5-E9E0-7E7E-5946DCC09762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128" creationId="{96A8F7A3-14CC-9094-AA1D-02E8B46D00FC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29" creationId="{951AB0E9-4DDF-CAF2-81EC-31105D1B7C3E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30" creationId="{0AD62AF4-BE04-ACD5-217A-4625CE8AF52E}"/>
          </ac:spMkLst>
        </pc:spChg>
        <pc:spChg chg="add mod">
          <ac:chgData name="Shaibal Saha" userId="b190d146-612a-4436-b916-d10121b0f341" providerId="ADAL" clId="{55C09FD3-CE10-483B-8F02-77C491FFC10B}" dt="2026-08-29T23:48:39.104" v="40681"/>
          <ac:spMkLst>
            <pc:docMk/>
            <pc:sldMk cId="4135530507" sldId="503"/>
            <ac:spMk id="131" creationId="{2E4033FE-E076-A3DA-6B96-78993870FBCD}"/>
          </ac:spMkLst>
        </pc:spChg>
        <pc:spChg chg="mod">
          <ac:chgData name="Shaibal Saha" userId="b190d146-612a-4436-b916-d10121b0f341" providerId="ADAL" clId="{55C09FD3-CE10-483B-8F02-77C491FFC10B}" dt="2026-08-30T02:07:28.457" v="41709" actId="14100"/>
          <ac:spMkLst>
            <pc:docMk/>
            <pc:sldMk cId="4135530507" sldId="503"/>
            <ac:spMk id="131" creationId="{F2679908-92A2-1135-F342-E2DFC899709D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32" creationId="{80C05082-853E-E687-9F53-620E7AA60E20}"/>
          </ac:spMkLst>
        </pc:spChg>
        <pc:spChg chg="add del mod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32" creationId="{C54CE68F-35F3-48F6-D2B4-745EDA93BB64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133" creationId="{2A3A6DD7-4C9D-DD44-5B56-6914A191EF05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36" creationId="{2749C7CD-ABD3-6399-C9AD-B62F5648F82F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37" creationId="{0DE40194-E1CD-932F-B68A-A2DC598A0088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138" creationId="{65D89D99-13E3-DE19-1963-D899CEA53FBD}"/>
          </ac:spMkLst>
        </pc:spChg>
        <pc:spChg chg="mod">
          <ac:chgData name="Shaibal Saha" userId="b190d146-612a-4436-b916-d10121b0f341" providerId="ADAL" clId="{55C09FD3-CE10-483B-8F02-77C491FFC10B}" dt="2026-08-30T02:07:28.457" v="41709" actId="14100"/>
          <ac:spMkLst>
            <pc:docMk/>
            <pc:sldMk cId="4135530507" sldId="503"/>
            <ac:spMk id="141" creationId="{81F23D54-07F3-31D9-7DA8-B2A9E8D29814}"/>
          </ac:spMkLst>
        </pc:spChg>
        <pc:spChg chg="mod">
          <ac:chgData name="Shaibal Saha" userId="b190d146-612a-4436-b916-d10121b0f341" providerId="ADAL" clId="{55C09FD3-CE10-483B-8F02-77C491FFC10B}" dt="2026-08-30T02:07:35.491" v="41710" actId="255"/>
          <ac:spMkLst>
            <pc:docMk/>
            <pc:sldMk cId="4135530507" sldId="503"/>
            <ac:spMk id="142" creationId="{6C05EAE9-664B-4910-DED5-DAB22E92FF9B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43" creationId="{A5DB6826-A022-06E3-9677-4AB999D57766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44" creationId="{82380845-71F7-CB01-B411-4A2757110121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46" creationId="{6D31F56D-56D9-7323-FB99-B183298B8EAB}"/>
          </ac:spMkLst>
        </pc:spChg>
        <pc:spChg chg="mod">
          <ac:chgData name="Shaibal Saha" userId="b190d146-612a-4436-b916-d10121b0f341" providerId="ADAL" clId="{55C09FD3-CE10-483B-8F02-77C491FFC10B}" dt="2026-08-30T02:07:35.491" v="41710" actId="255"/>
          <ac:spMkLst>
            <pc:docMk/>
            <pc:sldMk cId="4135530507" sldId="503"/>
            <ac:spMk id="147" creationId="{7F1BEBE3-A3A9-BC7F-BABC-A6679FF57C8B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148" creationId="{72DDFCF1-3580-4AB2-32A0-16E1DA63C3DA}"/>
          </ac:spMkLst>
        </pc:spChg>
        <pc:spChg chg="mod">
          <ac:chgData name="Shaibal Saha" userId="b190d146-612a-4436-b916-d10121b0f341" providerId="ADAL" clId="{55C09FD3-CE10-483B-8F02-77C491FFC10B}" dt="2026-08-30T02:07:28.457" v="41709" actId="14100"/>
          <ac:spMkLst>
            <pc:docMk/>
            <pc:sldMk cId="4135530507" sldId="503"/>
            <ac:spMk id="151" creationId="{33E96386-91D6-C0C9-D693-D1AF1C183984}"/>
          </ac:spMkLst>
        </pc:spChg>
        <pc:spChg chg="mod">
          <ac:chgData name="Shaibal Saha" userId="b190d146-612a-4436-b916-d10121b0f341" providerId="ADAL" clId="{55C09FD3-CE10-483B-8F02-77C491FFC10B}" dt="2026-08-30T02:07:35.491" v="41710" actId="255"/>
          <ac:spMkLst>
            <pc:docMk/>
            <pc:sldMk cId="4135530507" sldId="503"/>
            <ac:spMk id="152" creationId="{9C3A4473-FF2E-FD8E-5F18-4AE5A527B2F1}"/>
          </ac:spMkLst>
        </pc:spChg>
        <pc:spChg chg="mod">
          <ac:chgData name="Shaibal Saha" userId="b190d146-612a-4436-b916-d10121b0f341" providerId="ADAL" clId="{55C09FD3-CE10-483B-8F02-77C491FFC10B}" dt="2026-08-30T02:06:18.316" v="41693"/>
          <ac:spMkLst>
            <pc:docMk/>
            <pc:sldMk cId="4135530507" sldId="503"/>
            <ac:spMk id="178" creationId="{65BDB6FF-B41D-DAC9-B11C-279F6E55744F}"/>
          </ac:spMkLst>
        </pc:spChg>
        <pc:picChg chg="add mod">
          <ac:chgData name="Shaibal Saha" userId="b190d146-612a-4436-b916-d10121b0f341" providerId="ADAL" clId="{55C09FD3-CE10-483B-8F02-77C491FFC10B}" dt="2026-08-29T23:50:20.804" v="40705" actId="14100"/>
          <ac:picMkLst>
            <pc:docMk/>
            <pc:sldMk cId="4135530507" sldId="503"/>
            <ac:picMk id="4" creationId="{5649D905-474E-865E-5597-672DC9BF70C1}"/>
          </ac:picMkLst>
        </pc:picChg>
        <pc:picChg chg="mod">
          <ac:chgData name="Shaibal Saha" userId="b190d146-612a-4436-b916-d10121b0f341" providerId="ADAL" clId="{55C09FD3-CE10-483B-8F02-77C491FFC10B}" dt="2026-08-29T23:49:45.796" v="40698" actId="1076"/>
          <ac:picMkLst>
            <pc:docMk/>
            <pc:sldMk cId="4135530507" sldId="503"/>
            <ac:picMk id="23" creationId="{8D3407F4-CCAB-E04B-E847-23266B517D14}"/>
          </ac:picMkLst>
        </pc:picChg>
        <pc:picChg chg="del">
          <ac:chgData name="Shaibal Saha" userId="b190d146-612a-4436-b916-d10121b0f341" providerId="ADAL" clId="{55C09FD3-CE10-483B-8F02-77C491FFC10B}" dt="2026-08-29T23:47:09.423" v="40653" actId="478"/>
          <ac:picMkLst>
            <pc:docMk/>
            <pc:sldMk cId="4135530507" sldId="503"/>
            <ac:picMk id="56" creationId="{C8AFC60A-3E57-AAB5-A434-7448788D6114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2:11:22.586" v="41747" actId="1076"/>
        <pc:sldMkLst>
          <pc:docMk/>
          <pc:sldMk cId="1130880468" sldId="504"/>
        </pc:sldMkLst>
        <pc:spChg chg="add mod">
          <ac:chgData name="Shaibal Saha" userId="b190d146-612a-4436-b916-d10121b0f341" providerId="ADAL" clId="{55C09FD3-CE10-483B-8F02-77C491FFC10B}" dt="2026-08-29T23:52:44.055" v="40745" actId="12"/>
          <ac:spMkLst>
            <pc:docMk/>
            <pc:sldMk cId="1130880468" sldId="504"/>
            <ac:spMk id="3" creationId="{47B0DAD0-D11C-E1AB-BF9A-157CE07DFAD3}"/>
          </ac:spMkLst>
        </pc:spChg>
        <pc:spChg chg="del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6" creationId="{C5D32399-1E96-2607-66F0-2DB229EC8848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7" creationId="{4282AAD4-4EBC-37EF-6D8D-848EEED1AB8D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8" creationId="{3B9CD056-B9C2-67DF-F3E7-F89CA96282D3}"/>
          </ac:spMkLst>
        </pc:spChg>
        <pc:spChg chg="del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0" creationId="{714BCF16-393A-DF82-A44A-1F91835F4CAF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1" creationId="{662BF5C9-7A08-D9E0-35AE-B8B86A283418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2" creationId="{D832E0C7-C16E-D9F8-85DA-CFDF303CA79E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3" creationId="{8B943536-23DF-A472-580B-0040A32B4D12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4" creationId="{FBF44CE1-6910-19E9-72EB-3A52AA0B596E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5" creationId="{A53BBCE0-5AA3-A5FE-3EA6-DDF2B5ACD79F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6" creationId="{8917468C-CFE7-6140-8817-A50AAABC69D2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7" creationId="{CBE09C24-093E-9A9A-32AE-FC4113E10641}"/>
          </ac:spMkLst>
        </pc:spChg>
        <pc:spChg chg="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8" creationId="{7EE950EB-BD62-12B5-58FB-129B9ADA8E72}"/>
          </ac:spMkLst>
        </pc:spChg>
        <pc:spChg chg="mod">
          <ac:chgData name="Shaibal Saha" userId="b190d146-612a-4436-b916-d10121b0f341" providerId="ADAL" clId="{55C09FD3-CE10-483B-8F02-77C491FFC10B}" dt="2026-08-29T23:52:46.886" v="40747" actId="1076"/>
          <ac:spMkLst>
            <pc:docMk/>
            <pc:sldMk cId="1130880468" sldId="504"/>
            <ac:spMk id="20" creationId="{E80F45C7-F9E0-4B0E-6231-65072920CEE0}"/>
          </ac:spMkLst>
        </pc:spChg>
        <pc:spChg chg="add mod">
          <ac:chgData name="Shaibal Saha" userId="b190d146-612a-4436-b916-d10121b0f341" providerId="ADAL" clId="{55C09FD3-CE10-483B-8F02-77C491FFC10B}" dt="2026-08-30T02:11:22.586" v="41747" actId="1076"/>
          <ac:spMkLst>
            <pc:docMk/>
            <pc:sldMk cId="1130880468" sldId="504"/>
            <ac:spMk id="22" creationId="{7960A407-8EA2-3AF1-5DEF-B853933D1E5B}"/>
          </ac:spMkLst>
        </pc:spChg>
        <pc:spChg chg="mod">
          <ac:chgData name="Shaibal Saha" userId="b190d146-612a-4436-b916-d10121b0f341" providerId="ADAL" clId="{55C09FD3-CE10-483B-8F02-77C491FFC10B}" dt="2026-08-30T02:10:25.540" v="41742" actId="1582"/>
          <ac:spMkLst>
            <pc:docMk/>
            <pc:sldMk cId="1130880468" sldId="504"/>
            <ac:spMk id="24" creationId="{A5545C30-717D-978E-2A54-BC75106D1641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6" creationId="{9A1F5585-B189-F837-7511-E8F5C09E56B9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26" creationId="{D42091FB-D06C-28C5-F6B2-938624BE099B}"/>
          </ac:spMkLst>
        </pc:spChg>
        <pc:spChg chg="del">
          <ac:chgData name="Shaibal Saha" userId="b190d146-612a-4436-b916-d10121b0f341" providerId="ADAL" clId="{55C09FD3-CE10-483B-8F02-77C491FFC10B}" dt="2026-08-30T02:09:12.225" v="41732" actId="478"/>
          <ac:spMkLst>
            <pc:docMk/>
            <pc:sldMk cId="1130880468" sldId="504"/>
            <ac:spMk id="27" creationId="{E3488C1C-E750-A009-4422-5587D7127B42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8" creationId="{D1609909-8BA4-6162-B82E-A43C12719C8E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9" creationId="{3FDAC33E-BD19-327A-40B8-76D45A1C6684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29" creationId="{969F30CD-22F3-C692-46DE-A23A7ECE0134}"/>
          </ac:spMkLst>
        </pc:spChg>
        <pc:spChg chg="add mod">
          <ac:chgData name="Shaibal Saha" userId="b190d146-612a-4436-b916-d10121b0f341" providerId="ADAL" clId="{55C09FD3-CE10-483B-8F02-77C491FFC10B}" dt="2026-08-30T02:10:35.938" v="41744" actId="20577"/>
          <ac:spMkLst>
            <pc:docMk/>
            <pc:sldMk cId="1130880468" sldId="504"/>
            <ac:spMk id="30" creationId="{4CBEFDB6-7029-B431-BE00-6EE1846B89ED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31" creationId="{6DE8590C-B26C-03A7-8707-36AC50EA115B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1" creationId="{E220E225-BBAD-C5AE-0DC7-DD197A2E175B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2" creationId="{BF7C6387-4004-6446-75B1-69DD3AA80CED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32" creationId="{C77169DE-C6FF-1BAA-C57A-EC29DCEE7E4B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3" creationId="{055D958A-2BFF-0EB9-CA68-A2901165C86F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33" creationId="{EE14D235-203A-6153-2622-34E0014F9E95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35" creationId="{6D30E605-2488-F657-5926-9E55E85BBBB5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5" creationId="{EC42C47B-B5E0-AEA6-509D-8CA8E5A7E9D8}"/>
          </ac:spMkLst>
        </pc:spChg>
        <pc:spChg chg="mod">
          <ac:chgData name="Shaibal Saha" userId="b190d146-612a-4436-b916-d10121b0f341" providerId="ADAL" clId="{55C09FD3-CE10-483B-8F02-77C491FFC10B}" dt="2026-08-30T02:10:03.341" v="41738" actId="1076"/>
          <ac:spMkLst>
            <pc:docMk/>
            <pc:sldMk cId="1130880468" sldId="504"/>
            <ac:spMk id="36" creationId="{26B957B0-2B59-858A-B2E9-0F590A7D36CE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9" creationId="{1E485DF7-1C1C-5E52-4AF9-712A3B971318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40" creationId="{5F15A320-1705-1281-441A-FAA5FC5A4070}"/>
          </ac:spMkLst>
        </pc:spChg>
        <pc:spChg chg="mod">
          <ac:chgData name="Shaibal Saha" userId="b190d146-612a-4436-b916-d10121b0f341" providerId="ADAL" clId="{55C09FD3-CE10-483B-8F02-77C491FFC10B}" dt="2026-08-30T02:10:03.341" v="41738" actId="1076"/>
          <ac:spMkLst>
            <pc:docMk/>
            <pc:sldMk cId="1130880468" sldId="504"/>
            <ac:spMk id="41" creationId="{349ED831-3B82-2261-7EC5-0CC533D1AAD3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41" creationId="{9E062499-B2A6-E46A-6B9C-65EDE6039C63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44" creationId="{12479181-1FB4-CE38-DC56-28975C9F1627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45" creationId="{9F428765-3AD8-608B-17E6-2A2706F08A1E}"/>
          </ac:spMkLst>
        </pc:spChg>
        <pc:spChg chg="mod">
          <ac:chgData name="Shaibal Saha" userId="b190d146-612a-4436-b916-d10121b0f341" providerId="ADAL" clId="{55C09FD3-CE10-483B-8F02-77C491FFC10B}" dt="2026-08-30T02:10:03.341" v="41738" actId="1076"/>
          <ac:spMkLst>
            <pc:docMk/>
            <pc:sldMk cId="1130880468" sldId="504"/>
            <ac:spMk id="47" creationId="{2A9834EF-300C-2C3F-D9E1-D0DA10D333DB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49" creationId="{872F603E-5C8C-A109-78BA-E1527AFD5F45}"/>
          </ac:spMkLst>
        </pc:spChg>
        <pc:spChg chg="mod">
          <ac:chgData name="Shaibal Saha" userId="b190d146-612a-4436-b916-d10121b0f341" providerId="ADAL" clId="{55C09FD3-CE10-483B-8F02-77C491FFC10B}" dt="2026-08-30T02:10:03.341" v="41738" actId="1076"/>
          <ac:spMkLst>
            <pc:docMk/>
            <pc:sldMk cId="1130880468" sldId="504"/>
            <ac:spMk id="51" creationId="{1D004680-C35A-75AC-6802-9D1CD043277F}"/>
          </ac:spMkLst>
        </pc:spChg>
        <pc:spChg chg="del mod">
          <ac:chgData name="Shaibal Saha" userId="b190d146-612a-4436-b916-d10121b0f341" providerId="ADAL" clId="{55C09FD3-CE10-483B-8F02-77C491FFC10B}" dt="2026-08-30T02:09:09.961" v="41731" actId="478"/>
          <ac:spMkLst>
            <pc:docMk/>
            <pc:sldMk cId="1130880468" sldId="504"/>
            <ac:spMk id="58" creationId="{93BF5A4D-E863-B7E1-46EB-F1A10AF03BDA}"/>
          </ac:spMkLst>
        </pc:spChg>
        <pc:spChg chg="mod">
          <ac:chgData name="Shaibal Saha" userId="b190d146-612a-4436-b916-d10121b0f341" providerId="ADAL" clId="{55C09FD3-CE10-483B-8F02-77C491FFC10B}" dt="2026-08-30T02:08:14.491" v="41715"/>
          <ac:spMkLst>
            <pc:docMk/>
            <pc:sldMk cId="1130880468" sldId="504"/>
            <ac:spMk id="178" creationId="{AB06E2A2-740F-0B3F-4B5D-EFA9B286A7A8}"/>
          </ac:spMkLst>
        </pc:spChg>
      </pc:sldChg>
      <pc:sldChg chg="addSp delSp modSp add mod ord">
        <pc:chgData name="Shaibal Saha" userId="b190d146-612a-4436-b916-d10121b0f341" providerId="ADAL" clId="{55C09FD3-CE10-483B-8F02-77C491FFC10B}" dt="2026-08-30T02:12:45.336" v="41773" actId="207"/>
        <pc:sldMkLst>
          <pc:docMk/>
          <pc:sldMk cId="2136818479" sldId="505"/>
        </pc:sldMkLst>
        <pc:spChg chg="add mod">
          <ac:chgData name="Shaibal Saha" userId="b190d146-612a-4436-b916-d10121b0f341" providerId="ADAL" clId="{55C09FD3-CE10-483B-8F02-77C491FFC10B}" dt="2026-08-30T02:11:34.543" v="41761" actId="20577"/>
          <ac:spMkLst>
            <pc:docMk/>
            <pc:sldMk cId="2136818479" sldId="505"/>
            <ac:spMk id="6" creationId="{C83D43DE-0430-69E0-A2AB-1585E1CAC1A2}"/>
          </ac:spMkLst>
        </pc:spChg>
        <pc:spChg chg="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8" creationId="{E35E884B-17FB-06C4-414D-2464F984C50A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9" creationId="{E765EC8A-8B6B-C51E-634D-C93BB74C0DE6}"/>
          </ac:spMkLst>
        </pc:spChg>
        <pc:spChg chg="mod">
          <ac:chgData name="Shaibal Saha" userId="b190d146-612a-4436-b916-d10121b0f341" providerId="ADAL" clId="{55C09FD3-CE10-483B-8F02-77C491FFC10B}" dt="2026-08-29T23:54:36.606" v="40760"/>
          <ac:spMkLst>
            <pc:docMk/>
            <pc:sldMk cId="2136818479" sldId="505"/>
            <ac:spMk id="11" creationId="{08789BA6-C8EA-0D4E-652E-6681AB20E40A}"/>
          </ac:spMkLst>
        </pc:spChg>
        <pc:spChg chg="add 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14" creationId="{81FF5D82-6EAC-0595-C570-E25C651DEBBA}"/>
          </ac:spMkLst>
        </pc:spChg>
        <pc:spChg chg="del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15" creationId="{16C26EEE-54EE-835C-09D8-145815603C7E}"/>
          </ac:spMkLst>
        </pc:spChg>
        <pc:spChg chg="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16" creationId="{26329C2F-8CF4-0252-D850-1946F7C3B693}"/>
          </ac:spMkLst>
        </pc:spChg>
        <pc:spChg chg="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18" creationId="{3531F9EA-81F1-2059-12CF-78EC7ECD23E4}"/>
          </ac:spMkLst>
        </pc:spChg>
        <pc:spChg chg="mod">
          <ac:chgData name="Shaibal Saha" userId="b190d146-612a-4436-b916-d10121b0f341" providerId="ADAL" clId="{55C09FD3-CE10-483B-8F02-77C491FFC10B}" dt="2026-08-29T23:54:10.565" v="40757"/>
          <ac:spMkLst>
            <pc:docMk/>
            <pc:sldMk cId="2136818479" sldId="505"/>
            <ac:spMk id="19" creationId="{D7E15878-D772-F968-8DAE-F5BAB7AB5D79}"/>
          </ac:spMkLst>
        </pc:spChg>
        <pc:spChg chg="add mod">
          <ac:chgData name="Shaibal Saha" userId="b190d146-612a-4436-b916-d10121b0f341" providerId="ADAL" clId="{55C09FD3-CE10-483B-8F02-77C491FFC10B}" dt="2026-08-30T02:11:48.210" v="41765" actId="2711"/>
          <ac:spMkLst>
            <pc:docMk/>
            <pc:sldMk cId="2136818479" sldId="505"/>
            <ac:spMk id="20" creationId="{8C9544E4-2555-7E6E-983C-CC890043FF8B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21" creationId="{EDF3CB43-8540-4638-C8FA-AECBA67A3B6A}"/>
          </ac:spMkLst>
        </pc:spChg>
        <pc:spChg chg="del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23" creationId="{16518119-1127-F15D-84AE-D11FA0A5E3C9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24" creationId="{9E7C308A-3A5E-7584-857A-6033F686C63D}"/>
          </ac:spMkLst>
        </pc:spChg>
        <pc:spChg chg="del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25" creationId="{7BD924F2-6D3B-D003-E09A-F89A7A6B2534}"/>
          </ac:spMkLst>
        </pc:spChg>
        <pc:spChg chg="add 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26" creationId="{D7243DE1-AB04-9B8E-0942-0CB761D56DC2}"/>
          </ac:spMkLst>
        </pc:spChg>
        <pc:spChg chg="add 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28" creationId="{2377FE1E-9FFC-F793-220D-488EBD752184}"/>
          </ac:spMkLst>
        </pc:spChg>
        <pc:spChg chg="mod">
          <ac:chgData name="Shaibal Saha" userId="b190d146-612a-4436-b916-d10121b0f341" providerId="ADAL" clId="{55C09FD3-CE10-483B-8F02-77C491FFC10B}" dt="2026-08-29T23:54:20.535" v="40758"/>
          <ac:spMkLst>
            <pc:docMk/>
            <pc:sldMk cId="2136818479" sldId="505"/>
            <ac:spMk id="29" creationId="{C099E0B5-12D4-8845-E828-FE421AA7FA9F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1" creationId="{A829CB2A-A48D-2DA3-8A94-B5FDD158196F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3" creationId="{C55CED1B-922A-2330-F4F0-03CF60DA5E96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34" creationId="{4E58A7CF-4D31-5CDF-A419-EFA54503EA06}"/>
          </ac:spMkLst>
        </pc:spChg>
        <pc:spChg chg="del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5" creationId="{621517DB-8B11-290F-4FE6-BF736ACC8A61}"/>
          </ac:spMkLst>
        </pc:spChg>
        <pc:spChg chg="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36" creationId="{224862CF-08EF-E054-28F1-F016DD80A902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8" creationId="{7AC0487E-AAA2-0BDB-A0D1-FA652888805A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9" creationId="{FF7CCE7A-ADCC-C3AC-EB98-7FEB06053F2E}"/>
          </ac:spMkLst>
        </pc:spChg>
        <pc:spChg chg="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40" creationId="{9D42FB74-2650-8CBC-65E2-AEB961F6D1B4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43" creationId="{E850654F-21B7-C247-84E6-645E7EC6A900}"/>
          </ac:spMkLst>
        </pc:spChg>
        <pc:spChg chg="add 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44" creationId="{180D8760-F023-F11F-1069-57AA63F6120D}"/>
          </ac:spMkLst>
        </pc:spChg>
        <pc:spChg chg="add 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45" creationId="{2DD15990-8B68-E202-9381-92E8DF6DE502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48" creationId="{98F6BEF2-3476-209C-FED9-128A4B3F0F8B}"/>
          </ac:spMkLst>
        </pc:spChg>
        <pc:spChg chg="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49" creationId="{2569D899-B6C3-E5C7-F9C8-D4EEEA99969E}"/>
          </ac:spMkLst>
        </pc:spChg>
        <pc:spChg chg="add 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50" creationId="{99BA193B-BB1B-65AB-9A42-2EBF5A87A966}"/>
          </ac:spMkLst>
        </pc:spChg>
        <pc:spChg chg="add mod">
          <ac:chgData name="Shaibal Saha" userId="b190d146-612a-4436-b916-d10121b0f341" providerId="ADAL" clId="{55C09FD3-CE10-483B-8F02-77C491FFC10B}" dt="2026-08-30T02:11:48.210" v="41765" actId="2711"/>
          <ac:spMkLst>
            <pc:docMk/>
            <pc:sldMk cId="2136818479" sldId="505"/>
            <ac:spMk id="51" creationId="{6275ACFF-B35B-5666-9A42-00DE5E996015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53" creationId="{6521729A-4E08-652F-0923-61E7B831472B}"/>
          </ac:spMkLst>
        </pc:spChg>
        <pc:spChg chg="add 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54" creationId="{DF418B0F-0E70-F880-E17D-617195C833B9}"/>
          </ac:spMkLst>
        </pc:spChg>
        <pc:spChg chg="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55" creationId="{251DF4CA-DBFA-8596-DAE9-39953BC717A3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58" creationId="{E208891D-58B4-E0C4-4EE0-96EAF876358C}"/>
          </ac:spMkLst>
        </pc:spChg>
        <pc:spChg chg="add 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59" creationId="{ACABC0F7-FB38-AD41-A420-32BF60E6EF0E}"/>
          </ac:spMkLst>
        </pc:spChg>
        <pc:spChg chg="mod">
          <ac:chgData name="Shaibal Saha" userId="b190d146-612a-4436-b916-d10121b0f341" providerId="ADAL" clId="{55C09FD3-CE10-483B-8F02-77C491FFC10B}" dt="2026-08-30T02:11:19.795" v="41745"/>
          <ac:spMkLst>
            <pc:docMk/>
            <pc:sldMk cId="2136818479" sldId="505"/>
            <ac:spMk id="178" creationId="{5576DDF5-3D4C-6E64-ACD7-6C4D56B36029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2:40:33.926" v="41968"/>
        <pc:sldMkLst>
          <pc:docMk/>
          <pc:sldMk cId="1399174846" sldId="506"/>
        </pc:sldMkLst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6" creationId="{BBD4C5B4-5F6C-05F9-CEC1-7235C8D58451}"/>
          </ac:spMkLst>
        </pc:spChg>
        <pc:spChg chg="mod">
          <ac:chgData name="Shaibal Saha" userId="b190d146-612a-4436-b916-d10121b0f341" providerId="ADAL" clId="{55C09FD3-CE10-483B-8F02-77C491FFC10B}" dt="2026-08-30T01:54:05.506" v="41566" actId="255"/>
          <ac:spMkLst>
            <pc:docMk/>
            <pc:sldMk cId="1399174846" sldId="506"/>
            <ac:spMk id="7" creationId="{229C9CE1-73C3-5A26-655E-F9FB7444935F}"/>
          </ac:spMkLst>
        </pc:spChg>
        <pc:spChg chg="add del mod">
          <ac:chgData name="Shaibal Saha" userId="b190d146-612a-4436-b916-d10121b0f341" providerId="ADAL" clId="{55C09FD3-CE10-483B-8F02-77C491FFC10B}" dt="2026-08-30T01:54:54.039" v="41575" actId="1076"/>
          <ac:spMkLst>
            <pc:docMk/>
            <pc:sldMk cId="1399174846" sldId="506"/>
            <ac:spMk id="8" creationId="{8E2E45CC-4C43-C020-0ACB-36F365C34FB2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9" creationId="{0F230EEF-37E4-0DD0-8905-44826AFFD53F}"/>
          </ac:spMkLst>
        </pc:spChg>
        <pc:spChg chg="add mod">
          <ac:chgData name="Shaibal Saha" userId="b190d146-612a-4436-b916-d10121b0f341" providerId="ADAL" clId="{55C09FD3-CE10-483B-8F02-77C491FFC10B}" dt="2026-08-30T01:55:09.127" v="41578" actId="207"/>
          <ac:spMkLst>
            <pc:docMk/>
            <pc:sldMk cId="1399174846" sldId="506"/>
            <ac:spMk id="9" creationId="{7250FF70-C937-B53F-0136-A337CC865EDA}"/>
          </ac:spMkLst>
        </pc:spChg>
        <pc:spChg chg="add mod">
          <ac:chgData name="Shaibal Saha" userId="b190d146-612a-4436-b916-d10121b0f341" providerId="ADAL" clId="{55C09FD3-CE10-483B-8F02-77C491FFC10B}" dt="2026-08-30T01:53:58.269" v="41565" actId="2711"/>
          <ac:spMkLst>
            <pc:docMk/>
            <pc:sldMk cId="1399174846" sldId="506"/>
            <ac:spMk id="10" creationId="{E819AD8B-5425-67D4-3149-FBF376DB2FAC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11" creationId="{69299C54-0653-9778-1609-FEBA29540089}"/>
          </ac:spMkLst>
        </pc:spChg>
        <pc:spChg chg="add mod">
          <ac:chgData name="Shaibal Saha" userId="b190d146-612a-4436-b916-d10121b0f341" providerId="ADAL" clId="{55C09FD3-CE10-483B-8F02-77C491FFC10B}" dt="2026-08-30T01:54:12.784" v="41567" actId="255"/>
          <ac:spMkLst>
            <pc:docMk/>
            <pc:sldMk cId="1399174846" sldId="506"/>
            <ac:spMk id="12" creationId="{8A516E36-B80B-A3EE-FFE4-E2C4CCF76B3F}"/>
          </ac:spMkLst>
        </pc:spChg>
        <pc:spChg chg="add mod">
          <ac:chgData name="Shaibal Saha" userId="b190d146-612a-4436-b916-d10121b0f341" providerId="ADAL" clId="{55C09FD3-CE10-483B-8F02-77C491FFC10B}" dt="2026-08-30T01:54:19.775" v="41568" actId="255"/>
          <ac:spMkLst>
            <pc:docMk/>
            <pc:sldMk cId="1399174846" sldId="506"/>
            <ac:spMk id="13" creationId="{5EE43614-F67D-C594-C432-822F1A88B0CE}"/>
          </ac:spMkLst>
        </pc:spChg>
        <pc:spChg chg="add mod">
          <ac:chgData name="Shaibal Saha" userId="b190d146-612a-4436-b916-d10121b0f341" providerId="ADAL" clId="{55C09FD3-CE10-483B-8F02-77C491FFC10B}" dt="2026-08-30T01:55:09.127" v="41578" actId="207"/>
          <ac:spMkLst>
            <pc:docMk/>
            <pc:sldMk cId="1399174846" sldId="506"/>
            <ac:spMk id="14" creationId="{47A19BB7-2BA5-B1EE-7CB5-78A7C94F8ED9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15" creationId="{AA684ED0-0845-25F6-6867-EE2A4C7EC677}"/>
          </ac:spMkLst>
        </pc:spChg>
        <pc:spChg chg="mod">
          <ac:chgData name="Shaibal Saha" userId="b190d146-612a-4436-b916-d10121b0f341" providerId="ADAL" clId="{55C09FD3-CE10-483B-8F02-77C491FFC10B}" dt="2026-08-30T01:54:12.784" v="41567" actId="255"/>
          <ac:spMkLst>
            <pc:docMk/>
            <pc:sldMk cId="1399174846" sldId="506"/>
            <ac:spMk id="17" creationId="{02B48F5D-F437-1886-7F60-3D8E365D03EE}"/>
          </ac:spMkLst>
        </pc:spChg>
        <pc:spChg chg="add mod">
          <ac:chgData name="Shaibal Saha" userId="b190d146-612a-4436-b916-d10121b0f341" providerId="ADAL" clId="{55C09FD3-CE10-483B-8F02-77C491FFC10B}" dt="2026-08-30T01:54:19.775" v="41568" actId="255"/>
          <ac:spMkLst>
            <pc:docMk/>
            <pc:sldMk cId="1399174846" sldId="506"/>
            <ac:spMk id="18" creationId="{D2C25F0D-C6C5-B006-8227-359CEAA89A67}"/>
          </ac:spMkLst>
        </pc:spChg>
        <pc:spChg chg="mod">
          <ac:chgData name="Shaibal Saha" userId="b190d146-612a-4436-b916-d10121b0f341" providerId="ADAL" clId="{55C09FD3-CE10-483B-8F02-77C491FFC10B}" dt="2026-08-30T01:55:09.127" v="41578" actId="207"/>
          <ac:spMkLst>
            <pc:docMk/>
            <pc:sldMk cId="1399174846" sldId="506"/>
            <ac:spMk id="19" creationId="{5BE4D055-1FCB-F543-2674-87F45D7A2B40}"/>
          </ac:spMkLst>
        </pc:spChg>
        <pc:spChg chg="add mod">
          <ac:chgData name="Shaibal Saha" userId="b190d146-612a-4436-b916-d10121b0f341" providerId="ADAL" clId="{55C09FD3-CE10-483B-8F02-77C491FFC10B}" dt="2026-08-30T01:53:58.269" v="41565" actId="2711"/>
          <ac:spMkLst>
            <pc:docMk/>
            <pc:sldMk cId="1399174846" sldId="506"/>
            <ac:spMk id="20" creationId="{1F7F3C2F-DDE2-9D53-E333-BB6204994A8E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1" creationId="{9AC8C976-0EBD-3B32-0248-FAF4C3C4646B}"/>
          </ac:spMkLst>
        </pc:spChg>
        <pc:spChg chg="add mod">
          <ac:chgData name="Shaibal Saha" userId="b190d146-612a-4436-b916-d10121b0f341" providerId="ADAL" clId="{55C09FD3-CE10-483B-8F02-77C491FFC10B}" dt="2026-08-30T01:54:12.784" v="41567" actId="255"/>
          <ac:spMkLst>
            <pc:docMk/>
            <pc:sldMk cId="1399174846" sldId="506"/>
            <ac:spMk id="22" creationId="{F7A24908-69B2-BB60-8ADC-B97139398638}"/>
          </ac:spMkLst>
        </pc:spChg>
        <pc:spChg chg="mod">
          <ac:chgData name="Shaibal Saha" userId="b190d146-612a-4436-b916-d10121b0f341" providerId="ADAL" clId="{55C09FD3-CE10-483B-8F02-77C491FFC10B}" dt="2026-08-30T01:54:19.775" v="41568" actId="255"/>
          <ac:spMkLst>
            <pc:docMk/>
            <pc:sldMk cId="1399174846" sldId="506"/>
            <ac:spMk id="23" creationId="{66FA9CBB-3562-DC11-05CF-7937864966E8}"/>
          </ac:spMkLst>
        </pc:spChg>
        <pc:spChg chg="mod">
          <ac:chgData name="Shaibal Saha" userId="b190d146-612a-4436-b916-d10121b0f341" providerId="ADAL" clId="{55C09FD3-CE10-483B-8F02-77C491FFC10B}" dt="2026-08-30T01:55:09.127" v="41578" actId="207"/>
          <ac:spMkLst>
            <pc:docMk/>
            <pc:sldMk cId="1399174846" sldId="506"/>
            <ac:spMk id="24" creationId="{00AD710C-8961-23C0-78A3-1407B046D82E}"/>
          </ac:spMkLst>
        </pc:spChg>
        <pc:spChg chg="add mod">
          <ac:chgData name="Shaibal Saha" userId="b190d146-612a-4436-b916-d10121b0f341" providerId="ADAL" clId="{55C09FD3-CE10-483B-8F02-77C491FFC10B}" dt="2026-08-30T01:53:58.269" v="41565" actId="2711"/>
          <ac:spMkLst>
            <pc:docMk/>
            <pc:sldMk cId="1399174846" sldId="506"/>
            <ac:spMk id="25" creationId="{2A94D1C1-E967-8DC6-21AD-9278BD2AC871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5" creationId="{F4DE20E4-C2E2-EB1B-562E-751D398BDAE4}"/>
          </ac:spMkLst>
        </pc:spChg>
        <pc:spChg chg="del mod">
          <ac:chgData name="Shaibal Saha" userId="b190d146-612a-4436-b916-d10121b0f341" providerId="ADAL" clId="{55C09FD3-CE10-483B-8F02-77C491FFC10B}" dt="2026-08-30T01:54:40.168" v="41573" actId="478"/>
          <ac:spMkLst>
            <pc:docMk/>
            <pc:sldMk cId="1399174846" sldId="506"/>
            <ac:spMk id="27" creationId="{424070A1-257E-284D-7D84-1E1FCE912129}"/>
          </ac:spMkLst>
        </pc:spChg>
        <pc:spChg chg="mod">
          <ac:chgData name="Shaibal Saha" userId="b190d146-612a-4436-b916-d10121b0f341" providerId="ADAL" clId="{55C09FD3-CE10-483B-8F02-77C491FFC10B}" dt="2026-08-30T01:54:12.784" v="41567" actId="255"/>
          <ac:spMkLst>
            <pc:docMk/>
            <pc:sldMk cId="1399174846" sldId="506"/>
            <ac:spMk id="28" creationId="{4D7780A7-3329-F10C-C2DA-05F64C85317B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8" creationId="{A71BCD5B-E71D-4B72-A49D-5536BE739102}"/>
          </ac:spMkLst>
        </pc:spChg>
        <pc:spChg chg="add mod">
          <ac:chgData name="Shaibal Saha" userId="b190d146-612a-4436-b916-d10121b0f341" providerId="ADAL" clId="{55C09FD3-CE10-483B-8F02-77C491FFC10B}" dt="2026-08-30T01:54:19.775" v="41568" actId="255"/>
          <ac:spMkLst>
            <pc:docMk/>
            <pc:sldMk cId="1399174846" sldId="506"/>
            <ac:spMk id="29" creationId="{81E68F49-0E2C-C3E8-308B-8AB90D9F0FD7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30" creationId="{7D67D8BC-7C52-BD65-91FC-DBCD23C5A573}"/>
          </ac:spMkLst>
        </pc:spChg>
        <pc:spChg chg="add mod">
          <ac:chgData name="Shaibal Saha" userId="b190d146-612a-4436-b916-d10121b0f341" providerId="ADAL" clId="{55C09FD3-CE10-483B-8F02-77C491FFC10B}" dt="2026-08-30T02:40:33.926" v="41968"/>
          <ac:spMkLst>
            <pc:docMk/>
            <pc:sldMk cId="1399174846" sldId="506"/>
            <ac:spMk id="30" creationId="{C04AFC1C-2141-0AB6-3EE8-F7CB0D5595A4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32" creationId="{227F9DEA-D4FE-044B-97DB-FE54B969F571}"/>
          </ac:spMkLst>
        </pc:spChg>
        <pc:spChg chg="mod">
          <ac:chgData name="Shaibal Saha" userId="b190d146-612a-4436-b916-d10121b0f341" providerId="ADAL" clId="{55C09FD3-CE10-483B-8F02-77C491FFC10B}" dt="2026-08-30T01:52:55.616" v="41532"/>
          <ac:spMkLst>
            <pc:docMk/>
            <pc:sldMk cId="1399174846" sldId="506"/>
            <ac:spMk id="178" creationId="{CF1E19FA-722A-CBD9-6C20-F2B7384FC521}"/>
          </ac:spMkLst>
        </pc:spChg>
        <pc:spChg chg="mod">
          <ac:chgData name="Shaibal Saha" userId="b190d146-612a-4436-b916-d10121b0f341" providerId="ADAL" clId="{55C09FD3-CE10-483B-8F02-77C491FFC10B}" dt="2026-08-30T01:53:21.759" v="41557" actId="20577"/>
          <ac:spMkLst>
            <pc:docMk/>
            <pc:sldMk cId="1399174846" sldId="506"/>
            <ac:spMk id="290" creationId="{0D60E7F8-3AE4-7C01-36B7-8395AE216A8F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91" creationId="{EB66FCD5-BD87-7740-0B6F-B5C5CEA6D634}"/>
          </ac:spMkLst>
        </pc:spChg>
        <pc:picChg chg="add del mod">
          <ac:chgData name="Shaibal Saha" userId="b190d146-612a-4436-b916-d10121b0f341" providerId="ADAL" clId="{55C09FD3-CE10-483B-8F02-77C491FFC10B}" dt="2026-08-30T01:53:41.045" v="41562" actId="478"/>
          <ac:picMkLst>
            <pc:docMk/>
            <pc:sldMk cId="1399174846" sldId="506"/>
            <ac:picMk id="5" creationId="{30F47BAC-A045-BE16-CE2E-79CB68F7237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2:36:35.398" v="41932" actId="207"/>
        <pc:sldMkLst>
          <pc:docMk/>
          <pc:sldMk cId="3067698100" sldId="507"/>
        </pc:sldMkLst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3" creationId="{F559AC30-A079-C946-2F59-203695B70752}"/>
          </ac:spMkLst>
        </pc:spChg>
        <pc:spChg chg="add mod">
          <ac:chgData name="Shaibal Saha" userId="b190d146-612a-4436-b916-d10121b0f341" providerId="ADAL" clId="{55C09FD3-CE10-483B-8F02-77C491FFC10B}" dt="2026-08-30T02:36:35.398" v="41932" actId="207"/>
          <ac:spMkLst>
            <pc:docMk/>
            <pc:sldMk cId="3067698100" sldId="507"/>
            <ac:spMk id="3" creationId="{FC3677C5-D9BA-D99F-2536-E8D4441872A8}"/>
          </ac:spMkLst>
        </pc:spChg>
        <pc:spChg chg="add mod">
          <ac:chgData name="Shaibal Saha" userId="b190d146-612a-4436-b916-d10121b0f341" providerId="ADAL" clId="{55C09FD3-CE10-483B-8F02-77C491FFC10B}" dt="2026-08-30T02:29:17.770" v="41888" actId="2711"/>
          <ac:spMkLst>
            <pc:docMk/>
            <pc:sldMk cId="3067698100" sldId="507"/>
            <ac:spMk id="4" creationId="{528D162C-EAED-8F8C-A262-EA9FF6F20632}"/>
          </ac:spMkLst>
        </pc:spChg>
        <pc:spChg chg="mod">
          <ac:chgData name="Shaibal Saha" userId="b190d146-612a-4436-b916-d10121b0f341" providerId="ADAL" clId="{55C09FD3-CE10-483B-8F02-77C491FFC10B}" dt="2026-08-30T02:29:24.600" v="41889" actId="255"/>
          <ac:spMkLst>
            <pc:docMk/>
            <pc:sldMk cId="3067698100" sldId="507"/>
            <ac:spMk id="6" creationId="{72002EE5-AD67-151E-8DEF-300793470CE1}"/>
          </ac:spMkLst>
        </pc:spChg>
        <pc:spChg chg="mod">
          <ac:chgData name="Shaibal Saha" userId="b190d146-612a-4436-b916-d10121b0f341" providerId="ADAL" clId="{55C09FD3-CE10-483B-8F02-77C491FFC10B}" dt="2026-08-30T00:14:20.380" v="40921" actId="20577"/>
          <ac:spMkLst>
            <pc:docMk/>
            <pc:sldMk cId="3067698100" sldId="507"/>
            <ac:spMk id="6" creationId="{FB9E99CD-560D-0F61-0D4D-5A51BE56B83E}"/>
          </ac:spMkLst>
        </pc:spChg>
        <pc:spChg chg="add mod">
          <ac:chgData name="Shaibal Saha" userId="b190d146-612a-4436-b916-d10121b0f341" providerId="ADAL" clId="{55C09FD3-CE10-483B-8F02-77C491FFC10B}" dt="2026-08-30T02:29:30.192" v="41890" actId="255"/>
          <ac:spMkLst>
            <pc:docMk/>
            <pc:sldMk cId="3067698100" sldId="507"/>
            <ac:spMk id="7" creationId="{18E678F9-BDC9-F1DE-3ABB-D219E6646F09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7" creationId="{BBB23F11-E9C5-BB6C-3CD4-2C7943D7EF49}"/>
          </ac:spMkLst>
        </pc:spChg>
        <pc:spChg chg="add mod">
          <ac:chgData name="Shaibal Saha" userId="b190d146-612a-4436-b916-d10121b0f341" providerId="ADAL" clId="{55C09FD3-CE10-483B-8F02-77C491FFC10B}" dt="2026-08-30T02:29:55.892" v="41895" actId="1076"/>
          <ac:spMkLst>
            <pc:docMk/>
            <pc:sldMk cId="3067698100" sldId="507"/>
            <ac:spMk id="8" creationId="{234356B9-B99F-6EB6-7595-34BDA9AF7043}"/>
          </ac:spMkLst>
        </pc:spChg>
        <pc:spChg chg="mod">
          <ac:chgData name="Shaibal Saha" userId="b190d146-612a-4436-b916-d10121b0f341" providerId="ADAL" clId="{55C09FD3-CE10-483B-8F02-77C491FFC10B}" dt="2026-08-30T00:18:44.695" v="40969" actId="1076"/>
          <ac:spMkLst>
            <pc:docMk/>
            <pc:sldMk cId="3067698100" sldId="507"/>
            <ac:spMk id="8" creationId="{FFC08DA8-E9C3-A11C-8251-0E268FBC8E20}"/>
          </ac:spMkLst>
        </pc:spChg>
        <pc:spChg chg="mod">
          <ac:chgData name="Shaibal Saha" userId="b190d146-612a-4436-b916-d10121b0f341" providerId="ADAL" clId="{55C09FD3-CE10-483B-8F02-77C491FFC10B}" dt="2026-08-30T02:36:35.398" v="41932" actId="207"/>
          <ac:spMkLst>
            <pc:docMk/>
            <pc:sldMk cId="3067698100" sldId="507"/>
            <ac:spMk id="9" creationId="{884CBB56-4B3E-D5C6-769C-1FB756251405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9" creationId="{C9536D45-6FC5-E171-A131-63BF89CA1108}"/>
          </ac:spMkLst>
        </pc:spChg>
        <pc:spChg chg="add mod">
          <ac:chgData name="Shaibal Saha" userId="b190d146-612a-4436-b916-d10121b0f341" providerId="ADAL" clId="{55C09FD3-CE10-483B-8F02-77C491FFC10B}" dt="2026-08-30T02:29:17.770" v="41888" actId="2711"/>
          <ac:spMkLst>
            <pc:docMk/>
            <pc:sldMk cId="3067698100" sldId="507"/>
            <ac:spMk id="10" creationId="{CC3AEB54-D3B7-8560-274B-89E71D23EAA2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11" creationId="{0150490D-8BC9-EABD-051E-46CDB6FDD010}"/>
          </ac:spMkLst>
        </pc:spChg>
        <pc:spChg chg="mod">
          <ac:chgData name="Shaibal Saha" userId="b190d146-612a-4436-b916-d10121b0f341" providerId="ADAL" clId="{55C09FD3-CE10-483B-8F02-77C491FFC10B}" dt="2026-08-30T02:29:01.093" v="41884"/>
          <ac:spMkLst>
            <pc:docMk/>
            <pc:sldMk cId="3067698100" sldId="507"/>
            <ac:spMk id="12" creationId="{4F3E0AFA-AB03-04E4-AD2C-633057F45856}"/>
          </ac:spMkLst>
        </pc:spChg>
        <pc:spChg chg="mod">
          <ac:chgData name="Shaibal Saha" userId="b190d146-612a-4436-b916-d10121b0f341" providerId="ADAL" clId="{55C09FD3-CE10-483B-8F02-77C491FFC10B}" dt="2026-08-30T00:20:29.154" v="40980" actId="14100"/>
          <ac:spMkLst>
            <pc:docMk/>
            <pc:sldMk cId="3067698100" sldId="507"/>
            <ac:spMk id="13" creationId="{4FA8C161-1ED6-8430-9580-92A72B884FF9}"/>
          </ac:spMkLst>
        </pc:spChg>
        <pc:spChg chg="add mod">
          <ac:chgData name="Shaibal Saha" userId="b190d146-612a-4436-b916-d10121b0f341" providerId="ADAL" clId="{55C09FD3-CE10-483B-8F02-77C491FFC10B}" dt="2026-08-30T02:29:24.600" v="41889" actId="255"/>
          <ac:spMkLst>
            <pc:docMk/>
            <pc:sldMk cId="3067698100" sldId="507"/>
            <ac:spMk id="13" creationId="{77C4B54D-AC24-67D5-1787-5BE669BF4F49}"/>
          </ac:spMkLst>
        </pc:spChg>
        <pc:spChg chg="mod">
          <ac:chgData name="Shaibal Saha" userId="b190d146-612a-4436-b916-d10121b0f341" providerId="ADAL" clId="{55C09FD3-CE10-483B-8F02-77C491FFC10B}" dt="2026-08-30T02:29:30.192" v="41890" actId="255"/>
          <ac:spMkLst>
            <pc:docMk/>
            <pc:sldMk cId="3067698100" sldId="507"/>
            <ac:spMk id="14" creationId="{A3C52944-8C3A-61CC-8A07-B670BA618213}"/>
          </ac:spMkLst>
        </pc:spChg>
        <pc:spChg chg="add mod">
          <ac:chgData name="Shaibal Saha" userId="b190d146-612a-4436-b916-d10121b0f341" providerId="ADAL" clId="{55C09FD3-CE10-483B-8F02-77C491FFC10B}" dt="2026-08-30T02:29:55.892" v="41895" actId="1076"/>
          <ac:spMkLst>
            <pc:docMk/>
            <pc:sldMk cId="3067698100" sldId="507"/>
            <ac:spMk id="15" creationId="{EAFA8224-3316-72BD-19E6-A2AC32DDBBC4}"/>
          </ac:spMkLst>
        </pc:spChg>
        <pc:spChg chg="mod">
          <ac:chgData name="Shaibal Saha" userId="b190d146-612a-4436-b916-d10121b0f341" providerId="ADAL" clId="{55C09FD3-CE10-483B-8F02-77C491FFC10B}" dt="2026-08-30T02:36:35.398" v="41932" actId="207"/>
          <ac:spMkLst>
            <pc:docMk/>
            <pc:sldMk cId="3067698100" sldId="507"/>
            <ac:spMk id="16" creationId="{5E17CE0D-7E34-61BC-45C7-84390D57D868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16" creationId="{D3A2BB6B-A472-FDE1-5CEC-32B5BA70B935}"/>
          </ac:spMkLst>
        </pc:spChg>
        <pc:spChg chg="add mod">
          <ac:chgData name="Shaibal Saha" userId="b190d146-612a-4436-b916-d10121b0f341" providerId="ADAL" clId="{55C09FD3-CE10-483B-8F02-77C491FFC10B}" dt="2026-08-30T02:29:24.600" v="41889" actId="255"/>
          <ac:spMkLst>
            <pc:docMk/>
            <pc:sldMk cId="3067698100" sldId="507"/>
            <ac:spMk id="19" creationId="{0B19A7CF-D738-0509-3242-7187244E11D7}"/>
          </ac:spMkLst>
        </pc:spChg>
        <pc:spChg chg="add mod">
          <ac:chgData name="Shaibal Saha" userId="b190d146-612a-4436-b916-d10121b0f341" providerId="ADAL" clId="{55C09FD3-CE10-483B-8F02-77C491FFC10B}" dt="2026-08-30T02:29:30.192" v="41890" actId="255"/>
          <ac:spMkLst>
            <pc:docMk/>
            <pc:sldMk cId="3067698100" sldId="507"/>
            <ac:spMk id="20" creationId="{CB694AF9-6A1B-4AB7-8F3C-F635F2E92314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1" creationId="{2487CB67-1E72-3412-D0FA-7240817768F5}"/>
          </ac:spMkLst>
        </pc:spChg>
        <pc:spChg chg="add mod">
          <ac:chgData name="Shaibal Saha" userId="b190d146-612a-4436-b916-d10121b0f341" providerId="ADAL" clId="{55C09FD3-CE10-483B-8F02-77C491FFC10B}" dt="2026-08-30T02:29:55.892" v="41895" actId="1076"/>
          <ac:spMkLst>
            <pc:docMk/>
            <pc:sldMk cId="3067698100" sldId="507"/>
            <ac:spMk id="21" creationId="{898B31A8-BB53-9BA1-B632-EE2E2B81B72E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2" creationId="{6BAD8B15-1CDE-F12C-D6C8-EFB69F5F27CC}"/>
          </ac:spMkLst>
        </pc:spChg>
        <pc:spChg chg="mod">
          <ac:chgData name="Shaibal Saha" userId="b190d146-612a-4436-b916-d10121b0f341" providerId="ADAL" clId="{55C09FD3-CE10-483B-8F02-77C491FFC10B}" dt="2026-08-30T00:14:35.981" v="40932" actId="20577"/>
          <ac:spMkLst>
            <pc:docMk/>
            <pc:sldMk cId="3067698100" sldId="507"/>
            <ac:spMk id="23" creationId="{4B970405-5AB9-1035-09F3-0D46E5BA867B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4" creationId="{B6240670-0E3F-7D16-B750-7313D30941CA}"/>
          </ac:spMkLst>
        </pc:spChg>
        <pc:spChg chg="mod">
          <ac:chgData name="Shaibal Saha" userId="b190d146-612a-4436-b916-d10121b0f341" providerId="ADAL" clId="{55C09FD3-CE10-483B-8F02-77C491FFC10B}" dt="2026-08-30T00:15:05.890" v="40946" actId="14100"/>
          <ac:spMkLst>
            <pc:docMk/>
            <pc:sldMk cId="3067698100" sldId="507"/>
            <ac:spMk id="27" creationId="{31BE9DCF-FFE2-E1B4-BCD5-819BC244D503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8" creationId="{725BBA56-D93C-C6C8-62E7-3FCA62823146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9" creationId="{B65B8E55-7F35-7A71-2147-318BAB14E49F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31" creationId="{30445622-11A0-FFC1-BD8D-A847368502B9}"/>
          </ac:spMkLst>
        </pc:spChg>
        <pc:spChg chg="mod">
          <ac:chgData name="Shaibal Saha" userId="b190d146-612a-4436-b916-d10121b0f341" providerId="ADAL" clId="{55C09FD3-CE10-483B-8F02-77C491FFC10B}" dt="2026-08-30T00:14:38.750" v="40937" actId="20577"/>
          <ac:spMkLst>
            <pc:docMk/>
            <pc:sldMk cId="3067698100" sldId="507"/>
            <ac:spMk id="38" creationId="{F6B23A7A-AAD8-BBCF-9C78-09F42D09822E}"/>
          </ac:spMkLst>
        </pc:spChg>
        <pc:spChg chg="mod">
          <ac:chgData name="Shaibal Saha" userId="b190d146-612a-4436-b916-d10121b0f341" providerId="ADAL" clId="{55C09FD3-CE10-483B-8F02-77C491FFC10B}" dt="2026-08-30T00:19:06.771" v="40971" actId="20577"/>
          <ac:spMkLst>
            <pc:docMk/>
            <pc:sldMk cId="3067698100" sldId="507"/>
            <ac:spMk id="39" creationId="{C12C26BF-EB7B-B0DA-9C27-A30409AC52C8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40" creationId="{CB971959-A27C-E13A-B0B3-B7887EEE9DC7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1" creationId="{D96A744B-F887-0EEB-7EB8-4A0CEE07E3D8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2" creationId="{40AEC4C8-E177-AD38-4650-364ACED4AC7D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4" creationId="{17EB4ACF-85D2-ECC9-0224-1CCF262DB0FC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5" creationId="{D825E0F0-84A1-3FC1-9C7E-540C44865E80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6" creationId="{89D7DC5B-B294-E957-6B4D-1C29D2955232}"/>
          </ac:spMkLst>
        </pc:spChg>
        <pc:spChg chg="del mod">
          <ac:chgData name="Shaibal Saha" userId="b190d146-612a-4436-b916-d10121b0f341" providerId="ADAL" clId="{55C09FD3-CE10-483B-8F02-77C491FFC10B}" dt="2026-08-30T02:28:35.300" v="41879" actId="478"/>
          <ac:spMkLst>
            <pc:docMk/>
            <pc:sldMk cId="3067698100" sldId="507"/>
            <ac:spMk id="47" creationId="{C0178454-13AA-0C3A-8F46-588935B8F677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48" creationId="{98E280D8-170A-7034-7C43-DA077EFF49B1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0" creationId="{9F886194-1304-C7D5-1879-1FF0E8348F63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1" creationId="{9046ECF1-5830-6CD4-06D8-25ED0F5CBFE0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2" creationId="{6639EAE2-A794-D5BC-2116-CC88C44AB9DD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53" creationId="{AB8155C2-3647-C802-2315-C018096729F5}"/>
          </ac:spMkLst>
        </pc:spChg>
        <pc:spChg chg="mod">
          <ac:chgData name="Shaibal Saha" userId="b190d146-612a-4436-b916-d10121b0f341" providerId="ADAL" clId="{55C09FD3-CE10-483B-8F02-77C491FFC10B}" dt="2026-08-30T00:14:41.548" v="40942" actId="20577"/>
          <ac:spMkLst>
            <pc:docMk/>
            <pc:sldMk cId="3067698100" sldId="507"/>
            <ac:spMk id="55" creationId="{D191E212-0B28-3B28-8C07-823885F02C38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56" creationId="{33A7EECB-B82D-F924-FC96-8ECD1BAE7409}"/>
          </ac:spMkLst>
        </pc:spChg>
        <pc:spChg chg="add del mod">
          <ac:chgData name="Shaibal Saha" userId="b190d146-612a-4436-b916-d10121b0f341" providerId="ADAL" clId="{55C09FD3-CE10-483B-8F02-77C491FFC10B}" dt="2026-08-30T02:29:10.146" v="41886" actId="478"/>
          <ac:spMkLst>
            <pc:docMk/>
            <pc:sldMk cId="3067698100" sldId="507"/>
            <ac:spMk id="60" creationId="{E551FB63-89CD-26C9-DFDC-9FFE38F3AFE6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62" creationId="{C7AFCC3A-F0B9-5B85-A78D-AFB1B0A318A5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28" creationId="{D779B653-1D4B-32E1-4CA0-1864A7D59D9A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30" creationId="{F7D0AB70-9E8F-CB58-6AE0-6EE3E5F80081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32" creationId="{2FC7E121-FAC6-0CB7-B54E-88DC13C36294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34" creationId="{D0E8FFF4-49F7-D74B-0B87-CBADA04226BB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36" creationId="{C678FAF3-22CD-01BA-0C0C-E805A9E42534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40" creationId="{6868E6D9-94FE-D655-1FD2-FCAEE202634B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42" creationId="{7F2DEAF3-B5E4-E66B-C679-BD756C1A04B2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44" creationId="{9493FD61-0A18-61F3-C76F-1AC037FCDAC2}"/>
          </ac:spMkLst>
        </pc:spChg>
        <pc:spChg chg="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46" creationId="{608148D5-3E56-D4C9-73DD-C200F1B7FAF8}"/>
          </ac:spMkLst>
        </pc:spChg>
        <pc:spChg chg="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48" creationId="{8F4467B5-501C-7860-3C75-32C4A8080676}"/>
          </ac:spMkLst>
        </pc:spChg>
        <pc:spChg chg="del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50" creationId="{6C54F9FE-96FE-4FE6-E12A-4E261955AAF8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52" creationId="{CE40358D-9702-B427-FA0D-3F7952BC4EB2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60" creationId="{97550E07-2BFD-1027-F429-945ED681B32A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62" creationId="{F7AE42DA-E100-B08D-ECD2-082905384B84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64" creationId="{E51A60C8-1000-33BA-F31C-3779D28601F9}"/>
          </ac:spMkLst>
        </pc:spChg>
        <pc:spChg chg="mod">
          <ac:chgData name="Shaibal Saha" userId="b190d146-612a-4436-b916-d10121b0f341" providerId="ADAL" clId="{55C09FD3-CE10-483B-8F02-77C491FFC10B}" dt="2026-08-30T02:28:30.535" v="41878"/>
          <ac:spMkLst>
            <pc:docMk/>
            <pc:sldMk cId="3067698100" sldId="507"/>
            <ac:spMk id="178" creationId="{3CC8438F-73F1-41CB-C029-EE4CAEB88CD7}"/>
          </ac:spMkLst>
        </pc:spChg>
        <pc:picChg chg="del">
          <ac:chgData name="Shaibal Saha" userId="b190d146-612a-4436-b916-d10121b0f341" providerId="ADAL" clId="{55C09FD3-CE10-483B-8F02-77C491FFC10B}" dt="2026-08-30T00:14:05.966" v="40917" actId="478"/>
          <ac:picMkLst>
            <pc:docMk/>
            <pc:sldMk cId="3067698100" sldId="507"/>
            <ac:picMk id="37" creationId="{D97502A8-892C-CE18-B5DA-3EFFAC94753B}"/>
          </ac:picMkLst>
        </pc:picChg>
        <pc:picChg chg="add mod modCrop">
          <ac:chgData name="Shaibal Saha" userId="b190d146-612a-4436-b916-d10121b0f341" providerId="ADAL" clId="{55C09FD3-CE10-483B-8F02-77C491FFC10B}" dt="2026-08-30T00:28:43.719" v="41058" actId="1076"/>
          <ac:picMkLst>
            <pc:docMk/>
            <pc:sldMk cId="3067698100" sldId="507"/>
            <ac:picMk id="58" creationId="{5EE03075-722E-8EE7-EB27-AAB11AE3B651}"/>
          </ac:picMkLst>
        </pc:picChg>
        <pc:picChg chg="add mod">
          <ac:chgData name="Shaibal Saha" userId="b190d146-612a-4436-b916-d10121b0f341" providerId="ADAL" clId="{55C09FD3-CE10-483B-8F02-77C491FFC10B}" dt="2026-08-30T00:28:58.897" v="41060" actId="1076"/>
          <ac:picMkLst>
            <pc:docMk/>
            <pc:sldMk cId="3067698100" sldId="507"/>
            <ac:picMk id="166" creationId="{D693D8A9-0AD5-9306-443D-1BB38E075D95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02:36:50.200" v="41935" actId="1582"/>
        <pc:sldMkLst>
          <pc:docMk/>
          <pc:sldMk cId="572617229" sldId="508"/>
        </pc:sldMkLst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6" creationId="{58B89E77-96FE-26C7-19EE-43DE64438760}"/>
          </ac:spMkLst>
        </pc:spChg>
        <pc:spChg chg="add mod">
          <ac:chgData name="Shaibal Saha" userId="b190d146-612a-4436-b916-d10121b0f341" providerId="ADAL" clId="{55C09FD3-CE10-483B-8F02-77C491FFC10B}" dt="2026-08-30T02:27:18.212" v="41830"/>
          <ac:spMkLst>
            <pc:docMk/>
            <pc:sldMk cId="572617229" sldId="508"/>
            <ac:spMk id="9" creationId="{44E83AF3-2465-3F2C-D99C-B3681B1E20AE}"/>
          </ac:spMkLst>
        </pc:spChg>
        <pc:spChg chg="add mod">
          <ac:chgData name="Shaibal Saha" userId="b190d146-612a-4436-b916-d10121b0f341" providerId="ADAL" clId="{55C09FD3-CE10-483B-8F02-77C491FFC10B}" dt="2026-08-30T02:36:50.200" v="41935" actId="1582"/>
          <ac:spMkLst>
            <pc:docMk/>
            <pc:sldMk cId="572617229" sldId="508"/>
            <ac:spMk id="10" creationId="{C489758C-CA2D-2BF3-34B3-E429321BCBDB}"/>
          </ac:spMkLst>
        </pc:spChg>
        <pc:spChg chg="mod">
          <ac:chgData name="Shaibal Saha" userId="b190d146-612a-4436-b916-d10121b0f341" providerId="ADAL" clId="{55C09FD3-CE10-483B-8F02-77C491FFC10B}" dt="2026-08-30T02:27:36.537" v="41867" actId="20577"/>
          <ac:spMkLst>
            <pc:docMk/>
            <pc:sldMk cId="572617229" sldId="508"/>
            <ac:spMk id="12" creationId="{26A73853-44C7-FA02-710C-21173625FD03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13" creationId="{9961BA85-2DB3-2811-8104-FBB90A647F45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15" creationId="{61E42D6B-64EC-FC2C-AE7D-13DCE725F5AE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18" creationId="{E798731B-01F8-E514-47F7-CAD305D3C197}"/>
          </ac:spMkLst>
        </pc:spChg>
        <pc:spChg chg="mod">
          <ac:chgData name="Shaibal Saha" userId="b190d146-612a-4436-b916-d10121b0f341" providerId="ADAL" clId="{55C09FD3-CE10-483B-8F02-77C491FFC10B}" dt="2026-08-30T02:36:50.200" v="41935" actId="1582"/>
          <ac:spMkLst>
            <pc:docMk/>
            <pc:sldMk cId="572617229" sldId="508"/>
            <ac:spMk id="19" creationId="{B63C10E6-C226-A5B4-F797-279058926EC7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20" creationId="{FD4085CB-0642-7EC3-6F66-19D140C9ABFB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22" creationId="{3A243CAE-E509-8C88-A8CB-11897E1CEFF3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23" creationId="{CD8DBF79-DE4C-2477-E2FD-D5D50C1D2ADE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24" creationId="{590378EE-C9C9-8E4C-5D44-7E219A28DD83}"/>
          </ac:spMkLst>
        </pc:spChg>
        <pc:spChg chg="add mod">
          <ac:chgData name="Shaibal Saha" userId="b190d146-612a-4436-b916-d10121b0f341" providerId="ADAL" clId="{55C09FD3-CE10-483B-8F02-77C491FFC10B}" dt="2026-08-30T02:36:50.200" v="41935" actId="1582"/>
          <ac:spMkLst>
            <pc:docMk/>
            <pc:sldMk cId="572617229" sldId="508"/>
            <ac:spMk id="25" creationId="{674F028A-AEA2-043A-E46D-DA014DE7391C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30" creationId="{96379A1B-91F4-FA14-A26F-4F7D022C8831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31" creationId="{C3298C60-01A1-E93E-BE53-FB616562DCF0}"/>
          </ac:spMkLst>
        </pc:spChg>
        <pc:spChg chg="add mod">
          <ac:chgData name="Shaibal Saha" userId="b190d146-612a-4436-b916-d10121b0f341" providerId="ADAL" clId="{55C09FD3-CE10-483B-8F02-77C491FFC10B}" dt="2026-08-30T02:36:50.200" v="41935" actId="1582"/>
          <ac:spMkLst>
            <pc:docMk/>
            <pc:sldMk cId="572617229" sldId="508"/>
            <ac:spMk id="32" creationId="{46EDE5FD-8E43-2C44-C451-613B0099E694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37" creationId="{BFF3A17D-4CEC-BB5F-36C5-971023D33E91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38" creationId="{D1E74924-7AE9-9E91-BABC-C3B1FF035F52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39" creationId="{1ED72A11-03EF-CD2B-2D73-C5EB97305B27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40" creationId="{A136C7A6-0C7D-2CCE-7C3D-332533AC4F20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41" creationId="{AE438DEA-59CA-6695-CA9F-6779E5D2388D}"/>
          </ac:spMkLst>
        </pc:spChg>
        <pc:spChg chg="del">
          <ac:chgData name="Shaibal Saha" userId="b190d146-612a-4436-b916-d10121b0f341" providerId="ADAL" clId="{55C09FD3-CE10-483B-8F02-77C491FFC10B}" dt="2026-08-30T02:27:02.873" v="41827" actId="478"/>
          <ac:spMkLst>
            <pc:docMk/>
            <pc:sldMk cId="572617229" sldId="508"/>
            <ac:spMk id="47" creationId="{31B3EDF0-6744-BBF5-F61A-CE9AA82EFC6E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52" creationId="{DECD15D8-A100-B60F-9016-F62B0E6ADDE7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56" creationId="{19CE3DF2-46AA-37C9-779F-CA0217A5A9A2}"/>
          </ac:spMkLst>
        </pc:spChg>
        <pc:spChg chg="mod">
          <ac:chgData name="Shaibal Saha" userId="b190d146-612a-4436-b916-d10121b0f341" providerId="ADAL" clId="{55C09FD3-CE10-483B-8F02-77C491FFC10B}" dt="2026-08-30T02:26:47.353" v="41810"/>
          <ac:spMkLst>
            <pc:docMk/>
            <pc:sldMk cId="572617229" sldId="508"/>
            <ac:spMk id="178" creationId="{884315E8-133C-BB8E-0190-19BAF9DD7FB2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2:36:20.898" v="41929" actId="1582"/>
        <pc:sldMkLst>
          <pc:docMk/>
          <pc:sldMk cId="116635183" sldId="509"/>
        </pc:sldMkLst>
        <pc:spChg chg="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3" creationId="{DC44266B-6E21-9F87-C86D-4A0C715D83E3}"/>
          </ac:spMkLst>
        </pc:spChg>
        <pc:spChg chg="add mod">
          <ac:chgData name="Shaibal Saha" userId="b190d146-612a-4436-b916-d10121b0f341" providerId="ADAL" clId="{55C09FD3-CE10-483B-8F02-77C491FFC10B}" dt="2026-08-30T02:32:49.950" v="41904" actId="2711"/>
          <ac:spMkLst>
            <pc:docMk/>
            <pc:sldMk cId="116635183" sldId="509"/>
            <ac:spMk id="5" creationId="{842FAE54-C38E-505A-220C-97178B939B9D}"/>
          </ac:spMkLst>
        </pc:spChg>
        <pc:spChg chg="add 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7" creationId="{41EB9E67-6A04-0858-76C6-5DADAA004AD4}"/>
          </ac:spMkLst>
        </pc:spChg>
        <pc:spChg chg="add 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8" creationId="{5A872C42-780F-6394-C7F8-5C10CFB0C039}"/>
          </ac:spMkLst>
        </pc:spChg>
        <pc:spChg chg="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9" creationId="{AC05A4D4-CA35-4F65-AD5C-A277263623FC}"/>
          </ac:spMkLst>
        </pc:spChg>
        <pc:spChg chg="mod">
          <ac:chgData name="Shaibal Saha" userId="b190d146-612a-4436-b916-d10121b0f341" providerId="ADAL" clId="{55C09FD3-CE10-483B-8F02-77C491FFC10B}" dt="2026-08-30T02:32:29.132" v="41897" actId="20577"/>
          <ac:spMkLst>
            <pc:docMk/>
            <pc:sldMk cId="116635183" sldId="509"/>
            <ac:spMk id="12" creationId="{E377641A-2BF7-B75C-C3A2-C00CB9F0902C}"/>
          </ac:spMkLst>
        </pc:spChg>
        <pc:spChg chg="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13" creationId="{80DF2E4D-EC6C-B152-CA6A-FFB4DEF0E7C0}"/>
          </ac:spMkLst>
        </pc:spChg>
        <pc:spChg chg="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14" creationId="{9AD90FE7-07BB-7A7B-E096-CF5567DD31C0}"/>
          </ac:spMkLst>
        </pc:spChg>
        <pc:spChg chg="add 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15" creationId="{A49B8F56-7206-012B-CBCB-52F5FB3F6012}"/>
          </ac:spMkLst>
        </pc:spChg>
        <pc:spChg chg="add mod">
          <ac:chgData name="Shaibal Saha" userId="b190d146-612a-4436-b916-d10121b0f341" providerId="ADAL" clId="{55C09FD3-CE10-483B-8F02-77C491FFC10B}" dt="2026-08-30T02:32:49.950" v="41904" actId="2711"/>
          <ac:spMkLst>
            <pc:docMk/>
            <pc:sldMk cId="116635183" sldId="509"/>
            <ac:spMk id="16" creationId="{A325190A-BDFF-B598-117C-5F22249EE847}"/>
          </ac:spMkLst>
        </pc:spChg>
        <pc:spChg chg="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18" creationId="{C1D5A342-542E-7F75-3046-8D00B4DFA6A1}"/>
          </ac:spMkLst>
        </pc:spChg>
        <pc:spChg chg="add 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19" creationId="{1FFF3ECE-5127-F900-C307-8DD91D92B276}"/>
          </ac:spMkLst>
        </pc:spChg>
        <pc:spChg chg="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20" creationId="{80D37D11-C3BC-8208-D211-CC16827C7B2C}"/>
          </ac:spMkLst>
        </pc:spChg>
        <pc:spChg chg="add mod">
          <ac:chgData name="Shaibal Saha" userId="b190d146-612a-4436-b916-d10121b0f341" providerId="ADAL" clId="{55C09FD3-CE10-483B-8F02-77C491FFC10B}" dt="2026-08-30T02:32:49.950" v="41904" actId="2711"/>
          <ac:spMkLst>
            <pc:docMk/>
            <pc:sldMk cId="116635183" sldId="509"/>
            <ac:spMk id="21" creationId="{88B0AD31-FA7A-452D-A187-63C8161E9A42}"/>
          </ac:spMkLst>
        </pc:spChg>
        <pc:spChg chg="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23" creationId="{103242AB-B87D-AFCA-FE4D-704EC6F85A91}"/>
          </ac:spMkLst>
        </pc:spChg>
        <pc:spChg chg="add 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24" creationId="{2CB30C09-1757-A780-8273-78C34C98A891}"/>
          </ac:spMkLst>
        </pc:spChg>
        <pc:spChg chg="add 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25" creationId="{AEE6B3C3-242C-13B1-4036-4FB043280CDE}"/>
          </ac:spMkLst>
        </pc:spChg>
        <pc:spChg chg="add 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28" creationId="{9ABD53F4-425F-99D9-2783-AA2FC4382676}"/>
          </ac:spMkLst>
        </pc:spChg>
        <pc:spChg chg="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29" creationId="{625E152F-FC74-682F-BA77-77597128582D}"/>
          </ac:spMkLst>
        </pc:spChg>
        <pc:spChg chg="del mod">
          <ac:chgData name="Shaibal Saha" userId="b190d146-612a-4436-b916-d10121b0f341" providerId="ADAL" clId="{55C09FD3-CE10-483B-8F02-77C491FFC10B}" dt="2026-08-30T02:32:34.574" v="41900" actId="478"/>
          <ac:spMkLst>
            <pc:docMk/>
            <pc:sldMk cId="116635183" sldId="509"/>
            <ac:spMk id="47" creationId="{D3FF795A-38F4-7FC5-CFBF-C2EBD0ACFE35}"/>
          </ac:spMkLst>
        </pc:spChg>
        <pc:spChg chg="del mod">
          <ac:chgData name="Shaibal Saha" userId="b190d146-612a-4436-b916-d10121b0f341" providerId="ADAL" clId="{55C09FD3-CE10-483B-8F02-77C491FFC10B}" dt="2026-08-30T02:32:33.668" v="41899" actId="478"/>
          <ac:spMkLst>
            <pc:docMk/>
            <pc:sldMk cId="116635183" sldId="509"/>
            <ac:spMk id="60" creationId="{4C5CAB17-DC7A-1291-3DC5-646858BF7A43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62" creationId="{BC6AE50D-08C4-18A9-60EA-4BD5D9D227C4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28" creationId="{06226AD9-9F8E-89EF-706E-5EB1052FBAC6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30" creationId="{4D7C2FB3-2BDF-E916-1151-EB56ADD933D3}"/>
          </ac:spMkLst>
        </pc:spChg>
        <pc:spChg chg="mod">
          <ac:chgData name="Shaibal Saha" userId="b190d146-612a-4436-b916-d10121b0f341" providerId="ADAL" clId="{55C09FD3-CE10-483B-8F02-77C491FFC10B}" dt="2026-08-30T00:33:19.176" v="41089" actId="113"/>
          <ac:spMkLst>
            <pc:docMk/>
            <pc:sldMk cId="116635183" sldId="509"/>
            <ac:spMk id="132" creationId="{2A560AFC-C2DA-AC62-79BA-A7D45475ADB5}"/>
          </ac:spMkLst>
        </pc:spChg>
        <pc:spChg chg="mod">
          <ac:chgData name="Shaibal Saha" userId="b190d146-612a-4436-b916-d10121b0f341" providerId="ADAL" clId="{55C09FD3-CE10-483B-8F02-77C491FFC10B}" dt="2026-08-30T00:33:33.668" v="41091" actId="113"/>
          <ac:spMkLst>
            <pc:docMk/>
            <pc:sldMk cId="116635183" sldId="509"/>
            <ac:spMk id="140" creationId="{7A5FC801-7510-6177-814D-8AF10C05B86D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42" creationId="{3635CF66-26DE-E052-33D2-3652F65CCE8E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44" creationId="{D7984F8B-B5F2-105D-569E-FC34FD9113AD}"/>
          </ac:spMkLst>
        </pc:spChg>
        <pc:spChg chg="mod">
          <ac:chgData name="Shaibal Saha" userId="b190d146-612a-4436-b916-d10121b0f341" providerId="ADAL" clId="{55C09FD3-CE10-483B-8F02-77C491FFC10B}" dt="2026-08-30T00:33:51.081" v="41093" actId="113"/>
          <ac:spMkLst>
            <pc:docMk/>
            <pc:sldMk cId="116635183" sldId="509"/>
            <ac:spMk id="146" creationId="{909A78D1-FDD9-7608-D5B4-81C76ADC5D80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48" creationId="{1F115F66-0484-C4FC-A30D-28EC0E60103B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50" creationId="{E5B30A30-E160-F43E-9191-90185416FB7D}"/>
          </ac:spMkLst>
        </pc:spChg>
        <pc:spChg chg="del mod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52" creationId="{6D91917C-5593-1F1F-A01A-83AE241881E9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62" creationId="{1C1950C7-FB43-7693-138A-A3D4709C2398}"/>
          </ac:spMkLst>
        </pc:spChg>
        <pc:spChg chg="del mod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64" creationId="{A2104C9D-1E0D-1492-0E8D-74D9278A0C38}"/>
          </ac:spMkLst>
        </pc:spChg>
        <pc:spChg chg="mod">
          <ac:chgData name="Shaibal Saha" userId="b190d146-612a-4436-b916-d10121b0f341" providerId="ADAL" clId="{55C09FD3-CE10-483B-8F02-77C491FFC10B}" dt="2026-08-30T02:32:27.664" v="41896"/>
          <ac:spMkLst>
            <pc:docMk/>
            <pc:sldMk cId="116635183" sldId="509"/>
            <ac:spMk id="178" creationId="{C3046E82-AB9F-811F-8128-C9E2D54E067D}"/>
          </ac:spMkLst>
        </pc:spChg>
        <pc:picChg chg="add mod">
          <ac:chgData name="Shaibal Saha" userId="b190d146-612a-4436-b916-d10121b0f341" providerId="ADAL" clId="{55C09FD3-CE10-483B-8F02-77C491FFC10B}" dt="2026-08-30T00:31:37.127" v="41074" actId="1076"/>
          <ac:picMkLst>
            <pc:docMk/>
            <pc:sldMk cId="116635183" sldId="509"/>
            <ac:picMk id="4" creationId="{6D6CD85D-8B4A-94AF-135B-38A87132E55E}"/>
          </ac:picMkLst>
        </pc:picChg>
        <pc:picChg chg="del">
          <ac:chgData name="Shaibal Saha" userId="b190d146-612a-4436-b916-d10121b0f341" providerId="ADAL" clId="{55C09FD3-CE10-483B-8F02-77C491FFC10B}" dt="2026-08-30T00:31:25.047" v="41068" actId="478"/>
          <ac:picMkLst>
            <pc:docMk/>
            <pc:sldMk cId="116635183" sldId="509"/>
            <ac:picMk id="58" creationId="{720E62ED-BE5E-2981-8521-7223EDEC31E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2:33:29.050" v="41907" actId="47"/>
        <pc:sldMkLst>
          <pc:docMk/>
          <pc:sldMk cId="3516889654" sldId="510"/>
        </pc:sldMkLst>
        <pc:spChg chg="mod">
          <ac:chgData name="Shaibal Saha" userId="b190d146-612a-4436-b916-d10121b0f341" providerId="ADAL" clId="{55C09FD3-CE10-483B-8F02-77C491FFC10B}" dt="2026-08-30T00:39:55.954" v="41228" actId="207"/>
          <ac:spMkLst>
            <pc:docMk/>
            <pc:sldMk cId="3516889654" sldId="510"/>
            <ac:spMk id="12" creationId="{E95D7ADF-7EC0-9683-1A7B-8A26097833E9}"/>
          </ac:spMkLst>
        </pc:spChg>
        <pc:spChg chg="mod">
          <ac:chgData name="Shaibal Saha" userId="b190d146-612a-4436-b916-d10121b0f341" providerId="ADAL" clId="{55C09FD3-CE10-483B-8F02-77C491FFC10B}" dt="2026-08-30T00:39:05.404" v="41194" actId="1076"/>
          <ac:spMkLst>
            <pc:docMk/>
            <pc:sldMk cId="3516889654" sldId="510"/>
            <ac:spMk id="47" creationId="{BEF32C5C-C5D7-A642-C26B-CEC138E6E162}"/>
          </ac:spMkLst>
        </pc:spChg>
        <pc:spChg chg="mod">
          <ac:chgData name="Shaibal Saha" userId="b190d146-612a-4436-b916-d10121b0f341" providerId="ADAL" clId="{55C09FD3-CE10-483B-8F02-77C491FFC10B}" dt="2026-08-30T00:36:52.317" v="41176" actId="20577"/>
          <ac:spMkLst>
            <pc:docMk/>
            <pc:sldMk cId="3516889654" sldId="510"/>
            <ac:spMk id="60" creationId="{8A8832AB-0FBF-60BC-A60F-005CBC01BC7D}"/>
          </ac:spMkLst>
        </pc:spChg>
        <pc:spChg chg="mod">
          <ac:chgData name="Shaibal Saha" userId="b190d146-612a-4436-b916-d10121b0f341" providerId="ADAL" clId="{55C09FD3-CE10-483B-8F02-77C491FFC10B}" dt="2026-08-30T00:37:30.136" v="41178" actId="113"/>
          <ac:spMkLst>
            <pc:docMk/>
            <pc:sldMk cId="3516889654" sldId="510"/>
            <ac:spMk id="132" creationId="{C2C1892F-F461-661D-3BEF-3D00375EE872}"/>
          </ac:spMkLst>
        </pc:spChg>
        <pc:spChg chg="mod">
          <ac:chgData name="Shaibal Saha" userId="b190d146-612a-4436-b916-d10121b0f341" providerId="ADAL" clId="{55C09FD3-CE10-483B-8F02-77C491FFC10B}" dt="2026-08-30T00:37:46.790" v="41180" actId="113"/>
          <ac:spMkLst>
            <pc:docMk/>
            <pc:sldMk cId="3516889654" sldId="510"/>
            <ac:spMk id="140" creationId="{6AF9C5D1-F3F8-620B-43A7-93114F52D3C0}"/>
          </ac:spMkLst>
        </pc:spChg>
        <pc:spChg chg="mod">
          <ac:chgData name="Shaibal Saha" userId="b190d146-612a-4436-b916-d10121b0f341" providerId="ADAL" clId="{55C09FD3-CE10-483B-8F02-77C491FFC10B}" dt="2026-08-30T00:38:05.230" v="41183" actId="113"/>
          <ac:spMkLst>
            <pc:docMk/>
            <pc:sldMk cId="3516889654" sldId="510"/>
            <ac:spMk id="146" creationId="{94F68029-A0FA-375E-F4CA-2322A2D45C8D}"/>
          </ac:spMkLst>
        </pc:spChg>
        <pc:spChg chg="mod">
          <ac:chgData name="Shaibal Saha" userId="b190d146-612a-4436-b916-d10121b0f341" providerId="ADAL" clId="{55C09FD3-CE10-483B-8F02-77C491FFC10B}" dt="2026-08-30T00:38:22.049" v="41186" actId="113"/>
          <ac:spMkLst>
            <pc:docMk/>
            <pc:sldMk cId="3516889654" sldId="510"/>
            <ac:spMk id="152" creationId="{7DB005B4-D2E1-E51B-DD2A-BAC5125B7ED0}"/>
          </ac:spMkLst>
        </pc:spChg>
        <pc:spChg chg="mod">
          <ac:chgData name="Shaibal Saha" userId="b190d146-612a-4436-b916-d10121b0f341" providerId="ADAL" clId="{55C09FD3-CE10-483B-8F02-77C491FFC10B}" dt="2026-08-30T00:38:54.054" v="41191" actId="113"/>
          <ac:spMkLst>
            <pc:docMk/>
            <pc:sldMk cId="3516889654" sldId="510"/>
            <ac:spMk id="164" creationId="{95D5FC11-5F84-A708-0DDA-12F5AD7B046B}"/>
          </ac:spMkLst>
        </pc:spChg>
        <pc:picChg chg="del">
          <ac:chgData name="Shaibal Saha" userId="b190d146-612a-4436-b916-d10121b0f341" providerId="ADAL" clId="{55C09FD3-CE10-483B-8F02-77C491FFC10B}" dt="2026-08-30T00:35:59.687" v="41101" actId="478"/>
          <ac:picMkLst>
            <pc:docMk/>
            <pc:sldMk cId="3516889654" sldId="510"/>
            <ac:picMk id="4" creationId="{66C0FA7D-BF04-EFDD-BB09-8551A265F7DC}"/>
          </ac:picMkLst>
        </pc:picChg>
        <pc:picChg chg="add mod">
          <ac:chgData name="Shaibal Saha" userId="b190d146-612a-4436-b916-d10121b0f341" providerId="ADAL" clId="{55C09FD3-CE10-483B-8F02-77C491FFC10B}" dt="2026-08-30T00:36:09.400" v="41105" actId="1076"/>
          <ac:picMkLst>
            <pc:docMk/>
            <pc:sldMk cId="3516889654" sldId="510"/>
            <ac:picMk id="5" creationId="{C727A1F8-D42B-29CD-3600-458D30178ED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2:33:30.400" v="41908" actId="47"/>
        <pc:sldMkLst>
          <pc:docMk/>
          <pc:sldMk cId="1590009686" sldId="511"/>
        </pc:sldMkLst>
        <pc:spChg chg="add mod">
          <ac:chgData name="Shaibal Saha" userId="b190d146-612a-4436-b916-d10121b0f341" providerId="ADAL" clId="{55C09FD3-CE10-483B-8F02-77C491FFC10B}" dt="2026-08-30T00:45:58.703" v="41274" actId="1076"/>
          <ac:spMkLst>
            <pc:docMk/>
            <pc:sldMk cId="1590009686" sldId="511"/>
            <ac:spMk id="7" creationId="{8B73A40A-ADB4-7519-ECEC-A296A4D8BD72}"/>
          </ac:spMkLst>
        </pc:spChg>
        <pc:spChg chg="add mod">
          <ac:chgData name="Shaibal Saha" userId="b190d146-612a-4436-b916-d10121b0f341" providerId="ADAL" clId="{55C09FD3-CE10-483B-8F02-77C491FFC10B}" dt="2026-08-30T00:43:52.775" v="41262" actId="1076"/>
          <ac:spMkLst>
            <pc:docMk/>
            <pc:sldMk cId="1590009686" sldId="511"/>
            <ac:spMk id="9" creationId="{949ACB16-F663-19E6-5E79-A3712224D2A6}"/>
          </ac:spMkLst>
        </pc:spChg>
        <pc:spChg chg="add mod">
          <ac:chgData name="Shaibal Saha" userId="b190d146-612a-4436-b916-d10121b0f341" providerId="ADAL" clId="{55C09FD3-CE10-483B-8F02-77C491FFC10B}" dt="2026-08-30T00:46:30.576" v="41279" actId="14100"/>
          <ac:spMkLst>
            <pc:docMk/>
            <pc:sldMk cId="1590009686" sldId="511"/>
            <ac:spMk id="11" creationId="{200951F0-2A17-F9F5-15CF-18C99CAF7F8E}"/>
          </ac:spMkLst>
        </pc:spChg>
        <pc:spChg chg="mod">
          <ac:chgData name="Shaibal Saha" userId="b190d146-612a-4436-b916-d10121b0f341" providerId="ADAL" clId="{55C09FD3-CE10-483B-8F02-77C491FFC10B}" dt="2026-08-30T00:45:15.057" v="41265"/>
          <ac:spMkLst>
            <pc:docMk/>
            <pc:sldMk cId="1590009686" sldId="511"/>
            <ac:spMk id="12" creationId="{2DB83987-9862-EF98-9DDE-66215B1479B8}"/>
          </ac:spMkLst>
        </pc:spChg>
        <pc:spChg chg="add mod">
          <ac:chgData name="Shaibal Saha" userId="b190d146-612a-4436-b916-d10121b0f341" providerId="ADAL" clId="{55C09FD3-CE10-483B-8F02-77C491FFC10B}" dt="2026-08-30T00:43:52.775" v="41262" actId="1076"/>
          <ac:spMkLst>
            <pc:docMk/>
            <pc:sldMk cId="1590009686" sldId="511"/>
            <ac:spMk id="14" creationId="{4178AC8A-963E-EE88-B0DB-4237C19A1CBB}"/>
          </ac:spMkLst>
        </pc:spChg>
        <pc:spChg chg="add mod">
          <ac:chgData name="Shaibal Saha" userId="b190d146-612a-4436-b916-d10121b0f341" providerId="ADAL" clId="{55C09FD3-CE10-483B-8F02-77C491FFC10B}" dt="2026-08-30T00:46:33.550" v="41280" actId="14100"/>
          <ac:spMkLst>
            <pc:docMk/>
            <pc:sldMk cId="1590009686" sldId="511"/>
            <ac:spMk id="16" creationId="{9ACC5134-0C5D-E2AA-1AE2-CF371CC91972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0" creationId="{1ACA9C49-75DF-3FA0-7584-26E5E40CE058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2" creationId="{ED49A92B-0E1D-6F3D-4535-9F7224B89E0E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4" creationId="{C66FB8C4-09C7-1629-C793-5C86B0540DC2}"/>
          </ac:spMkLst>
        </pc:spChg>
        <pc:spChg chg="add mod">
          <ac:chgData name="Shaibal Saha" userId="b190d146-612a-4436-b916-d10121b0f341" providerId="ADAL" clId="{55C09FD3-CE10-483B-8F02-77C491FFC10B}" dt="2026-08-30T00:48:16.923" v="41303" actId="1076"/>
          <ac:spMkLst>
            <pc:docMk/>
            <pc:sldMk cId="1590009686" sldId="511"/>
            <ac:spMk id="27" creationId="{8CD6FBDA-CCFB-0A72-6ED1-EA242B8672C3}"/>
          </ac:spMkLst>
        </pc:spChg>
        <pc:spChg chg="add mod">
          <ac:chgData name="Shaibal Saha" userId="b190d146-612a-4436-b916-d10121b0f341" providerId="ADAL" clId="{55C09FD3-CE10-483B-8F02-77C491FFC10B}" dt="2026-08-30T00:48:16.923" v="41303" actId="1076"/>
          <ac:spMkLst>
            <pc:docMk/>
            <pc:sldMk cId="1590009686" sldId="511"/>
            <ac:spMk id="28" creationId="{C7EFF533-C1DC-5811-DE35-664E57CA7A9E}"/>
          </ac:spMkLst>
        </pc:spChg>
        <pc:spChg chg="add del mod">
          <ac:chgData name="Shaibal Saha" userId="b190d146-612a-4436-b916-d10121b0f341" providerId="ADAL" clId="{55C09FD3-CE10-483B-8F02-77C491FFC10B}" dt="2026-08-30T00:48:13.267" v="41302"/>
          <ac:spMkLst>
            <pc:docMk/>
            <pc:sldMk cId="1590009686" sldId="511"/>
            <ac:spMk id="29" creationId="{7EDDCB64-7819-A0C6-76E9-EC99D7BD7AE4}"/>
          </ac:spMkLst>
        </pc:spChg>
        <pc:spChg chg="mod">
          <ac:chgData name="Shaibal Saha" userId="b190d146-612a-4436-b916-d10121b0f341" providerId="ADAL" clId="{55C09FD3-CE10-483B-8F02-77C491FFC10B}" dt="2026-08-30T00:43:49.158" v="41261" actId="1076"/>
          <ac:spMkLst>
            <pc:docMk/>
            <pc:sldMk cId="1590009686" sldId="511"/>
            <ac:spMk id="47" creationId="{74DBFED0-ABDC-5B8B-5394-D2B60B7349FF}"/>
          </ac:spMkLst>
        </pc:spChg>
        <pc:spChg chg="del">
          <ac:chgData name="Shaibal Saha" userId="b190d146-612a-4436-b916-d10121b0f341" providerId="ADAL" clId="{55C09FD3-CE10-483B-8F02-77C491FFC10B}" dt="2026-08-30T00:41:26.858" v="41230" actId="478"/>
          <ac:spMkLst>
            <pc:docMk/>
            <pc:sldMk cId="1590009686" sldId="511"/>
            <ac:spMk id="60" creationId="{4632BB5B-1EA7-AD86-4AD2-974BD35112C8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62" creationId="{160955B1-8FE8-65C6-55E5-9EE1BB153889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0" creationId="{95BBB2B0-8544-8F4A-4A6F-468C2D253FD7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4" creationId="{E29E48A8-6A1F-4AAE-CFB0-0DD2EBD2D34E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6" creationId="{EBA0C157-53CA-61E4-4F3B-9CDF2DB11C9A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0" creationId="{EEDA4E13-F6FD-6401-75D0-BB6A96874678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6" creationId="{BEAD06C3-2304-ED65-FAB1-D4BF29D349D3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8" creationId="{465FF1DC-2F8A-A7CE-95E6-FAAC22F90D17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50" creationId="{F7B1EF13-C96C-BE20-FCAC-58C6F607F416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52" creationId="{B65E52D5-8498-1EE2-4C89-0F3A5209B960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60" creationId="{31422C95-22E8-9C65-DF83-67A38EA373FF}"/>
          </ac:spMkLst>
        </pc:spChg>
        <pc:picChg chg="add mod modCrop">
          <ac:chgData name="Shaibal Saha" userId="b190d146-612a-4436-b916-d10121b0f341" providerId="ADAL" clId="{55C09FD3-CE10-483B-8F02-77C491FFC10B}" dt="2026-08-30T00:45:53.561" v="41273" actId="1076"/>
          <ac:picMkLst>
            <pc:docMk/>
            <pc:sldMk cId="1590009686" sldId="511"/>
            <ac:picMk id="4" creationId="{ED911A09-8F1D-9815-5B63-5655DC4FD8B4}"/>
          </ac:picMkLst>
        </pc:picChg>
        <pc:picChg chg="del">
          <ac:chgData name="Shaibal Saha" userId="b190d146-612a-4436-b916-d10121b0f341" providerId="ADAL" clId="{55C09FD3-CE10-483B-8F02-77C491FFC10B}" dt="2026-08-30T00:41:26.858" v="41230" actId="478"/>
          <ac:picMkLst>
            <pc:docMk/>
            <pc:sldMk cId="1590009686" sldId="511"/>
            <ac:picMk id="5" creationId="{9D86C343-C6C0-9928-1A78-EF06B1D07A9A}"/>
          </ac:picMkLst>
        </pc:picChg>
        <pc:picChg chg="add mod">
          <ac:chgData name="Shaibal Saha" userId="b190d146-612a-4436-b916-d10121b0f341" providerId="ADAL" clId="{55C09FD3-CE10-483B-8F02-77C491FFC10B}" dt="2026-08-30T00:43:52.775" v="41262" actId="1076"/>
          <ac:picMkLst>
            <pc:docMk/>
            <pc:sldMk cId="1590009686" sldId="511"/>
            <ac:picMk id="18" creationId="{B78E43CC-5DF3-B2FB-CB2A-1281324551A2}"/>
          </ac:picMkLst>
        </pc:picChg>
        <pc:picChg chg="add mod">
          <ac:chgData name="Shaibal Saha" userId="b190d146-612a-4436-b916-d10121b0f341" providerId="ADAL" clId="{55C09FD3-CE10-483B-8F02-77C491FFC10B}" dt="2026-08-30T00:46:26.741" v="41278" actId="1076"/>
          <ac:picMkLst>
            <pc:docMk/>
            <pc:sldMk cId="1590009686" sldId="511"/>
            <ac:picMk id="26" creationId="{1AB67CB5-9243-3D75-7484-58F8CA9AF443}"/>
          </ac:picMkLst>
        </pc:picChg>
      </pc:sldChg>
      <pc:sldChg chg="add del">
        <pc:chgData name="Shaibal Saha" userId="b190d146-612a-4436-b916-d10121b0f341" providerId="ADAL" clId="{55C09FD3-CE10-483B-8F02-77C491FFC10B}" dt="2026-08-30T00:49:31.830" v="41311" actId="47"/>
        <pc:sldMkLst>
          <pc:docMk/>
          <pc:sldMk cId="2446301470" sldId="512"/>
        </pc:sldMkLst>
      </pc:sldChg>
      <pc:sldChg chg="modSp add del ord">
        <pc:chgData name="Shaibal Saha" userId="b190d146-612a-4436-b916-d10121b0f341" providerId="ADAL" clId="{55C09FD3-CE10-483B-8F02-77C491FFC10B}" dt="2026-08-30T02:33:31.887" v="41909" actId="47"/>
        <pc:sldMkLst>
          <pc:docMk/>
          <pc:sldMk cId="2051960419" sldId="513"/>
        </pc:sldMkLst>
        <pc:spChg chg="mod">
          <ac:chgData name="Shaibal Saha" userId="b190d146-612a-4436-b916-d10121b0f341" providerId="ADAL" clId="{55C09FD3-CE10-483B-8F02-77C491FFC10B}" dt="2026-08-30T00:50:03.791" v="41316"/>
          <ac:spMkLst>
            <pc:docMk/>
            <pc:sldMk cId="2051960419" sldId="513"/>
            <ac:spMk id="9" creationId="{0F94C291-4C8A-E0B3-D28D-C3F99309FB84}"/>
          </ac:spMkLst>
        </pc:spChg>
        <pc:spChg chg="mod">
          <ac:chgData name="Shaibal Saha" userId="b190d146-612a-4436-b916-d10121b0f341" providerId="ADAL" clId="{55C09FD3-CE10-483B-8F02-77C491FFC10B}" dt="2026-08-30T00:50:56.630" v="41323"/>
          <ac:spMkLst>
            <pc:docMk/>
            <pc:sldMk cId="2051960419" sldId="513"/>
            <ac:spMk id="11" creationId="{E6B87DD7-484C-3330-0FC6-A7C589570F02}"/>
          </ac:spMkLst>
        </pc:spChg>
        <pc:spChg chg="mod">
          <ac:chgData name="Shaibal Saha" userId="b190d146-612a-4436-b916-d10121b0f341" providerId="ADAL" clId="{55C09FD3-CE10-483B-8F02-77C491FFC10B}" dt="2026-08-30T00:50:10.504" v="41317"/>
          <ac:spMkLst>
            <pc:docMk/>
            <pc:sldMk cId="2051960419" sldId="513"/>
            <ac:spMk id="19" creationId="{52129DF6-1CF7-EEE8-918A-240F35955427}"/>
          </ac:spMkLst>
        </pc:spChg>
        <pc:spChg chg="mod">
          <ac:chgData name="Shaibal Saha" userId="b190d146-612a-4436-b916-d10121b0f341" providerId="ADAL" clId="{55C09FD3-CE10-483B-8F02-77C491FFC10B}" dt="2026-08-30T00:50:49.076" v="41322"/>
          <ac:spMkLst>
            <pc:docMk/>
            <pc:sldMk cId="2051960419" sldId="513"/>
            <ac:spMk id="21" creationId="{0BC4150D-22FF-F0D6-CC19-8E62E2F01455}"/>
          </ac:spMkLst>
        </pc:spChg>
        <pc:spChg chg="mod">
          <ac:chgData name="Shaibal Saha" userId="b190d146-612a-4436-b916-d10121b0f341" providerId="ADAL" clId="{55C09FD3-CE10-483B-8F02-77C491FFC10B}" dt="2026-08-30T00:50:16.668" v="41318"/>
          <ac:spMkLst>
            <pc:docMk/>
            <pc:sldMk cId="2051960419" sldId="513"/>
            <ac:spMk id="29" creationId="{34EEE1EE-1F71-45CB-1A55-A06B27B37F07}"/>
          </ac:spMkLst>
        </pc:spChg>
        <pc:spChg chg="mod">
          <ac:chgData name="Shaibal Saha" userId="b190d146-612a-4436-b916-d10121b0f341" providerId="ADAL" clId="{55C09FD3-CE10-483B-8F02-77C491FFC10B}" dt="2026-08-30T00:50:40.993" v="41321"/>
          <ac:spMkLst>
            <pc:docMk/>
            <pc:sldMk cId="2051960419" sldId="513"/>
            <ac:spMk id="31" creationId="{57773BE5-1CBD-B77C-1EE4-B33CBC95A8E3}"/>
          </ac:spMkLst>
        </pc:spChg>
        <pc:spChg chg="mod">
          <ac:chgData name="Shaibal Saha" userId="b190d146-612a-4436-b916-d10121b0f341" providerId="ADAL" clId="{55C09FD3-CE10-483B-8F02-77C491FFC10B}" dt="2026-08-30T00:50:23.231" v="41319"/>
          <ac:spMkLst>
            <pc:docMk/>
            <pc:sldMk cId="2051960419" sldId="513"/>
            <ac:spMk id="38" creationId="{3CFD9CAC-59EE-B65F-32E7-B7061CAD0BAB}"/>
          </ac:spMkLst>
        </pc:spChg>
        <pc:spChg chg="mod">
          <ac:chgData name="Shaibal Saha" userId="b190d146-612a-4436-b916-d10121b0f341" providerId="ADAL" clId="{55C09FD3-CE10-483B-8F02-77C491FFC10B}" dt="2026-08-30T00:50:29.995" v="41320"/>
          <ac:spMkLst>
            <pc:docMk/>
            <pc:sldMk cId="2051960419" sldId="513"/>
            <ac:spMk id="39" creationId="{74703B25-8FCB-5185-3890-BE01C715ECC7}"/>
          </ac:spMkLst>
        </pc:spChg>
        <pc:spChg chg="mod">
          <ac:chgData name="Shaibal Saha" userId="b190d146-612a-4436-b916-d10121b0f341" providerId="ADAL" clId="{55C09FD3-CE10-483B-8F02-77C491FFC10B}" dt="2026-08-30T00:51:08.421" v="41324"/>
          <ac:spMkLst>
            <pc:docMk/>
            <pc:sldMk cId="2051960419" sldId="513"/>
            <ac:spMk id="178" creationId="{7AD0FFAD-CB52-A6BC-9FA5-D8B9D45F1A7A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2:13:43.142" v="41783" actId="208"/>
        <pc:sldMkLst>
          <pc:docMk/>
          <pc:sldMk cId="1155694581" sldId="514"/>
        </pc:sldMkLst>
        <pc:spChg chg="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3" creationId="{0345473E-62D9-0ADC-62B2-EA84690F8ABE}"/>
          </ac:spMkLst>
        </pc:spChg>
        <pc:spChg chg="add mod">
          <ac:chgData name="Shaibal Saha" userId="b190d146-612a-4436-b916-d10121b0f341" providerId="ADAL" clId="{55C09FD3-CE10-483B-8F02-77C491FFC10B}" dt="2026-08-30T02:13:06.888" v="41778" actId="2711"/>
          <ac:spMkLst>
            <pc:docMk/>
            <pc:sldMk cId="1155694581" sldId="514"/>
            <ac:spMk id="4" creationId="{65D18389-129A-C60B-F4C3-6BA107A6E82C}"/>
          </ac:spMkLst>
        </pc:spChg>
        <pc:spChg chg="add 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7" creationId="{66149AE4-67EC-8233-8A3C-9CAC4958DED6}"/>
          </ac:spMkLst>
        </pc:spChg>
        <pc:spChg chg="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9" creationId="{64993BAB-1ADF-AE49-57FA-413E3DA16BA2}"/>
          </ac:spMkLst>
        </pc:spChg>
        <pc:spChg chg="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11" creationId="{3D2E8D6D-FB73-70C3-00EB-5A54C5E90AC2}"/>
          </ac:spMkLst>
        </pc:spChg>
        <pc:spChg chg="add mod">
          <ac:chgData name="Shaibal Saha" userId="b190d146-612a-4436-b916-d10121b0f341" providerId="ADAL" clId="{55C09FD3-CE10-483B-8F02-77C491FFC10B}" dt="2026-08-30T02:13:06.888" v="41778" actId="2711"/>
          <ac:spMkLst>
            <pc:docMk/>
            <pc:sldMk cId="1155694581" sldId="514"/>
            <ac:spMk id="13" creationId="{B487F6BA-25AA-4D75-1FED-338562C92C55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14" creationId="{0628DA0D-40DC-D0E9-C65B-65C978585C03}"/>
          </ac:spMkLst>
        </pc:spChg>
        <pc:spChg chg="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17" creationId="{2EAF1A68-C288-75E2-ED91-E09D4335BB04}"/>
          </ac:spMkLst>
        </pc:spChg>
        <pc:spChg chg="add 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19" creationId="{1FA0B17B-9B7A-646B-8E60-73607E26E1DD}"/>
          </ac:spMkLst>
        </pc:spChg>
        <pc:spChg chg="add 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21" creationId="{7D2E5BBD-6170-5D3F-9744-6AC00F4788D5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24" creationId="{FE345742-6FB3-F78B-A982-8A577109D024}"/>
          </ac:spMkLst>
        </pc:spChg>
        <pc:spChg chg="add 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27" creationId="{483F80F1-BFEC-7893-97B5-4B046D8DE69C}"/>
          </ac:spMkLst>
        </pc:spChg>
        <pc:spChg chg="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29" creationId="{56AB2021-1E9D-7F3D-4FA4-130D94A8A0DA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30" creationId="{E6EF714A-E894-D8C6-0C42-73C9F8C2A3F2}"/>
          </ac:spMkLst>
        </pc:spChg>
        <pc:spChg chg="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31" creationId="{D912FAE5-B18B-C6C2-5666-BEFB654D32A8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34" creationId="{8E0C3DB2-35BA-F22C-BB8D-4227CD5EAE09}"/>
          </ac:spMkLst>
        </pc:spChg>
        <pc:spChg chg="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37" creationId="{6BD1F000-6927-25D8-21F0-4A7E0A001D52}"/>
          </ac:spMkLst>
        </pc:spChg>
        <pc:spChg chg="add 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38" creationId="{6575321F-B886-4D31-A7CA-A9349EBE828E}"/>
          </ac:spMkLst>
        </pc:spChg>
        <pc:spChg chg="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39" creationId="{8957C4C8-C40F-AF4C-DF88-465FBE0602FA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43" creationId="{67195A8C-7EFC-01C2-2CFE-FDFA155EE641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45" creationId="{EF8770AE-AB6A-7954-C0CD-8176C8E40295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53" creationId="{7A8E31FF-C178-A368-1E20-5F3E69084D6F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54" creationId="{489193E9-9514-7599-F2DA-43197DE041B9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56" creationId="{891EDD3F-1005-D9E2-DF9B-4580BF862DE0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59" creationId="{7ED632E8-25D5-EBA8-BE0F-9AD7EADB1A75}"/>
          </ac:spMkLst>
        </pc:spChg>
        <pc:spChg chg="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62" creationId="{553D1AFB-0BC3-0B9B-B343-F78BC17A73A8}"/>
          </ac:spMkLst>
        </pc:spChg>
        <pc:spChg chg="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63" creationId="{211D8E15-0DEB-A963-8F74-4DC95C9492A2}"/>
          </ac:spMkLst>
        </pc:spChg>
        <pc:spChg chg="add 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128" creationId="{CA104300-86C9-3DCB-B965-468BBD1027D8}"/>
          </ac:spMkLst>
        </pc:spChg>
        <pc:spChg chg="add mod">
          <ac:chgData name="Shaibal Saha" userId="b190d146-612a-4436-b916-d10121b0f341" providerId="ADAL" clId="{55C09FD3-CE10-483B-8F02-77C491FFC10B}" dt="2026-08-30T02:13:06.888" v="41778" actId="2711"/>
          <ac:spMkLst>
            <pc:docMk/>
            <pc:sldMk cId="1155694581" sldId="514"/>
            <ac:spMk id="129" creationId="{2C78C4EB-E310-04BD-1B2C-636183AB83E3}"/>
          </ac:spMkLst>
        </pc:spChg>
        <pc:spChg chg="add 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131" creationId="{8F8FCF4D-A2B0-C6F8-968B-63A71F31C9A6}"/>
          </ac:spMkLst>
        </pc:spChg>
        <pc:spChg chg="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132" creationId="{2D0F746A-2AEE-3636-C104-F1C89275853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2:47:38.705" v="42118" actId="1076"/>
        <pc:sldMkLst>
          <pc:docMk/>
          <pc:sldMk cId="4102313594" sldId="515"/>
        </pc:sldMkLst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3" creationId="{C26E07C6-189D-DE69-9C99-506C2604E4CE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7" creationId="{DEF5EA65-9247-A550-03EE-0A1F58517539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9" creationId="{D3D72E23-34FB-00B0-BECB-3C10E9459EDB}"/>
          </ac:spMkLst>
        </pc:spChg>
        <pc:spChg chg="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12" creationId="{3D93C67E-ADCD-5C02-E83C-80665183ED5E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3" creationId="{9913D748-55DA-B738-40F4-6CB982ECDB22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4" creationId="{5A7E9243-7A4A-52F5-3644-BBC06824103C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5" creationId="{E81E134E-A76B-C7CF-4606-19CA5A0C358C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6" creationId="{5390B648-ACD5-0613-B485-FA3E58D5B8FA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7" creationId="{B3F80F55-61A1-4CA4-A310-C4E4AD0F70F9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20" creationId="{2AAD09E8-9E4A-D63B-4DDB-1CB9C87D2B1B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21" creationId="{0CCF9C6D-BD68-2377-0473-8D7A8BC67B49}"/>
          </ac:spMkLst>
        </pc:spChg>
        <pc:spChg chg="add mod">
          <ac:chgData name="Shaibal Saha" userId="b190d146-612a-4436-b916-d10121b0f341" providerId="ADAL" clId="{55C09FD3-CE10-483B-8F02-77C491FFC10B}" dt="2026-08-30T02:37:59.947" v="41945" actId="14100"/>
          <ac:spMkLst>
            <pc:docMk/>
            <pc:sldMk cId="4102313594" sldId="515"/>
            <ac:spMk id="23" creationId="{BB94693D-18D4-75AB-01CA-108D548B01C7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25" creationId="{80207E3E-39E8-2A16-DB8C-153868E50C01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29" creationId="{8AEB587C-3482-548A-123F-34E7C28C3044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31" creationId="{62704F77-C3B4-E31A-C0F9-A5C3F77BA3C8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35" creationId="{26385767-C109-EF84-3D0F-F132C92A79A0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37" creationId="{1168BDD5-727A-BCC2-4A10-F58BE15BFAD7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39" creationId="{FAE5B262-85EA-601A-A654-5FFE9E6BB744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41" creationId="{4BCCE856-221F-8B94-E494-94D651932085}"/>
          </ac:spMkLst>
        </pc:spChg>
        <pc:spChg chg="add mod">
          <ac:chgData name="Shaibal Saha" userId="b190d146-612a-4436-b916-d10121b0f341" providerId="ADAL" clId="{55C09FD3-CE10-483B-8F02-77C491FFC10B}" dt="2026-08-30T02:46:11.972" v="42062" actId="1076"/>
          <ac:spMkLst>
            <pc:docMk/>
            <pc:sldMk cId="4102313594" sldId="515"/>
            <ac:spMk id="45" creationId="{FB731765-4EE1-1EFF-F851-AFA0692845F3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47" creationId="{AC961D1C-9566-DC7B-CF9E-28690A900E34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49" creationId="{56A7178C-D4B8-5074-F5B1-200C517392D8}"/>
          </ac:spMkLst>
        </pc:spChg>
        <pc:spChg chg="add mod">
          <ac:chgData name="Shaibal Saha" userId="b190d146-612a-4436-b916-d10121b0f341" providerId="ADAL" clId="{55C09FD3-CE10-483B-8F02-77C491FFC10B}" dt="2026-08-30T02:40:10.394" v="41966" actId="2711"/>
          <ac:spMkLst>
            <pc:docMk/>
            <pc:sldMk cId="4102313594" sldId="515"/>
            <ac:spMk id="51" creationId="{B6A741A2-D482-2027-7C95-E0401BB4631A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55" creationId="{C530C2BE-4474-A6D3-56E0-2A32487A1773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57" creationId="{F03F3B4B-1F02-1C99-D1A0-C477B5C8CA4E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59" creationId="{AAFDDDDE-F085-51F8-9D5C-7A3729112C54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61" creationId="{9E550B0E-8D39-BAB1-5CB1-5B4BBBC16540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129" creationId="{FE572D68-7455-E27A-A6D8-6C252C607BE2}"/>
          </ac:spMkLst>
        </pc:spChg>
        <pc:spChg chg="add del mod">
          <ac:chgData name="Shaibal Saha" userId="b190d146-612a-4436-b916-d10121b0f341" providerId="ADAL" clId="{55C09FD3-CE10-483B-8F02-77C491FFC10B}" dt="2026-08-30T02:41:54.073" v="41989" actId="478"/>
          <ac:spMkLst>
            <pc:docMk/>
            <pc:sldMk cId="4102313594" sldId="515"/>
            <ac:spMk id="132" creationId="{E4903573-89A8-FEE2-8EC3-E78BB0D82E74}"/>
          </ac:spMkLst>
        </pc:spChg>
        <pc:spChg chg="add mod">
          <ac:chgData name="Shaibal Saha" userId="b190d146-612a-4436-b916-d10121b0f341" providerId="ADAL" clId="{55C09FD3-CE10-483B-8F02-77C491FFC10B}" dt="2026-08-30T02:42:19.287" v="41999" actId="113"/>
          <ac:spMkLst>
            <pc:docMk/>
            <pc:sldMk cId="4102313594" sldId="515"/>
            <ac:spMk id="134" creationId="{475A6948-28BA-CBC2-C82A-4CA6539E25F5}"/>
          </ac:spMkLst>
        </pc:spChg>
        <pc:spChg chg="add mod">
          <ac:chgData name="Shaibal Saha" userId="b190d146-612a-4436-b916-d10121b0f341" providerId="ADAL" clId="{55C09FD3-CE10-483B-8F02-77C491FFC10B}" dt="2026-08-30T02:43:39.710" v="42028" actId="1076"/>
          <ac:spMkLst>
            <pc:docMk/>
            <pc:sldMk cId="4102313594" sldId="515"/>
            <ac:spMk id="136" creationId="{CED16C72-3DE7-C56A-C48F-7A6CEA389684}"/>
          </ac:spMkLst>
        </pc:spChg>
        <pc:spChg chg="add mod">
          <ac:chgData name="Shaibal Saha" userId="b190d146-612a-4436-b916-d10121b0f341" providerId="ADAL" clId="{55C09FD3-CE10-483B-8F02-77C491FFC10B}" dt="2026-08-30T02:43:39.710" v="42028" actId="1076"/>
          <ac:spMkLst>
            <pc:docMk/>
            <pc:sldMk cId="4102313594" sldId="515"/>
            <ac:spMk id="137" creationId="{D94A81C6-CAC5-0B5A-A7DA-7E9FF743A35D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38" creationId="{85774C3B-C8F0-7267-EB28-21F0E2CC43F2}"/>
          </ac:spMkLst>
        </pc:spChg>
        <pc:spChg chg="add del mod">
          <ac:chgData name="Shaibal Saha" userId="b190d146-612a-4436-b916-d10121b0f341" providerId="ADAL" clId="{55C09FD3-CE10-483B-8F02-77C491FFC10B}" dt="2026-08-30T02:45:39.535" v="42036"/>
          <ac:spMkLst>
            <pc:docMk/>
            <pc:sldMk cId="4102313594" sldId="515"/>
            <ac:spMk id="139" creationId="{D31E746F-6A8F-FF5E-A6EA-643FFCD3CD5A}"/>
          </ac:spMkLst>
        </pc:spChg>
        <pc:spChg chg="add del mod">
          <ac:chgData name="Shaibal Saha" userId="b190d146-612a-4436-b916-d10121b0f341" providerId="ADAL" clId="{55C09FD3-CE10-483B-8F02-77C491FFC10B}" dt="2026-08-30T02:45:40.857" v="42039"/>
          <ac:spMkLst>
            <pc:docMk/>
            <pc:sldMk cId="4102313594" sldId="515"/>
            <ac:spMk id="140" creationId="{36D7AFEF-B869-EE8D-D4A4-287CB14EA461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1" creationId="{C56A9925-3374-BFE4-7E61-EDB70CECE007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3" creationId="{9E04FFA2-915A-CF19-690F-FD80FA72442D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5" creationId="{B662C452-31C7-7EBF-CCA6-91D389B479A8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7" creationId="{71240769-7024-3479-0CD4-63E09F4135CF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9" creationId="{AD32B7A4-6727-1AE0-8A03-62A57149058C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51" creationId="{B923D346-601D-8094-FD1F-359C9B07415D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53" creationId="{929DBCA6-B1F0-D5A2-4CC9-F8A51169A3E6}"/>
          </ac:spMkLst>
        </pc:spChg>
        <pc:spChg chg="mod">
          <ac:chgData name="Shaibal Saha" userId="b190d146-612a-4436-b916-d10121b0f341" providerId="ADAL" clId="{55C09FD3-CE10-483B-8F02-77C491FFC10B}" dt="2026-08-30T02:42:24.018" v="42001" actId="1076"/>
          <ac:spMkLst>
            <pc:docMk/>
            <pc:sldMk cId="4102313594" sldId="515"/>
            <ac:spMk id="178" creationId="{3BCE352E-D05B-E880-E1C0-8C0E3B7484C7}"/>
          </ac:spMkLst>
        </pc:spChg>
        <pc:picChg chg="add del mod">
          <ac:chgData name="Shaibal Saha" userId="b190d146-612a-4436-b916-d10121b0f341" providerId="ADAL" clId="{55C09FD3-CE10-483B-8F02-77C491FFC10B}" dt="2026-08-30T02:38:08.246" v="41946" actId="478"/>
          <ac:picMkLst>
            <pc:docMk/>
            <pc:sldMk cId="4102313594" sldId="515"/>
            <ac:picMk id="27" creationId="{6D2AEC2A-8F3D-A020-0DBB-792056633475}"/>
          </ac:picMkLst>
        </pc:picChg>
        <pc:picChg chg="add mod">
          <ac:chgData name="Shaibal Saha" userId="b190d146-612a-4436-b916-d10121b0f341" providerId="ADAL" clId="{55C09FD3-CE10-483B-8F02-77C491FFC10B}" dt="2026-08-30T02:38:58.611" v="41951"/>
          <ac:picMkLst>
            <pc:docMk/>
            <pc:sldMk cId="4102313594" sldId="515"/>
            <ac:picMk id="33" creationId="{85C28212-9003-5A35-0D30-680BCF64C6B4}"/>
          </ac:picMkLst>
        </pc:picChg>
        <pc:picChg chg="add mod">
          <ac:chgData name="Shaibal Saha" userId="b190d146-612a-4436-b916-d10121b0f341" providerId="ADAL" clId="{55C09FD3-CE10-483B-8F02-77C491FFC10B}" dt="2026-08-30T02:42:33.115" v="42002" actId="1076"/>
          <ac:picMkLst>
            <pc:docMk/>
            <pc:sldMk cId="4102313594" sldId="515"/>
            <ac:picMk id="43" creationId="{20686EB0-B48B-D036-5D8C-E0762B63F0CC}"/>
          </ac:picMkLst>
        </pc:picChg>
        <pc:picChg chg="add mod">
          <ac:chgData name="Shaibal Saha" userId="b190d146-612a-4436-b916-d10121b0f341" providerId="ADAL" clId="{55C09FD3-CE10-483B-8F02-77C491FFC10B}" dt="2026-08-30T02:39:26.722" v="41957" actId="1076"/>
          <ac:picMkLst>
            <pc:docMk/>
            <pc:sldMk cId="4102313594" sldId="515"/>
            <ac:picMk id="53" creationId="{D6B932C0-F619-610A-11CC-576AE74D9A2E}"/>
          </ac:picMkLst>
        </pc:picChg>
        <pc:picChg chg="add mod">
          <ac:chgData name="Shaibal Saha" userId="b190d146-612a-4436-b916-d10121b0f341" providerId="ADAL" clId="{55C09FD3-CE10-483B-8F02-77C491FFC10B}" dt="2026-08-30T02:42:33.115" v="42002" actId="1076"/>
          <ac:picMkLst>
            <pc:docMk/>
            <pc:sldMk cId="4102313594" sldId="515"/>
            <ac:picMk id="63" creationId="{B73BA683-7C1A-4145-62F6-AF1C68C4C953}"/>
          </ac:picMkLst>
        </pc:picChg>
        <pc:picChg chg="add mod">
          <ac:chgData name="Shaibal Saha" userId="b190d146-612a-4436-b916-d10121b0f341" providerId="ADAL" clId="{55C09FD3-CE10-483B-8F02-77C491FFC10B}" dt="2026-08-30T02:41:33.558" v="41985" actId="1076"/>
          <ac:picMkLst>
            <pc:docMk/>
            <pc:sldMk cId="4102313594" sldId="515"/>
            <ac:picMk id="130" creationId="{37968482-C7FA-1E38-2444-303707017864}"/>
          </ac:picMkLst>
        </pc:picChg>
        <pc:cxnChg chg="add mod">
          <ac:chgData name="Shaibal Saha" userId="b190d146-612a-4436-b916-d10121b0f341" providerId="ADAL" clId="{55C09FD3-CE10-483B-8F02-77C491FFC10B}" dt="2026-08-30T02:47:18.670" v="42110" actId="1582"/>
          <ac:cxnSpMkLst>
            <pc:docMk/>
            <pc:sldMk cId="4102313594" sldId="515"/>
            <ac:cxnSpMk id="155" creationId="{97B4B7F5-10F9-A059-E1DA-7309D557ED8C}"/>
          </ac:cxnSpMkLst>
        </pc:cxnChg>
        <pc:cxnChg chg="add mod">
          <ac:chgData name="Shaibal Saha" userId="b190d146-612a-4436-b916-d10121b0f341" providerId="ADAL" clId="{55C09FD3-CE10-483B-8F02-77C491FFC10B}" dt="2026-08-30T02:47:38.705" v="42118" actId="1076"/>
          <ac:cxnSpMkLst>
            <pc:docMk/>
            <pc:sldMk cId="4102313594" sldId="515"/>
            <ac:cxnSpMk id="156" creationId="{EA2EEBCE-340C-E286-C513-A5AD503DA5BC}"/>
          </ac:cxnSpMkLst>
        </pc:cxnChg>
        <pc:cxnChg chg="add mod">
          <ac:chgData name="Shaibal Saha" userId="b190d146-612a-4436-b916-d10121b0f341" providerId="ADAL" clId="{55C09FD3-CE10-483B-8F02-77C491FFC10B}" dt="2026-08-30T02:47:38.705" v="42118" actId="1076"/>
          <ac:cxnSpMkLst>
            <pc:docMk/>
            <pc:sldMk cId="4102313594" sldId="515"/>
            <ac:cxnSpMk id="158" creationId="{22610B02-FA0A-F756-9AD1-502E8AE5D8B1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20:15:22.709" v="42474" actId="11529"/>
        <pc:sldMkLst>
          <pc:docMk/>
          <pc:sldMk cId="740889848" sldId="516"/>
        </pc:sldMkLst>
        <pc:spChg chg="add mod">
          <ac:chgData name="Shaibal Saha" userId="b190d146-612a-4436-b916-d10121b0f341" providerId="ADAL" clId="{55C09FD3-CE10-483B-8F02-77C491FFC10B}" dt="2026-08-30T03:12:09.274" v="42467" actId="1076"/>
          <ac:spMkLst>
            <pc:docMk/>
            <pc:sldMk cId="740889848" sldId="516"/>
            <ac:spMk id="4" creationId="{6278C97D-00E9-4EEA-0148-AC14F7537701}"/>
          </ac:spMkLst>
        </pc:spChg>
        <pc:spChg chg="add mod">
          <ac:chgData name="Shaibal Saha" userId="b190d146-612a-4436-b916-d10121b0f341" providerId="ADAL" clId="{55C09FD3-CE10-483B-8F02-77C491FFC10B}" dt="2026-08-30T03:12:09.274" v="42467" actId="1076"/>
          <ac:spMkLst>
            <pc:docMk/>
            <pc:sldMk cId="740889848" sldId="516"/>
            <ac:spMk id="6" creationId="{9BD53F64-DDF8-773D-C621-1B1730A91F2F}"/>
          </ac:spMkLst>
        </pc:spChg>
        <pc:spChg chg="add mod">
          <ac:chgData name="Shaibal Saha" userId="b190d146-612a-4436-b916-d10121b0f341" providerId="ADAL" clId="{55C09FD3-CE10-483B-8F02-77C491FFC10B}" dt="2026-08-30T03:12:09.274" v="42467" actId="1076"/>
          <ac:spMkLst>
            <pc:docMk/>
            <pc:sldMk cId="740889848" sldId="516"/>
            <ac:spMk id="8" creationId="{9E4F195C-17F0-BDF2-839C-4F7A40F72006}"/>
          </ac:spMkLst>
        </pc:spChg>
        <pc:spChg chg="add mod">
          <ac:chgData name="Shaibal Saha" userId="b190d146-612a-4436-b916-d10121b0f341" providerId="ADAL" clId="{55C09FD3-CE10-483B-8F02-77C491FFC10B}" dt="2026-08-30T03:12:09.274" v="42467" actId="1076"/>
          <ac:spMkLst>
            <pc:docMk/>
            <pc:sldMk cId="740889848" sldId="516"/>
            <ac:spMk id="10" creationId="{47EC5ECE-C2C3-BBA9-CF54-7D6BA0FBB00B}"/>
          </ac:spMkLst>
        </pc:spChg>
        <pc:spChg chg="mod">
          <ac:chgData name="Shaibal Saha" userId="b190d146-612a-4436-b916-d10121b0f341" providerId="ADAL" clId="{55C09FD3-CE10-483B-8F02-77C491FFC10B}" dt="2026-08-30T02:47:49.061" v="42123" actId="5793"/>
          <ac:spMkLst>
            <pc:docMk/>
            <pc:sldMk cId="740889848" sldId="516"/>
            <ac:spMk id="12" creationId="{06B709E9-3C38-C35E-7F9F-0E065DAF0270}"/>
          </ac:spMkLst>
        </pc:spChg>
        <pc:spChg chg="add mod">
          <ac:chgData name="Shaibal Saha" userId="b190d146-612a-4436-b916-d10121b0f341" providerId="ADAL" clId="{55C09FD3-CE10-483B-8F02-77C491FFC10B}" dt="2026-08-30T03:12:24.313" v="42469" actId="1076"/>
          <ac:spMkLst>
            <pc:docMk/>
            <pc:sldMk cId="740889848" sldId="516"/>
            <ac:spMk id="16" creationId="{376808D7-8ED8-8DCF-6694-F2CC3A6DC0EF}"/>
          </ac:spMkLst>
        </pc:spChg>
        <pc:spChg chg="add mod">
          <ac:chgData name="Shaibal Saha" userId="b190d146-612a-4436-b916-d10121b0f341" providerId="ADAL" clId="{55C09FD3-CE10-483B-8F02-77C491FFC10B}" dt="2026-08-30T03:12:24.313" v="42469" actId="1076"/>
          <ac:spMkLst>
            <pc:docMk/>
            <pc:sldMk cId="740889848" sldId="516"/>
            <ac:spMk id="18" creationId="{FFC46A22-FEFF-B4DF-9856-628B7F7D4EE3}"/>
          </ac:spMkLst>
        </pc:spChg>
        <pc:spChg chg="mod">
          <ac:chgData name="Shaibal Saha" userId="b190d146-612a-4436-b916-d10121b0f341" providerId="ADAL" clId="{55C09FD3-CE10-483B-8F02-77C491FFC10B}" dt="2026-08-30T02:50:29.242" v="42137" actId="1076"/>
          <ac:spMkLst>
            <pc:docMk/>
            <pc:sldMk cId="740889848" sldId="516"/>
            <ac:spMk id="23" creationId="{F84AB389-B473-17EF-FA11-2B484602C8AC}"/>
          </ac:spMkLst>
        </pc:spChg>
        <pc:spChg chg="mod">
          <ac:chgData name="Shaibal Saha" userId="b190d146-612a-4436-b916-d10121b0f341" providerId="ADAL" clId="{55C09FD3-CE10-483B-8F02-77C491FFC10B}" dt="2026-08-30T02:57:56.462" v="42288" actId="1076"/>
          <ac:spMkLst>
            <pc:docMk/>
            <pc:sldMk cId="740889848" sldId="516"/>
            <ac:spMk id="29" creationId="{8D7F6DB3-DD03-2B6A-3E08-976E9B3DED12}"/>
          </ac:spMkLst>
        </pc:spChg>
        <pc:spChg chg="mod">
          <ac:chgData name="Shaibal Saha" userId="b190d146-612a-4436-b916-d10121b0f341" providerId="ADAL" clId="{55C09FD3-CE10-483B-8F02-77C491FFC10B}" dt="2026-08-30T02:57:56.462" v="42288" actId="1076"/>
          <ac:spMkLst>
            <pc:docMk/>
            <pc:sldMk cId="740889848" sldId="516"/>
            <ac:spMk id="31" creationId="{8BF48A31-2501-1571-E40B-A3C88173AE2C}"/>
          </ac:spMkLst>
        </pc:spChg>
        <pc:spChg chg="mod">
          <ac:chgData name="Shaibal Saha" userId="b190d146-612a-4436-b916-d10121b0f341" providerId="ADAL" clId="{55C09FD3-CE10-483B-8F02-77C491FFC10B}" dt="2026-08-30T02:51:48.307" v="42153" actId="1076"/>
          <ac:spMkLst>
            <pc:docMk/>
            <pc:sldMk cId="740889848" sldId="516"/>
            <ac:spMk id="35" creationId="{E3AC4AAD-6F6C-CC6C-020C-F4DF438D5A3C}"/>
          </ac:spMkLst>
        </pc:spChg>
        <pc:spChg chg="mod">
          <ac:chgData name="Shaibal Saha" userId="b190d146-612a-4436-b916-d10121b0f341" providerId="ADAL" clId="{55C09FD3-CE10-483B-8F02-77C491FFC10B}" dt="2026-08-30T02:51:48.307" v="42153" actId="1076"/>
          <ac:spMkLst>
            <pc:docMk/>
            <pc:sldMk cId="740889848" sldId="516"/>
            <ac:spMk id="37" creationId="{582C09E6-D740-5618-A7FA-8049C3B1D5A5}"/>
          </ac:spMkLst>
        </pc:spChg>
        <pc:spChg chg="mod">
          <ac:chgData name="Shaibal Saha" userId="b190d146-612a-4436-b916-d10121b0f341" providerId="ADAL" clId="{55C09FD3-CE10-483B-8F02-77C491FFC10B}" dt="2026-08-30T02:57:56.462" v="42288" actId="1076"/>
          <ac:spMkLst>
            <pc:docMk/>
            <pc:sldMk cId="740889848" sldId="516"/>
            <ac:spMk id="39" creationId="{8485D75B-B464-F9A7-DE10-45FF5A88CF7A}"/>
          </ac:spMkLst>
        </pc:spChg>
        <pc:spChg chg="mod">
          <ac:chgData name="Shaibal Saha" userId="b190d146-612a-4436-b916-d10121b0f341" providerId="ADAL" clId="{55C09FD3-CE10-483B-8F02-77C491FFC10B}" dt="2026-08-30T02:57:56.462" v="42288" actId="1076"/>
          <ac:spMkLst>
            <pc:docMk/>
            <pc:sldMk cId="740889848" sldId="516"/>
            <ac:spMk id="41" creationId="{2AE8A7E4-1EDB-DD6D-7BC4-1020AF9FBA80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45" creationId="{48836AA8-54F5-93D5-A300-29295E8ABEDF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47" creationId="{09BA75BA-433E-724A-CCD1-4AE24B6D4686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49" creationId="{7FEEDC98-0195-3073-61E1-2B7AA09DD09C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51" creationId="{55601D89-E022-CC68-930A-6387B5783EF0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55" creationId="{1CC4A7FE-BC8D-9020-40D4-00E4DA2F4DE0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57" creationId="{36AC0549-0624-D68D-5390-F7DDAFD6BC51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59" creationId="{35FA2EFA-3835-7B05-A3AC-CAD9B39446F3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61" creationId="{1800C9A0-1F9C-9EE9-F5EF-F2716B80A86A}"/>
          </ac:spMkLst>
        </pc:spChg>
        <pc:spChg chg="mod">
          <ac:chgData name="Shaibal Saha" userId="b190d146-612a-4436-b916-d10121b0f341" providerId="ADAL" clId="{55C09FD3-CE10-483B-8F02-77C491FFC10B}" dt="2026-08-30T20:15:15.436" v="42473" actId="14100"/>
          <ac:spMkLst>
            <pc:docMk/>
            <pc:sldMk cId="740889848" sldId="516"/>
            <ac:spMk id="129" creationId="{26311BE2-D4A2-51BE-E8D1-B45C166F5FD6}"/>
          </ac:spMkLst>
        </pc:spChg>
        <pc:spChg chg="mod">
          <ac:chgData name="Shaibal Saha" userId="b190d146-612a-4436-b916-d10121b0f341" providerId="ADAL" clId="{55C09FD3-CE10-483B-8F02-77C491FFC10B}" dt="2026-08-30T02:56:24.853" v="42266" actId="1076"/>
          <ac:spMkLst>
            <pc:docMk/>
            <pc:sldMk cId="740889848" sldId="516"/>
            <ac:spMk id="134" creationId="{17AB43B7-1965-7E76-9104-F563AC1A58B4}"/>
          </ac:spMkLst>
        </pc:spChg>
        <pc:spChg chg="del">
          <ac:chgData name="Shaibal Saha" userId="b190d146-612a-4436-b916-d10121b0f341" providerId="ADAL" clId="{55C09FD3-CE10-483B-8F02-77C491FFC10B}" dt="2026-08-30T02:54:48.884" v="42241" actId="478"/>
          <ac:spMkLst>
            <pc:docMk/>
            <pc:sldMk cId="740889848" sldId="516"/>
            <ac:spMk id="136" creationId="{3F457018-99E6-8E8F-21D5-6A0851BC51E5}"/>
          </ac:spMkLst>
        </pc:spChg>
        <pc:spChg chg="del">
          <ac:chgData name="Shaibal Saha" userId="b190d146-612a-4436-b916-d10121b0f341" providerId="ADAL" clId="{55C09FD3-CE10-483B-8F02-77C491FFC10B}" dt="2026-08-30T02:54:50.684" v="42242" actId="478"/>
          <ac:spMkLst>
            <pc:docMk/>
            <pc:sldMk cId="740889848" sldId="516"/>
            <ac:spMk id="137" creationId="{26EBD969-DDE0-4154-38B1-618AE0E965F0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38" creationId="{DB859DAB-E49B-9658-9867-75D6C84D7AE5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41" creationId="{B9CA4FA0-BFCA-DC7E-E224-FE8D7B386ABB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43" creationId="{D7CF802A-5920-8655-9BA7-B7B697277561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45" creationId="{316B3404-8338-76D1-2D66-21E597147D19}"/>
          </ac:spMkLst>
        </pc:spChg>
        <pc:spChg chg="del">
          <ac:chgData name="Shaibal Saha" userId="b190d146-612a-4436-b916-d10121b0f341" providerId="ADAL" clId="{55C09FD3-CE10-483B-8F02-77C491FFC10B}" dt="2026-08-30T02:53:20.729" v="42209" actId="478"/>
          <ac:spMkLst>
            <pc:docMk/>
            <pc:sldMk cId="740889848" sldId="516"/>
            <ac:spMk id="147" creationId="{57312739-0976-8B07-EC8E-72C9D17F4516}"/>
          </ac:spMkLst>
        </pc:spChg>
        <pc:spChg chg="del mod">
          <ac:chgData name="Shaibal Saha" userId="b190d146-612a-4436-b916-d10121b0f341" providerId="ADAL" clId="{55C09FD3-CE10-483B-8F02-77C491FFC10B}" dt="2026-08-30T02:53:22.826" v="42211" actId="478"/>
          <ac:spMkLst>
            <pc:docMk/>
            <pc:sldMk cId="740889848" sldId="516"/>
            <ac:spMk id="149" creationId="{616D4CDE-8F5B-44C4-E058-7BCAB55F8FBF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51" creationId="{96CFE13B-35CB-6E30-E0C5-7BE80270AACA}"/>
          </ac:spMkLst>
        </pc:spChg>
        <pc:spChg chg="mod">
          <ac:chgData name="Shaibal Saha" userId="b190d146-612a-4436-b916-d10121b0f341" providerId="ADAL" clId="{55C09FD3-CE10-483B-8F02-77C491FFC10B}" dt="2026-08-30T02:56:36.421" v="42268" actId="1076"/>
          <ac:spMkLst>
            <pc:docMk/>
            <pc:sldMk cId="740889848" sldId="516"/>
            <ac:spMk id="153" creationId="{98E49CEF-7A13-DE84-9240-7A70282C6E41}"/>
          </ac:spMkLst>
        </pc:spChg>
        <pc:picChg chg="add mod">
          <ac:chgData name="Shaibal Saha" userId="b190d146-612a-4436-b916-d10121b0f341" providerId="ADAL" clId="{55C09FD3-CE10-483B-8F02-77C491FFC10B}" dt="2026-08-30T03:12:09.274" v="42467" actId="1076"/>
          <ac:picMkLst>
            <pc:docMk/>
            <pc:sldMk cId="740889848" sldId="516"/>
            <ac:picMk id="13" creationId="{9A7A731A-57A9-86F0-0C04-C714B88E33EB}"/>
          </ac:picMkLst>
        </pc:picChg>
        <pc:picChg chg="add mod">
          <ac:chgData name="Shaibal Saha" userId="b190d146-612a-4436-b916-d10121b0f341" providerId="ADAL" clId="{55C09FD3-CE10-483B-8F02-77C491FFC10B}" dt="2026-08-30T02:57:05.857" v="42276" actId="1076"/>
          <ac:picMkLst>
            <pc:docMk/>
            <pc:sldMk cId="740889848" sldId="516"/>
            <ac:picMk id="14" creationId="{C55E5410-E15E-9635-7C71-10D898164F71}"/>
          </ac:picMkLst>
        </pc:picChg>
        <pc:picChg chg="add del mod">
          <ac:chgData name="Shaibal Saha" userId="b190d146-612a-4436-b916-d10121b0f341" providerId="ADAL" clId="{55C09FD3-CE10-483B-8F02-77C491FFC10B}" dt="2026-08-30T02:55:46.639" v="42253" actId="478"/>
          <ac:picMkLst>
            <pc:docMk/>
            <pc:sldMk cId="740889848" sldId="516"/>
            <ac:picMk id="20" creationId="{9A3A3E62-C010-7A62-B131-AE00DFBF59F5}"/>
          </ac:picMkLst>
        </pc:picChg>
        <pc:picChg chg="add mod">
          <ac:chgData name="Shaibal Saha" userId="b190d146-612a-4436-b916-d10121b0f341" providerId="ADAL" clId="{55C09FD3-CE10-483B-8F02-77C491FFC10B}" dt="2026-08-30T03:12:24.313" v="42469" actId="1076"/>
          <ac:picMkLst>
            <pc:docMk/>
            <pc:sldMk cId="740889848" sldId="516"/>
            <ac:picMk id="21" creationId="{9C219B9E-0AE9-5A89-C61C-1D7BFC0A3C1B}"/>
          </ac:picMkLst>
        </pc:picChg>
        <pc:picChg chg="mod">
          <ac:chgData name="Shaibal Saha" userId="b190d146-612a-4436-b916-d10121b0f341" providerId="ADAL" clId="{55C09FD3-CE10-483B-8F02-77C491FFC10B}" dt="2026-08-30T02:51:48.307" v="42153" actId="1076"/>
          <ac:picMkLst>
            <pc:docMk/>
            <pc:sldMk cId="740889848" sldId="516"/>
            <ac:picMk id="43" creationId="{788DB7CA-8EA8-F2B3-26B5-73707EBDAFCE}"/>
          </ac:picMkLst>
        </pc:picChg>
        <pc:picChg chg="mod">
          <ac:chgData name="Shaibal Saha" userId="b190d146-612a-4436-b916-d10121b0f341" providerId="ADAL" clId="{55C09FD3-CE10-483B-8F02-77C491FFC10B}" dt="2026-08-30T03:12:18.093" v="42468" actId="1076"/>
          <ac:picMkLst>
            <pc:docMk/>
            <pc:sldMk cId="740889848" sldId="516"/>
            <ac:picMk id="53" creationId="{2E4CBB76-FD6F-CB12-A7EE-1D14AF787662}"/>
          </ac:picMkLst>
        </pc:picChg>
        <pc:picChg chg="mod">
          <ac:chgData name="Shaibal Saha" userId="b190d146-612a-4436-b916-d10121b0f341" providerId="ADAL" clId="{55C09FD3-CE10-483B-8F02-77C491FFC10B}" dt="2026-08-30T03:12:18.093" v="42468" actId="1076"/>
          <ac:picMkLst>
            <pc:docMk/>
            <pc:sldMk cId="740889848" sldId="516"/>
            <ac:picMk id="63" creationId="{6D082684-201D-F821-76EC-39205613F9AB}"/>
          </ac:picMkLst>
        </pc:picChg>
        <pc:picChg chg="del">
          <ac:chgData name="Shaibal Saha" userId="b190d146-612a-4436-b916-d10121b0f341" providerId="ADAL" clId="{55C09FD3-CE10-483B-8F02-77C491FFC10B}" dt="2026-08-30T02:53:59.923" v="42230" actId="478"/>
          <ac:picMkLst>
            <pc:docMk/>
            <pc:sldMk cId="740889848" sldId="516"/>
            <ac:picMk id="130" creationId="{5A9C5E94-68F8-FB6D-FB90-AD2EE7CE69F8}"/>
          </ac:picMkLst>
        </pc:picChg>
        <pc:cxnChg chg="add">
          <ac:chgData name="Shaibal Saha" userId="b190d146-612a-4436-b916-d10121b0f341" providerId="ADAL" clId="{55C09FD3-CE10-483B-8F02-77C491FFC10B}" dt="2026-08-30T20:15:22.709" v="42474" actId="11529"/>
          <ac:cxnSpMkLst>
            <pc:docMk/>
            <pc:sldMk cId="740889848" sldId="516"/>
            <ac:cxnSpMk id="5" creationId="{AF68061B-6CC6-CAEB-154D-67C6E88330F8}"/>
          </ac:cxnSpMkLst>
        </pc:cxnChg>
        <pc:cxnChg chg="mod">
          <ac:chgData name="Shaibal Saha" userId="b190d146-612a-4436-b916-d10121b0f341" providerId="ADAL" clId="{55C09FD3-CE10-483B-8F02-77C491FFC10B}" dt="2026-08-30T02:53:41.333" v="42224" actId="1076"/>
          <ac:cxnSpMkLst>
            <pc:docMk/>
            <pc:sldMk cId="740889848" sldId="516"/>
            <ac:cxnSpMk id="155" creationId="{EA3ED481-176C-FCDA-EF2B-4EBDFCF80F73}"/>
          </ac:cxnSpMkLst>
        </pc:cxnChg>
        <pc:cxnChg chg="del mod">
          <ac:chgData name="Shaibal Saha" userId="b190d146-612a-4436-b916-d10121b0f341" providerId="ADAL" clId="{55C09FD3-CE10-483B-8F02-77C491FFC10B}" dt="2026-08-30T02:53:20.729" v="42209" actId="478"/>
          <ac:cxnSpMkLst>
            <pc:docMk/>
            <pc:sldMk cId="740889848" sldId="516"/>
            <ac:cxnSpMk id="156" creationId="{918A2B56-D3BB-CA66-DFE2-4A5B78FB29C2}"/>
          </ac:cxnSpMkLst>
        </pc:cxnChg>
        <pc:cxnChg chg="mod">
          <ac:chgData name="Shaibal Saha" userId="b190d146-612a-4436-b916-d10121b0f341" providerId="ADAL" clId="{55C09FD3-CE10-483B-8F02-77C491FFC10B}" dt="2026-08-30T02:53:41.333" v="42224" actId="1076"/>
          <ac:cxnSpMkLst>
            <pc:docMk/>
            <pc:sldMk cId="740889848" sldId="516"/>
            <ac:cxnSpMk id="158" creationId="{CD1C75E7-E439-C7C4-1D2C-80D3CBD30940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20:15:52.109" v="42477" actId="14100"/>
        <pc:sldMkLst>
          <pc:docMk/>
          <pc:sldMk cId="586996123" sldId="517"/>
        </pc:sldMkLst>
        <pc:spChg chg="mod">
          <ac:chgData name="Shaibal Saha" userId="b190d146-612a-4436-b916-d10121b0f341" providerId="ADAL" clId="{55C09FD3-CE10-483B-8F02-77C491FFC10B}" dt="2026-08-30T03:01:17.984" v="42376" actId="1076"/>
          <ac:spMkLst>
            <pc:docMk/>
            <pc:sldMk cId="586996123" sldId="517"/>
            <ac:spMk id="2" creationId="{5C649E1F-11A7-0195-FD87-1A6AE13CD949}"/>
          </ac:spMkLst>
        </pc:spChg>
        <pc:spChg chg="add 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3" creationId="{B26F79A8-E2F7-15A2-0F04-CC2D80E14762}"/>
          </ac:spMkLst>
        </pc:spChg>
        <pc:spChg chg="del">
          <ac:chgData name="Shaibal Saha" userId="b190d146-612a-4436-b916-d10121b0f341" providerId="ADAL" clId="{55C09FD3-CE10-483B-8F02-77C491FFC10B}" dt="2026-08-30T02:58:53.004" v="42307" actId="478"/>
          <ac:spMkLst>
            <pc:docMk/>
            <pc:sldMk cId="586996123" sldId="517"/>
            <ac:spMk id="4" creationId="{6B8F17BD-8EEC-285C-C22D-AF5D64F91179}"/>
          </ac:spMkLst>
        </pc:spChg>
        <pc:spChg chg="add 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5" creationId="{A1EAE118-65CE-6E3E-D155-D78918725377}"/>
          </ac:spMkLst>
        </pc:spChg>
        <pc:spChg chg="del">
          <ac:chgData name="Shaibal Saha" userId="b190d146-612a-4436-b916-d10121b0f341" providerId="ADAL" clId="{55C09FD3-CE10-483B-8F02-77C491FFC10B}" dt="2026-08-30T02:58:53.004" v="42307" actId="478"/>
          <ac:spMkLst>
            <pc:docMk/>
            <pc:sldMk cId="586996123" sldId="517"/>
            <ac:spMk id="6" creationId="{F46026C5-F0E3-2042-990C-C450BB1F6B62}"/>
          </ac:spMkLst>
        </pc:spChg>
        <pc:spChg chg="del">
          <ac:chgData name="Shaibal Saha" userId="b190d146-612a-4436-b916-d10121b0f341" providerId="ADAL" clId="{55C09FD3-CE10-483B-8F02-77C491FFC10B}" dt="2026-08-30T02:58:53.004" v="42307" actId="478"/>
          <ac:spMkLst>
            <pc:docMk/>
            <pc:sldMk cId="586996123" sldId="517"/>
            <ac:spMk id="8" creationId="{7C6EA4EE-031F-0A25-B746-91D20E02D3EC}"/>
          </ac:spMkLst>
        </pc:spChg>
        <pc:spChg chg="del">
          <ac:chgData name="Shaibal Saha" userId="b190d146-612a-4436-b916-d10121b0f341" providerId="ADAL" clId="{55C09FD3-CE10-483B-8F02-77C491FFC10B}" dt="2026-08-30T02:58:53.004" v="42307" actId="478"/>
          <ac:spMkLst>
            <pc:docMk/>
            <pc:sldMk cId="586996123" sldId="517"/>
            <ac:spMk id="10" creationId="{A13E3FE4-D218-8A76-E628-9939BB75F678}"/>
          </ac:spMkLst>
        </pc:spChg>
        <pc:spChg chg="mod">
          <ac:chgData name="Shaibal Saha" userId="b190d146-612a-4436-b916-d10121b0f341" providerId="ADAL" clId="{55C09FD3-CE10-483B-8F02-77C491FFC10B}" dt="2026-08-30T02:58:13.480" v="42297" actId="20577"/>
          <ac:spMkLst>
            <pc:docMk/>
            <pc:sldMk cId="586996123" sldId="517"/>
            <ac:spMk id="12" creationId="{C1C467AA-B128-47F5-71E9-CBD2F4B5DE9B}"/>
          </ac:spMkLst>
        </pc:spChg>
        <pc:spChg chg="mod">
          <ac:chgData name="Shaibal Saha" userId="b190d146-612a-4436-b916-d10121b0f341" providerId="ADAL" clId="{55C09FD3-CE10-483B-8F02-77C491FFC10B}" dt="2026-08-30T20:15:52.109" v="42477" actId="14100"/>
          <ac:spMkLst>
            <pc:docMk/>
            <pc:sldMk cId="586996123" sldId="517"/>
            <ac:spMk id="16" creationId="{0E82703C-6294-49B2-A3E0-E366EBDA4CC6}"/>
          </ac:spMkLst>
        </pc:spChg>
        <pc:spChg chg="mod">
          <ac:chgData name="Shaibal Saha" userId="b190d146-612a-4436-b916-d10121b0f341" providerId="ADAL" clId="{55C09FD3-CE10-483B-8F02-77C491FFC10B}" dt="2026-08-30T03:12:35.281" v="42470" actId="1076"/>
          <ac:spMkLst>
            <pc:docMk/>
            <pc:sldMk cId="586996123" sldId="517"/>
            <ac:spMk id="18" creationId="{416B3723-13ED-090E-9131-9E15154DC16E}"/>
          </ac:spMkLst>
        </pc:spChg>
        <pc:spChg chg="mod">
          <ac:chgData name="Shaibal Saha" userId="b190d146-612a-4436-b916-d10121b0f341" providerId="ADAL" clId="{55C09FD3-CE10-483B-8F02-77C491FFC10B}" dt="2026-08-30T02:59:12.836" v="42309" actId="2711"/>
          <ac:spMkLst>
            <pc:docMk/>
            <pc:sldMk cId="586996123" sldId="517"/>
            <ac:spMk id="29" creationId="{5FADC1A6-36CB-2366-5083-7FAB8091E48D}"/>
          </ac:spMkLst>
        </pc:spChg>
        <pc:spChg chg="mod">
          <ac:chgData name="Shaibal Saha" userId="b190d146-612a-4436-b916-d10121b0f341" providerId="ADAL" clId="{55C09FD3-CE10-483B-8F02-77C491FFC10B}" dt="2026-08-30T02:59:34.593" v="42314" actId="14100"/>
          <ac:spMkLst>
            <pc:docMk/>
            <pc:sldMk cId="586996123" sldId="517"/>
            <ac:spMk id="31" creationId="{A21815B3-EC9C-D086-8679-E54392C9C6C9}"/>
          </ac:spMkLst>
        </pc:spChg>
        <pc:spChg chg="mod">
          <ac:chgData name="Shaibal Saha" userId="b190d146-612a-4436-b916-d10121b0f341" providerId="ADAL" clId="{55C09FD3-CE10-483B-8F02-77C491FFC10B}" dt="2026-08-30T02:59:12.836" v="42309" actId="2711"/>
          <ac:spMkLst>
            <pc:docMk/>
            <pc:sldMk cId="586996123" sldId="517"/>
            <ac:spMk id="39" creationId="{2DEDBB4B-63D7-CF6A-E88B-CB181C6BF4B1}"/>
          </ac:spMkLst>
        </pc:spChg>
        <pc:spChg chg="mod">
          <ac:chgData name="Shaibal Saha" userId="b190d146-612a-4436-b916-d10121b0f341" providerId="ADAL" clId="{55C09FD3-CE10-483B-8F02-77C491FFC10B}" dt="2026-08-30T02:59:34.593" v="42314" actId="14100"/>
          <ac:spMkLst>
            <pc:docMk/>
            <pc:sldMk cId="586996123" sldId="517"/>
            <ac:spMk id="41" creationId="{696B43C1-BBAC-7247-1BF3-84A324AA14A4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45" creationId="{E06A74A4-24A7-FC5B-E012-12615E5AF7FF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47" creationId="{2CE67DDA-1A81-83D3-6CAF-F5E8EEBDFE9D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49" creationId="{F62F6280-261F-9E3C-AFA3-7F0A47FE9A23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51" creationId="{BCCEAFBE-6EDB-95EC-21B3-9E015E470D80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55" creationId="{C1C010B4-EAF8-6DCC-507B-E8AA5185F816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57" creationId="{7FB0C71F-8063-9A28-639D-7137463EC9F5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59" creationId="{7B131573-66A2-6463-F70A-A3FAABA21ABB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61" creationId="{4B61B9D4-B187-01E9-78A7-F26D72F24800}"/>
          </ac:spMkLst>
        </pc:spChg>
        <pc:spChg chg="mod">
          <ac:chgData name="Shaibal Saha" userId="b190d146-612a-4436-b916-d10121b0f341" providerId="ADAL" clId="{55C09FD3-CE10-483B-8F02-77C491FFC10B}" dt="2026-08-30T20:15:40.181" v="42476" actId="14100"/>
          <ac:spMkLst>
            <pc:docMk/>
            <pc:sldMk cId="586996123" sldId="517"/>
            <ac:spMk id="129" creationId="{3E5CEF9E-E35E-2DBA-AC79-E97AC56F071C}"/>
          </ac:spMkLst>
        </pc:spChg>
        <pc:spChg chg="mod">
          <ac:chgData name="Shaibal Saha" userId="b190d146-612a-4436-b916-d10121b0f341" providerId="ADAL" clId="{55C09FD3-CE10-483B-8F02-77C491FFC10B}" dt="2026-08-30T03:02:42.199" v="42394" actId="20577"/>
          <ac:spMkLst>
            <pc:docMk/>
            <pc:sldMk cId="586996123" sldId="517"/>
            <ac:spMk id="134" creationId="{BE2BC722-1561-DC42-2890-4178F13F9241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38" creationId="{3DD38654-EA64-E9FD-A65F-6C8E5345E971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41" creationId="{304B645B-9F20-2970-45A0-D7E3B3137EF9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43" creationId="{628643A1-9284-CAD4-6C0C-8B8036F5D3E9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45" creationId="{3CADFCCA-DFDD-1F80-DC58-3AF4E691F850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51" creationId="{7ABDDF0C-1B1A-B3D4-2E08-F9645F6683AF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53" creationId="{75385140-D7EC-E8C7-6DC5-FD3875F932D7}"/>
          </ac:spMkLst>
        </pc:spChg>
        <pc:picChg chg="add mod">
          <ac:chgData name="Shaibal Saha" userId="b190d146-612a-4436-b916-d10121b0f341" providerId="ADAL" clId="{55C09FD3-CE10-483B-8F02-77C491FFC10B}" dt="2026-08-30T03:02:16.444" v="42388" actId="1076"/>
          <ac:picMkLst>
            <pc:docMk/>
            <pc:sldMk cId="586996123" sldId="517"/>
            <ac:picMk id="9" creationId="{4330968A-DFBE-B7F8-4EDD-21BEA3B78AB7}"/>
          </ac:picMkLst>
        </pc:picChg>
        <pc:picChg chg="add mod">
          <ac:chgData name="Shaibal Saha" userId="b190d146-612a-4436-b916-d10121b0f341" providerId="ADAL" clId="{55C09FD3-CE10-483B-8F02-77C491FFC10B}" dt="2026-08-30T03:12:35.281" v="42470" actId="1076"/>
          <ac:picMkLst>
            <pc:docMk/>
            <pc:sldMk cId="586996123" sldId="517"/>
            <ac:picMk id="11" creationId="{81D0E093-D50E-EE7C-5C1A-3543514772A2}"/>
          </ac:picMkLst>
        </pc:picChg>
        <pc:picChg chg="del">
          <ac:chgData name="Shaibal Saha" userId="b190d146-612a-4436-b916-d10121b0f341" providerId="ADAL" clId="{55C09FD3-CE10-483B-8F02-77C491FFC10B}" dt="2026-08-30T02:58:53.004" v="42307" actId="478"/>
          <ac:picMkLst>
            <pc:docMk/>
            <pc:sldMk cId="586996123" sldId="517"/>
            <ac:picMk id="13" creationId="{3F34C646-7FAC-9B73-6B07-D615128C9E4E}"/>
          </ac:picMkLst>
        </pc:picChg>
        <pc:picChg chg="del">
          <ac:chgData name="Shaibal Saha" userId="b190d146-612a-4436-b916-d10121b0f341" providerId="ADAL" clId="{55C09FD3-CE10-483B-8F02-77C491FFC10B}" dt="2026-08-30T03:01:56.323" v="42383" actId="478"/>
          <ac:picMkLst>
            <pc:docMk/>
            <pc:sldMk cId="586996123" sldId="517"/>
            <ac:picMk id="14" creationId="{6CBBD3F5-DC9D-5F52-B64C-08A0BED0845C}"/>
          </ac:picMkLst>
        </pc:picChg>
        <pc:picChg chg="del">
          <ac:chgData name="Shaibal Saha" userId="b190d146-612a-4436-b916-d10121b0f341" providerId="ADAL" clId="{55C09FD3-CE10-483B-8F02-77C491FFC10B}" dt="2026-08-30T03:02:57.719" v="42396" actId="478"/>
          <ac:picMkLst>
            <pc:docMk/>
            <pc:sldMk cId="586996123" sldId="517"/>
            <ac:picMk id="21" creationId="{CBE7AE8B-FAC4-DBA1-2650-B62F17D97709}"/>
          </ac:picMkLst>
        </pc:picChg>
        <pc:picChg chg="mod">
          <ac:chgData name="Shaibal Saha" userId="b190d146-612a-4436-b916-d10121b0f341" providerId="ADAL" clId="{55C09FD3-CE10-483B-8F02-77C491FFC10B}" dt="2026-08-30T03:12:42.589" v="42471" actId="1076"/>
          <ac:picMkLst>
            <pc:docMk/>
            <pc:sldMk cId="586996123" sldId="517"/>
            <ac:picMk id="53" creationId="{6910134A-3702-07D2-FBF1-2EB446A5E689}"/>
          </ac:picMkLst>
        </pc:picChg>
        <pc:picChg chg="mod">
          <ac:chgData name="Shaibal Saha" userId="b190d146-612a-4436-b916-d10121b0f341" providerId="ADAL" clId="{55C09FD3-CE10-483B-8F02-77C491FFC10B}" dt="2026-08-30T03:12:42.589" v="42471" actId="1076"/>
          <ac:picMkLst>
            <pc:docMk/>
            <pc:sldMk cId="586996123" sldId="517"/>
            <ac:picMk id="63" creationId="{588E88E9-D623-8E86-89C4-DF496C7FE1E1}"/>
          </ac:picMkLst>
        </pc:picChg>
        <pc:cxnChg chg="add mod">
          <ac:chgData name="Shaibal Saha" userId="b190d146-612a-4436-b916-d10121b0f341" providerId="ADAL" clId="{55C09FD3-CE10-483B-8F02-77C491FFC10B}" dt="2026-08-30T20:15:32.933" v="42475"/>
          <ac:cxnSpMkLst>
            <pc:docMk/>
            <pc:sldMk cId="586996123" sldId="517"/>
            <ac:cxnSpMk id="4" creationId="{F76F1FF0-2B73-0F01-B592-1FC26C7FFC88}"/>
          </ac:cxnSpMkLst>
        </pc:cxnChg>
        <pc:cxnChg chg="add mod">
          <ac:chgData name="Shaibal Saha" userId="b190d146-612a-4436-b916-d10121b0f341" providerId="ADAL" clId="{55C09FD3-CE10-483B-8F02-77C491FFC10B}" dt="2026-08-30T03:01:01.160" v="42359" actId="1076"/>
          <ac:cxnSpMkLst>
            <pc:docMk/>
            <pc:sldMk cId="586996123" sldId="517"/>
            <ac:cxnSpMk id="7" creationId="{55EE2F57-6E0E-BDE9-E8EF-A6FA9BF3A5C2}"/>
          </ac:cxnSpMkLst>
        </pc:cxnChg>
        <pc:cxnChg chg="mod">
          <ac:chgData name="Shaibal Saha" userId="b190d146-612a-4436-b916-d10121b0f341" providerId="ADAL" clId="{55C09FD3-CE10-483B-8F02-77C491FFC10B}" dt="2026-08-30T03:01:26.405" v="42378" actId="1076"/>
          <ac:cxnSpMkLst>
            <pc:docMk/>
            <pc:sldMk cId="586996123" sldId="517"/>
            <ac:cxnSpMk id="155" creationId="{D3A7164D-8195-7709-B66D-44951811BF2D}"/>
          </ac:cxnSpMkLst>
        </pc:cxnChg>
        <pc:cxnChg chg="mod">
          <ac:chgData name="Shaibal Saha" userId="b190d146-612a-4436-b916-d10121b0f341" providerId="ADAL" clId="{55C09FD3-CE10-483B-8F02-77C491FFC10B}" dt="2026-08-30T03:01:26.405" v="42378" actId="1076"/>
          <ac:cxnSpMkLst>
            <pc:docMk/>
            <pc:sldMk cId="586996123" sldId="517"/>
            <ac:cxnSpMk id="158" creationId="{51965A6B-22CC-855B-FC38-86A3B739AD15}"/>
          </ac:cxnSpMkLst>
        </pc:cxnChg>
      </pc:sldChg>
      <pc:sldChg chg="addSp delSp new del mod">
        <pc:chgData name="Shaibal Saha" userId="b190d146-612a-4436-b916-d10121b0f341" providerId="ADAL" clId="{55C09FD3-CE10-483B-8F02-77C491FFC10B}" dt="2026-08-30T03:10:41.266" v="42457" actId="47"/>
        <pc:sldMkLst>
          <pc:docMk/>
          <pc:sldMk cId="2499665942" sldId="518"/>
        </pc:sldMkLst>
        <pc:spChg chg="add del">
          <ac:chgData name="Shaibal Saha" userId="b190d146-612a-4436-b916-d10121b0f341" providerId="ADAL" clId="{55C09FD3-CE10-483B-8F02-77C491FFC10B}" dt="2026-08-30T03:10:39.158" v="42456" actId="22"/>
          <ac:spMkLst>
            <pc:docMk/>
            <pc:sldMk cId="2499665942" sldId="518"/>
            <ac:spMk id="7" creationId="{B027B65F-9297-E099-2A28-036CF21175CB}"/>
          </ac:spMkLst>
        </pc:sp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D51D9-4596-2A09-2792-DEBD79AF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219C6-EBED-95F0-53D9-DF8892857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ECE04-4106-A9C1-F01D-E015E6488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55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A7A14-5B66-4268-372B-634D65325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1FD0F-0A4A-EAF7-7C70-501209968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05853-E989-9D06-4E31-51A54F86A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65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82D07-A29C-82C4-5126-02B2941F6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DDB96-C379-02CC-3349-A4DBC24CE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21B1E3-8FEC-4202-FDBA-6FCCE2B94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54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74527-6892-BF8A-15FC-EDFDA9192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E50D28-5296-D070-F268-5E52E2B76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4FF95-1EFB-0FC9-CC55-24860E313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041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CF62B-F493-C3F4-E385-F7F0700BD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60C546-DFF1-0176-AB3E-80B025C53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7B794-1769-54AC-65F4-85813C55F3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242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65A4A-44D6-AAC9-7C69-C4877C877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0F628-A507-B5BD-0DB1-A203A336A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A6BFCD-514F-2343-7C6C-42F988768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920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02B4D-00DD-D209-EFF9-C2E4AF291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44946-A12B-B4F2-A198-DFEC0DDC5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33D1F-D975-B903-A27F-428BB00CD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63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384A6-930B-EA26-6667-7BFF02912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263999-ED78-7A42-6339-2C9680818B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8FF20-193D-7DEB-A958-0AAFCB124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007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1E20E-9271-07AF-271F-E394266E7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604B8-02B3-89F5-27BA-E2F84744D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EE6392-2E01-3545-1500-66D099FE33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549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9F4C3-939B-D104-289A-47DBEB09F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C0D75E-3412-F767-E634-910FF95BA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92EEB5-799C-BD20-B40E-62BBA97A6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488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6CA15-135F-9E3A-485E-A5231023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8C399-A9D9-1369-01D2-72B91AF36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817F0E-616F-99F4-05A3-75831A1E1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464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E68E7-9705-3170-1B62-26DBCE16B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ED4A80-909B-9D9A-B245-961B52923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C666AA-7BA3-6F52-F7B4-66942D783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29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46D1C-C08A-65D1-E981-2870C3D1A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235166-0031-7494-4D9E-41081D92E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4D8F53-40C2-DAA9-9AFA-6DB08984D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33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122E7-5B75-DEA1-3F24-AA46D20B2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A915C8-1048-F22A-E67C-61DED6B034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D8198B-4704-D4D0-650C-1FFCC0905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9200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0EB9-C5E7-9C06-24E8-2AAB6D9D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3D3928-65C3-6923-903C-097F27EBA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48EC8A-68D4-9709-E26D-9F85A767C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7994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8F4B1-79AA-EE28-A7CB-D62BD16D3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D50EA-A39B-F68B-DDE1-BB3BCFA3A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6BA973-F6F9-9609-4594-6909B8F0F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38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B7B46-8950-6B12-5848-5E9F0698C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3B134F-733F-1CBB-8993-1A4E78BD4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C38A2-2E39-9977-0630-C83732178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9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29.png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3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lbert Sans"/>
              <a:cs typeface="Arial" panose="020B0604020202020204" pitchFamily="34" charset="0"/>
              <a:sym typeface="Albert Sans"/>
            </a:endParaRP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8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Privacy &amp; Bias in Edge Computing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6496971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Privacy concerns &amp; forms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454310" y="2757749"/>
            <a:ext cx="6123471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New edge privacy risks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Data, location, identity privacy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847714" y="5174783"/>
            <a:ext cx="4985339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techniques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37865" y="6286493"/>
            <a:ext cx="7556556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Anonymization &amp; k-anonymity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Differential privacy, HE, FL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9571090" y="1755427"/>
            <a:ext cx="5297925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Bias types &amp; causes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0241723" y="3053266"/>
            <a:ext cx="4890762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13 forms of bias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Where bias comes from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9772808" y="8376418"/>
            <a:ext cx="613240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628F72-78A7-785D-B640-745D148E1E5A}"/>
              </a:ext>
            </a:extLst>
          </p:cNvPr>
          <p:cNvSpPr txBox="1"/>
          <p:nvPr/>
        </p:nvSpPr>
        <p:spPr>
          <a:xfrm>
            <a:off x="9671949" y="5174783"/>
            <a:ext cx="4015523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Bias mitigation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FBCAB5-0375-B322-0756-A1EE6A28A84F}"/>
              </a:ext>
            </a:extLst>
          </p:cNvPr>
          <p:cNvSpPr txBox="1"/>
          <p:nvPr/>
        </p:nvSpPr>
        <p:spPr>
          <a:xfrm>
            <a:off x="10342582" y="6385215"/>
            <a:ext cx="5095947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 / in / post-processing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 research problems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Privacy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3062B11-D518-1984-E8B8-C4953F8C8F7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Privacy concerns at the edge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B1019E-AD08-7468-F9B7-3A1AFB87466D}"/>
              </a:ext>
            </a:extLst>
          </p:cNvPr>
          <p:cNvSpPr txBox="1"/>
          <p:nvPr/>
        </p:nvSpPr>
        <p:spPr>
          <a:xfrm>
            <a:off x="521910" y="2284082"/>
            <a:ext cx="23284180" cy="1567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Outsourcing data to third-party edge services splits data ownership from control — raising seven distinct concerns across the cloud/edge/device layers.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3">
            <a:extLst>
              <a:ext uri="{FF2B5EF4-FFF2-40B4-BE49-F238E27FC236}">
                <a16:creationId xmlns:a16="http://schemas.microsoft.com/office/drawing/2014/main" id="{970C90A1-B691-BEE7-4159-0DF384899336}"/>
              </a:ext>
            </a:extLst>
          </p:cNvPr>
          <p:cNvSpPr/>
          <p:nvPr/>
        </p:nvSpPr>
        <p:spPr>
          <a:xfrm>
            <a:off x="603310" y="4664202"/>
            <a:ext cx="52120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4">
            <a:extLst>
              <a:ext uri="{FF2B5EF4-FFF2-40B4-BE49-F238E27FC236}">
                <a16:creationId xmlns:a16="http://schemas.microsoft.com/office/drawing/2014/main" id="{DAC19272-4894-E4E2-134F-FA4A4626B68E}"/>
              </a:ext>
            </a:extLst>
          </p:cNvPr>
          <p:cNvSpPr/>
          <p:nvPr/>
        </p:nvSpPr>
        <p:spPr>
          <a:xfrm>
            <a:off x="1060510" y="5103114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0">
            <a:extLst>
              <a:ext uri="{FF2B5EF4-FFF2-40B4-BE49-F238E27FC236}">
                <a16:creationId xmlns:a16="http://schemas.microsoft.com/office/drawing/2014/main" id="{379CB3B1-3FA1-7E05-7E7C-85E8EB4A9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635" y="5375239"/>
            <a:ext cx="589605" cy="589605"/>
          </a:xfrm>
          <a:prstGeom prst="rect">
            <a:avLst/>
          </a:prstGeom>
        </p:spPr>
      </p:pic>
      <p:sp>
        <p:nvSpPr>
          <p:cNvPr id="25" name="Text 5">
            <a:extLst>
              <a:ext uri="{FF2B5EF4-FFF2-40B4-BE49-F238E27FC236}">
                <a16:creationId xmlns:a16="http://schemas.microsoft.com/office/drawing/2014/main" id="{A6485DCE-0DE0-8F63-E6B4-F6461EC9C2B5}"/>
              </a:ext>
            </a:extLst>
          </p:cNvPr>
          <p:cNvSpPr txBox="1"/>
          <p:nvPr/>
        </p:nvSpPr>
        <p:spPr>
          <a:xfrm>
            <a:off x="2395534" y="5029962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Distributed storage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6">
            <a:extLst>
              <a:ext uri="{FF2B5EF4-FFF2-40B4-BE49-F238E27FC236}">
                <a16:creationId xmlns:a16="http://schemas.microsoft.com/office/drawing/2014/main" id="{0751E635-059E-DF7E-063E-62F9578E8CD9}"/>
              </a:ext>
            </a:extLst>
          </p:cNvPr>
          <p:cNvSpPr txBox="1"/>
          <p:nvPr/>
        </p:nvSpPr>
        <p:spPr>
          <a:xfrm>
            <a:off x="1060510" y="6456426"/>
            <a:ext cx="438912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split across nodes complicates integrity &amp; invites leakage.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59B045FE-975F-FAD9-F8F8-807E4336FC18}"/>
              </a:ext>
            </a:extLst>
          </p:cNvPr>
          <p:cNvSpPr/>
          <p:nvPr/>
        </p:nvSpPr>
        <p:spPr>
          <a:xfrm>
            <a:off x="6181150" y="4664202"/>
            <a:ext cx="52120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B363F45A-3109-C65E-E12A-F52695611ED5}"/>
              </a:ext>
            </a:extLst>
          </p:cNvPr>
          <p:cNvSpPr/>
          <p:nvPr/>
        </p:nvSpPr>
        <p:spPr>
          <a:xfrm>
            <a:off x="6638350" y="5103114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 1">
            <a:extLst>
              <a:ext uri="{FF2B5EF4-FFF2-40B4-BE49-F238E27FC236}">
                <a16:creationId xmlns:a16="http://schemas.microsoft.com/office/drawing/2014/main" id="{B560137B-C238-8B25-CA7A-AB708B54D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475" y="5375239"/>
            <a:ext cx="589605" cy="589605"/>
          </a:xfrm>
          <a:prstGeom prst="rect">
            <a:avLst/>
          </a:prstGeom>
        </p:spPr>
      </p:pic>
      <p:sp>
        <p:nvSpPr>
          <p:cNvPr id="30" name="Text 9">
            <a:extLst>
              <a:ext uri="{FF2B5EF4-FFF2-40B4-BE49-F238E27FC236}">
                <a16:creationId xmlns:a16="http://schemas.microsoft.com/office/drawing/2014/main" id="{1D2C3110-1759-1146-AB22-CAA3CD1C2D2C}"/>
              </a:ext>
            </a:extLst>
          </p:cNvPr>
          <p:cNvSpPr txBox="1"/>
          <p:nvPr/>
        </p:nvSpPr>
        <p:spPr>
          <a:xfrm>
            <a:off x="7973374" y="5029962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Retained identifiers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4F7D031E-3400-FDEE-A024-1B04095F938C}"/>
              </a:ext>
            </a:extLst>
          </p:cNvPr>
          <p:cNvSpPr txBox="1"/>
          <p:nvPr/>
        </p:nvSpPr>
        <p:spPr>
          <a:xfrm>
            <a:off x="6638350" y="6456426"/>
            <a:ext cx="438912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Untrusted operators may keep user-identifiable data after service ends.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1">
            <a:extLst>
              <a:ext uri="{FF2B5EF4-FFF2-40B4-BE49-F238E27FC236}">
                <a16:creationId xmlns:a16="http://schemas.microsoft.com/office/drawing/2014/main" id="{CB9B680A-61D7-10DE-9594-26C634475975}"/>
              </a:ext>
            </a:extLst>
          </p:cNvPr>
          <p:cNvSpPr/>
          <p:nvPr/>
        </p:nvSpPr>
        <p:spPr>
          <a:xfrm>
            <a:off x="11758990" y="4664202"/>
            <a:ext cx="52120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D9A409E4-FFD4-E6D8-C1EE-A8190079554A}"/>
              </a:ext>
            </a:extLst>
          </p:cNvPr>
          <p:cNvSpPr/>
          <p:nvPr/>
        </p:nvSpPr>
        <p:spPr>
          <a:xfrm>
            <a:off x="12216190" y="5103114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2">
            <a:extLst>
              <a:ext uri="{FF2B5EF4-FFF2-40B4-BE49-F238E27FC236}">
                <a16:creationId xmlns:a16="http://schemas.microsoft.com/office/drawing/2014/main" id="{DB62E674-9FBE-6621-F7F5-29DAE7BD4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8315" y="5375239"/>
            <a:ext cx="589605" cy="589605"/>
          </a:xfrm>
          <a:prstGeom prst="rect">
            <a:avLst/>
          </a:prstGeom>
        </p:spPr>
      </p:pic>
      <p:sp>
        <p:nvSpPr>
          <p:cNvPr id="35" name="Text 13">
            <a:extLst>
              <a:ext uri="{FF2B5EF4-FFF2-40B4-BE49-F238E27FC236}">
                <a16:creationId xmlns:a16="http://schemas.microsoft.com/office/drawing/2014/main" id="{BD2176AC-BA02-2746-021D-824497D6948B}"/>
              </a:ext>
            </a:extLst>
          </p:cNvPr>
          <p:cNvSpPr txBox="1"/>
          <p:nvPr/>
        </p:nvSpPr>
        <p:spPr>
          <a:xfrm>
            <a:off x="13551214" y="5029962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Honest-but-curious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C76A2A7E-FF29-5E3D-36E7-00AD935DFC31}"/>
              </a:ext>
            </a:extLst>
          </p:cNvPr>
          <p:cNvSpPr txBox="1"/>
          <p:nvPr/>
        </p:nvSpPr>
        <p:spPr>
          <a:xfrm>
            <a:off x="12216190" y="6456426"/>
            <a:ext cx="438912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Authorized entities exploit their access to harvest sensitive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5">
            <a:extLst>
              <a:ext uri="{FF2B5EF4-FFF2-40B4-BE49-F238E27FC236}">
                <a16:creationId xmlns:a16="http://schemas.microsoft.com/office/drawing/2014/main" id="{C2822FB9-12FD-EFC8-2860-875CCCBEA3D9}"/>
              </a:ext>
            </a:extLst>
          </p:cNvPr>
          <p:cNvSpPr/>
          <p:nvPr/>
        </p:nvSpPr>
        <p:spPr>
          <a:xfrm>
            <a:off x="17336830" y="4664202"/>
            <a:ext cx="52120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D4A00D4A-CE34-E74F-C5E4-24D5D08004A0}"/>
              </a:ext>
            </a:extLst>
          </p:cNvPr>
          <p:cNvSpPr/>
          <p:nvPr/>
        </p:nvSpPr>
        <p:spPr>
          <a:xfrm>
            <a:off x="17794030" y="5103114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Image 3">
            <a:extLst>
              <a:ext uri="{FF2B5EF4-FFF2-40B4-BE49-F238E27FC236}">
                <a16:creationId xmlns:a16="http://schemas.microsoft.com/office/drawing/2014/main" id="{561EC6A8-A7CA-1842-37F2-A23246B9A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66155" y="5375239"/>
            <a:ext cx="589605" cy="589605"/>
          </a:xfrm>
          <a:prstGeom prst="rect">
            <a:avLst/>
          </a:prstGeom>
        </p:spPr>
      </p:pic>
      <p:sp>
        <p:nvSpPr>
          <p:cNvPr id="40" name="Text 17">
            <a:extLst>
              <a:ext uri="{FF2B5EF4-FFF2-40B4-BE49-F238E27FC236}">
                <a16:creationId xmlns:a16="http://schemas.microsoft.com/office/drawing/2014/main" id="{7D26FE20-1AB0-772B-10F5-5489E890A21A}"/>
              </a:ext>
            </a:extLst>
          </p:cNvPr>
          <p:cNvSpPr txBox="1"/>
          <p:nvPr/>
        </p:nvSpPr>
        <p:spPr>
          <a:xfrm>
            <a:off x="19129054" y="5029962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Predictable locations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7D11B528-D67F-F746-D409-1FE8B3E638D4}"/>
              </a:ext>
            </a:extLst>
          </p:cNvPr>
          <p:cNvSpPr txBox="1"/>
          <p:nvPr/>
        </p:nvSpPr>
        <p:spPr>
          <a:xfrm>
            <a:off x="17794030" y="6456426"/>
            <a:ext cx="438912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Bringing compute closer makes user location easier to infer.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19">
            <a:extLst>
              <a:ext uri="{FF2B5EF4-FFF2-40B4-BE49-F238E27FC236}">
                <a16:creationId xmlns:a16="http://schemas.microsoft.com/office/drawing/2014/main" id="{F736CD3B-E762-093E-AF92-9B216D763959}"/>
              </a:ext>
            </a:extLst>
          </p:cNvPr>
          <p:cNvSpPr/>
          <p:nvPr/>
        </p:nvSpPr>
        <p:spPr>
          <a:xfrm>
            <a:off x="603310" y="8175498"/>
            <a:ext cx="52120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20">
            <a:extLst>
              <a:ext uri="{FF2B5EF4-FFF2-40B4-BE49-F238E27FC236}">
                <a16:creationId xmlns:a16="http://schemas.microsoft.com/office/drawing/2014/main" id="{0DA65F9D-714A-6328-4163-A7BD14521BED}"/>
              </a:ext>
            </a:extLst>
          </p:cNvPr>
          <p:cNvSpPr/>
          <p:nvPr/>
        </p:nvSpPr>
        <p:spPr>
          <a:xfrm>
            <a:off x="1060510" y="8614410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Image 4">
            <a:extLst>
              <a:ext uri="{FF2B5EF4-FFF2-40B4-BE49-F238E27FC236}">
                <a16:creationId xmlns:a16="http://schemas.microsoft.com/office/drawing/2014/main" id="{6EC500B5-00BC-5EC4-0C25-E8CAAE4B2D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2635" y="8886535"/>
            <a:ext cx="589605" cy="589605"/>
          </a:xfrm>
          <a:prstGeom prst="rect">
            <a:avLst/>
          </a:prstGeom>
        </p:spPr>
      </p:pic>
      <p:sp>
        <p:nvSpPr>
          <p:cNvPr id="47" name="Text 21">
            <a:extLst>
              <a:ext uri="{FF2B5EF4-FFF2-40B4-BE49-F238E27FC236}">
                <a16:creationId xmlns:a16="http://schemas.microsoft.com/office/drawing/2014/main" id="{1D006DD5-6B57-884F-F242-C0A07F5A9513}"/>
              </a:ext>
            </a:extLst>
          </p:cNvPr>
          <p:cNvSpPr txBox="1"/>
          <p:nvPr/>
        </p:nvSpPr>
        <p:spPr>
          <a:xfrm>
            <a:off x="2395534" y="8541258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Decentralized admin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22">
            <a:extLst>
              <a:ext uri="{FF2B5EF4-FFF2-40B4-BE49-F238E27FC236}">
                <a16:creationId xmlns:a16="http://schemas.microsoft.com/office/drawing/2014/main" id="{D2DEE63C-A5E5-6BA6-5EA4-4139D91F3F66}"/>
              </a:ext>
            </a:extLst>
          </p:cNvPr>
          <p:cNvSpPr txBox="1"/>
          <p:nvPr/>
        </p:nvSpPr>
        <p:spPr>
          <a:xfrm>
            <a:off x="1060510" y="9967722"/>
            <a:ext cx="438912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Dispersed devices resist central control — easier to attack.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4D974558-7C50-B482-4D6D-489E382C53B2}"/>
              </a:ext>
            </a:extLst>
          </p:cNvPr>
          <p:cNvSpPr/>
          <p:nvPr/>
        </p:nvSpPr>
        <p:spPr>
          <a:xfrm>
            <a:off x="6181150" y="8175498"/>
            <a:ext cx="52120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24">
            <a:extLst>
              <a:ext uri="{FF2B5EF4-FFF2-40B4-BE49-F238E27FC236}">
                <a16:creationId xmlns:a16="http://schemas.microsoft.com/office/drawing/2014/main" id="{3B6759CD-9E04-E047-4F9C-098FF91BB4B6}"/>
              </a:ext>
            </a:extLst>
          </p:cNvPr>
          <p:cNvSpPr/>
          <p:nvPr/>
        </p:nvSpPr>
        <p:spPr>
          <a:xfrm>
            <a:off x="6638350" y="8614410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Image 5">
            <a:extLst>
              <a:ext uri="{FF2B5EF4-FFF2-40B4-BE49-F238E27FC236}">
                <a16:creationId xmlns:a16="http://schemas.microsoft.com/office/drawing/2014/main" id="{486E287D-C586-AE25-EDAE-574DA3EA38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0475" y="8886535"/>
            <a:ext cx="589605" cy="589605"/>
          </a:xfrm>
          <a:prstGeom prst="rect">
            <a:avLst/>
          </a:prstGeom>
        </p:spPr>
      </p:pic>
      <p:sp>
        <p:nvSpPr>
          <p:cNvPr id="53" name="Text 25">
            <a:extLst>
              <a:ext uri="{FF2B5EF4-FFF2-40B4-BE49-F238E27FC236}">
                <a16:creationId xmlns:a16="http://schemas.microsoft.com/office/drawing/2014/main" id="{7C973216-F7C2-9CD9-3316-2E76C228C642}"/>
              </a:ext>
            </a:extLst>
          </p:cNvPr>
          <p:cNvSpPr txBox="1"/>
          <p:nvPr/>
        </p:nvSpPr>
        <p:spPr>
          <a:xfrm>
            <a:off x="7973374" y="8541258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Transmission risk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26">
            <a:extLst>
              <a:ext uri="{FF2B5EF4-FFF2-40B4-BE49-F238E27FC236}">
                <a16:creationId xmlns:a16="http://schemas.microsoft.com/office/drawing/2014/main" id="{1F9E5809-82E8-BFBE-CD71-1B499C60A21A}"/>
              </a:ext>
            </a:extLst>
          </p:cNvPr>
          <p:cNvSpPr txBox="1"/>
          <p:nvPr/>
        </p:nvSpPr>
        <p:spPr>
          <a:xfrm>
            <a:off x="6638350" y="9967722"/>
            <a:ext cx="438912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Raw texts &amp; images can leak while moving between layers.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27">
            <a:extLst>
              <a:ext uri="{FF2B5EF4-FFF2-40B4-BE49-F238E27FC236}">
                <a16:creationId xmlns:a16="http://schemas.microsoft.com/office/drawing/2014/main" id="{9D55AB95-2DB5-5B9C-866C-EA334F1CBF5D}"/>
              </a:ext>
            </a:extLst>
          </p:cNvPr>
          <p:cNvSpPr/>
          <p:nvPr/>
        </p:nvSpPr>
        <p:spPr>
          <a:xfrm>
            <a:off x="11758990" y="8175498"/>
            <a:ext cx="5212080" cy="320040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28">
            <a:extLst>
              <a:ext uri="{FF2B5EF4-FFF2-40B4-BE49-F238E27FC236}">
                <a16:creationId xmlns:a16="http://schemas.microsoft.com/office/drawing/2014/main" id="{20A8F00B-9EAB-4738-55AA-7E607D3F248E}"/>
              </a:ext>
            </a:extLst>
          </p:cNvPr>
          <p:cNvSpPr/>
          <p:nvPr/>
        </p:nvSpPr>
        <p:spPr>
          <a:xfrm>
            <a:off x="12216190" y="8614410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6">
            <a:extLst>
              <a:ext uri="{FF2B5EF4-FFF2-40B4-BE49-F238E27FC236}">
                <a16:creationId xmlns:a16="http://schemas.microsoft.com/office/drawing/2014/main" id="{4259C8F8-F49C-92EA-1394-13837AE150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88315" y="8886535"/>
            <a:ext cx="589605" cy="589605"/>
          </a:xfrm>
          <a:prstGeom prst="rect">
            <a:avLst/>
          </a:prstGeom>
        </p:spPr>
      </p:pic>
      <p:sp>
        <p:nvSpPr>
          <p:cNvPr id="58" name="Text 29">
            <a:extLst>
              <a:ext uri="{FF2B5EF4-FFF2-40B4-BE49-F238E27FC236}">
                <a16:creationId xmlns:a16="http://schemas.microsoft.com/office/drawing/2014/main" id="{DF8B889E-100E-3EAB-EFC3-7BC3126A608D}"/>
              </a:ext>
            </a:extLst>
          </p:cNvPr>
          <p:cNvSpPr txBox="1"/>
          <p:nvPr/>
        </p:nvSpPr>
        <p:spPr>
          <a:xfrm>
            <a:off x="13551214" y="8541258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Uncontrollable sharing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30">
            <a:extLst>
              <a:ext uri="{FF2B5EF4-FFF2-40B4-BE49-F238E27FC236}">
                <a16:creationId xmlns:a16="http://schemas.microsoft.com/office/drawing/2014/main" id="{9D50CECD-6966-93BE-7F51-9C76600EE567}"/>
              </a:ext>
            </a:extLst>
          </p:cNvPr>
          <p:cNvSpPr txBox="1"/>
          <p:nvPr/>
        </p:nvSpPr>
        <p:spPr>
          <a:xfrm>
            <a:off x="12216190" y="9967722"/>
            <a:ext cx="438912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Once data leaves, the owner loses say over how it’s shared.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7DA22-757A-24FE-B4AF-19ABB22C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B8F6A34-8CE1-1494-0C58-85482D783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Privacy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C5DAC-C502-4E6F-E4B2-749BB8EB74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56609BB-EF63-8AF6-EB20-E161AC654585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forms of privacy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59750758-72E5-EE3B-0A2F-24DD14E08142}"/>
              </a:ext>
            </a:extLst>
          </p:cNvPr>
          <p:cNvSpPr/>
          <p:nvPr/>
        </p:nvSpPr>
        <p:spPr>
          <a:xfrm>
            <a:off x="6130178" y="7716687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Privacy forms: data, location and identity privacy.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A7571735-CD79-CE38-0BB5-8D7C2E6EEB61}"/>
              </a:ext>
            </a:extLst>
          </p:cNvPr>
          <p:cNvSpPr/>
          <p:nvPr/>
        </p:nvSpPr>
        <p:spPr>
          <a:xfrm>
            <a:off x="1210056" y="8685951"/>
            <a:ext cx="7040880" cy="3637752"/>
          </a:xfrm>
          <a:prstGeom prst="roundRect">
            <a:avLst>
              <a:gd name="adj" fmla="val 645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4">
            <a:extLst>
              <a:ext uri="{FF2B5EF4-FFF2-40B4-BE49-F238E27FC236}">
                <a16:creationId xmlns:a16="http://schemas.microsoft.com/office/drawing/2014/main" id="{8EBF7971-415F-7D2D-8AB3-7A8BFA023700}"/>
              </a:ext>
            </a:extLst>
          </p:cNvPr>
          <p:cNvSpPr/>
          <p:nvPr/>
        </p:nvSpPr>
        <p:spPr>
          <a:xfrm>
            <a:off x="1722120" y="9198015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1">
            <a:extLst>
              <a:ext uri="{FF2B5EF4-FFF2-40B4-BE49-F238E27FC236}">
                <a16:creationId xmlns:a16="http://schemas.microsoft.com/office/drawing/2014/main" id="{9114C163-5DEC-0F5E-4E49-86986E7D5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358" y="9505253"/>
            <a:ext cx="665683" cy="665683"/>
          </a:xfrm>
          <a:prstGeom prst="rect">
            <a:avLst/>
          </a:prstGeom>
        </p:spPr>
      </p:pic>
      <p:sp>
        <p:nvSpPr>
          <p:cNvPr id="26" name="Text 5">
            <a:extLst>
              <a:ext uri="{FF2B5EF4-FFF2-40B4-BE49-F238E27FC236}">
                <a16:creationId xmlns:a16="http://schemas.microsoft.com/office/drawing/2014/main" id="{538494FB-1CA7-629A-9454-1C81DD0E8DF4}"/>
              </a:ext>
            </a:extLst>
          </p:cNvPr>
          <p:cNvSpPr txBox="1"/>
          <p:nvPr/>
        </p:nvSpPr>
        <p:spPr>
          <a:xfrm>
            <a:off x="3313176" y="9106575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privacy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1F5770B8-BFFA-0044-0993-05D3A96DBFEC}"/>
              </a:ext>
            </a:extLst>
          </p:cNvPr>
          <p:cNvSpPr txBox="1"/>
          <p:nvPr/>
        </p:nvSpPr>
        <p:spPr>
          <a:xfrm>
            <a:off x="1804416" y="10601514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Protect sensitive data stored, processed or moved across edge servers &amp; devices — smart homes, finance apps, voice assistants.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15082BF1-CB8B-289B-AB35-A323CA408B72}"/>
              </a:ext>
            </a:extLst>
          </p:cNvPr>
          <p:cNvSpPr/>
          <p:nvPr/>
        </p:nvSpPr>
        <p:spPr>
          <a:xfrm>
            <a:off x="8671560" y="8685951"/>
            <a:ext cx="7040880" cy="3637752"/>
          </a:xfrm>
          <a:prstGeom prst="roundRect">
            <a:avLst>
              <a:gd name="adj" fmla="val 645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8">
            <a:extLst>
              <a:ext uri="{FF2B5EF4-FFF2-40B4-BE49-F238E27FC236}">
                <a16:creationId xmlns:a16="http://schemas.microsoft.com/office/drawing/2014/main" id="{93B3829E-A619-4246-9BEB-EEAB6B658A98}"/>
              </a:ext>
            </a:extLst>
          </p:cNvPr>
          <p:cNvSpPr/>
          <p:nvPr/>
        </p:nvSpPr>
        <p:spPr>
          <a:xfrm>
            <a:off x="9183624" y="9198015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 2">
            <a:extLst>
              <a:ext uri="{FF2B5EF4-FFF2-40B4-BE49-F238E27FC236}">
                <a16:creationId xmlns:a16="http://schemas.microsoft.com/office/drawing/2014/main" id="{E7CE75E6-C611-CEB8-0E56-A3A011FBA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0862" y="9505253"/>
            <a:ext cx="665683" cy="665683"/>
          </a:xfrm>
          <a:prstGeom prst="rect">
            <a:avLst/>
          </a:prstGeom>
        </p:spPr>
      </p:pic>
      <p:sp>
        <p:nvSpPr>
          <p:cNvPr id="34" name="Text 9">
            <a:extLst>
              <a:ext uri="{FF2B5EF4-FFF2-40B4-BE49-F238E27FC236}">
                <a16:creationId xmlns:a16="http://schemas.microsoft.com/office/drawing/2014/main" id="{39D4A453-488F-98D2-8FFF-7EB438E60ACA}"/>
              </a:ext>
            </a:extLst>
          </p:cNvPr>
          <p:cNvSpPr txBox="1"/>
          <p:nvPr/>
        </p:nvSpPr>
        <p:spPr>
          <a:xfrm>
            <a:off x="10774680" y="9106575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Location privacy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AD31B846-9D13-35D8-8EDE-DFF27CF41118}"/>
              </a:ext>
            </a:extLst>
          </p:cNvPr>
          <p:cNvSpPr txBox="1"/>
          <p:nvPr/>
        </p:nvSpPr>
        <p:spPr>
          <a:xfrm>
            <a:off x="9265920" y="10601514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Curious servers infer location from connection points; movement patterns leak — transit, ride-share, fitness apps.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1">
            <a:extLst>
              <a:ext uri="{FF2B5EF4-FFF2-40B4-BE49-F238E27FC236}">
                <a16:creationId xmlns:a16="http://schemas.microsoft.com/office/drawing/2014/main" id="{C811DAD9-EB17-6F32-05F3-E9FD4D70BC5E}"/>
              </a:ext>
            </a:extLst>
          </p:cNvPr>
          <p:cNvSpPr/>
          <p:nvPr/>
        </p:nvSpPr>
        <p:spPr>
          <a:xfrm>
            <a:off x="16133064" y="8685951"/>
            <a:ext cx="7040880" cy="3637752"/>
          </a:xfrm>
          <a:prstGeom prst="roundRect">
            <a:avLst>
              <a:gd name="adj" fmla="val 6452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2">
            <a:extLst>
              <a:ext uri="{FF2B5EF4-FFF2-40B4-BE49-F238E27FC236}">
                <a16:creationId xmlns:a16="http://schemas.microsoft.com/office/drawing/2014/main" id="{D01CB5E0-D2D2-16F5-C041-D88F071357F2}"/>
              </a:ext>
            </a:extLst>
          </p:cNvPr>
          <p:cNvSpPr/>
          <p:nvPr/>
        </p:nvSpPr>
        <p:spPr>
          <a:xfrm>
            <a:off x="16645128" y="9198015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3">
            <a:extLst>
              <a:ext uri="{FF2B5EF4-FFF2-40B4-BE49-F238E27FC236}">
                <a16:creationId xmlns:a16="http://schemas.microsoft.com/office/drawing/2014/main" id="{9357EE95-3DD0-94CD-20D6-4F403EC16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2366" y="9505253"/>
            <a:ext cx="665683" cy="665683"/>
          </a:xfrm>
          <a:prstGeom prst="rect">
            <a:avLst/>
          </a:prstGeom>
        </p:spPr>
      </p:pic>
      <p:sp>
        <p:nvSpPr>
          <p:cNvPr id="42" name="Text 13">
            <a:extLst>
              <a:ext uri="{FF2B5EF4-FFF2-40B4-BE49-F238E27FC236}">
                <a16:creationId xmlns:a16="http://schemas.microsoft.com/office/drawing/2014/main" id="{68701BB5-F4DC-90EB-D9A1-A3C2F59449EC}"/>
              </a:ext>
            </a:extLst>
          </p:cNvPr>
          <p:cNvSpPr txBox="1"/>
          <p:nvPr/>
        </p:nvSpPr>
        <p:spPr>
          <a:xfrm>
            <a:off x="18236184" y="9106575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Identity privacy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4">
            <a:extLst>
              <a:ext uri="{FF2B5EF4-FFF2-40B4-BE49-F238E27FC236}">
                <a16:creationId xmlns:a16="http://schemas.microsoft.com/office/drawing/2014/main" id="{A60FBA72-5D26-03F7-6D51-BA42F4628316}"/>
              </a:ext>
            </a:extLst>
          </p:cNvPr>
          <p:cNvSpPr txBox="1"/>
          <p:nvPr/>
        </p:nvSpPr>
        <p:spPr>
          <a:xfrm>
            <a:off x="16727424" y="10601514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Protect identity in verification (knowledge, possession, biometric, PUF); a cloned identity exposes all linked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8B44A8E-9F12-1E09-F38C-7E94917D5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543" y="2229680"/>
            <a:ext cx="16194024" cy="587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2975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38E0A-B36E-F5A8-8BA7-7A079E22A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5EFC9A0-C7E1-D14E-D381-BD56F1E6F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Privacy-Preserving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79F466-2B59-F21D-E9F7-36BE43CC109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D32D1B5-7818-6167-6569-ADEE6CA3FFBD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anonymization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6CC171-E3AE-9225-973E-3AE1EC46E3EF}"/>
              </a:ext>
            </a:extLst>
          </p:cNvPr>
          <p:cNvSpPr txBox="1"/>
          <p:nvPr/>
        </p:nvSpPr>
        <p:spPr>
          <a:xfrm>
            <a:off x="603310" y="2249079"/>
            <a:ext cx="23284180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Remove or obscure any information that can directly or indirectly identify someone — before data is published. Three core operations: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A21281C-F9B5-98B0-98F1-8C8E28982D3A}"/>
              </a:ext>
            </a:extLst>
          </p:cNvPr>
          <p:cNvSpPr/>
          <p:nvPr/>
        </p:nvSpPr>
        <p:spPr>
          <a:xfrm>
            <a:off x="752856" y="407880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AA50CA3-0F23-38F6-4721-0237E6B1581B}"/>
              </a:ext>
            </a:extLst>
          </p:cNvPr>
          <p:cNvSpPr/>
          <p:nvPr/>
        </p:nvSpPr>
        <p:spPr>
          <a:xfrm>
            <a:off x="1301496" y="462744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3B9890CA-653B-D3C5-B17F-67A238D3C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462" y="5044407"/>
            <a:ext cx="903427" cy="903427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5B3E7F2F-BB6C-CBB3-A5B2-B47BA5B5D18D}"/>
              </a:ext>
            </a:extLst>
          </p:cNvPr>
          <p:cNvSpPr txBox="1"/>
          <p:nvPr/>
        </p:nvSpPr>
        <p:spPr>
          <a:xfrm>
            <a:off x="3313176" y="471888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masking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E1129FA7-57E6-CF99-8F53-534B93604F60}"/>
              </a:ext>
            </a:extLst>
          </p:cNvPr>
          <p:cNvSpPr txBox="1"/>
          <p:nvPr/>
        </p:nvSpPr>
        <p:spPr>
          <a:xfrm>
            <a:off x="1301496" y="6822001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Change characters in an attribute via shuffling, substitution or encryption.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3BFE75E9-16A9-8FC2-B656-01DA6C3470A7}"/>
              </a:ext>
            </a:extLst>
          </p:cNvPr>
          <p:cNvSpPr/>
          <p:nvPr/>
        </p:nvSpPr>
        <p:spPr>
          <a:xfrm>
            <a:off x="1301496" y="9199441"/>
            <a:ext cx="5943600" cy="1737360"/>
          </a:xfrm>
          <a:prstGeom prst="roundRect">
            <a:avLst>
              <a:gd name="adj" fmla="val 7368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653908E0-B441-CB96-2706-ED90BBA61D97}"/>
              </a:ext>
            </a:extLst>
          </p:cNvPr>
          <p:cNvSpPr txBox="1"/>
          <p:nvPr/>
        </p:nvSpPr>
        <p:spPr>
          <a:xfrm>
            <a:off x="1575816" y="9290881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e.g.  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John.Doe123@example.com  →  Zzzz.Zzz111@zxxxxzz.zzz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32FE88C-27CC-F5CD-4C17-ED5E2E089DFC}"/>
              </a:ext>
            </a:extLst>
          </p:cNvPr>
          <p:cNvSpPr/>
          <p:nvPr/>
        </p:nvSpPr>
        <p:spPr>
          <a:xfrm>
            <a:off x="8214360" y="407880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9560E188-34EC-FA2B-4A12-2633B423144E}"/>
              </a:ext>
            </a:extLst>
          </p:cNvPr>
          <p:cNvSpPr/>
          <p:nvPr/>
        </p:nvSpPr>
        <p:spPr>
          <a:xfrm>
            <a:off x="8763000" y="462744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40D609E6-401F-1479-FC0A-4BF3C7D19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9966" y="5044407"/>
            <a:ext cx="903427" cy="903427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04DDA7E2-5615-FB54-A306-5C5218B80E12}"/>
              </a:ext>
            </a:extLst>
          </p:cNvPr>
          <p:cNvSpPr txBox="1"/>
          <p:nvPr/>
        </p:nvSpPr>
        <p:spPr>
          <a:xfrm>
            <a:off x="10774680" y="471888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Generalization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BA20075F-2851-81CC-9927-0881155E24DE}"/>
              </a:ext>
            </a:extLst>
          </p:cNvPr>
          <p:cNvSpPr txBox="1"/>
          <p:nvPr/>
        </p:nvSpPr>
        <p:spPr>
          <a:xfrm>
            <a:off x="8763000" y="6822001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Replace specific values with consistent ranges to reduce identifiability.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EAA02D12-8D43-606F-6F64-FA47CA1AB1A0}"/>
              </a:ext>
            </a:extLst>
          </p:cNvPr>
          <p:cNvSpPr/>
          <p:nvPr/>
        </p:nvSpPr>
        <p:spPr>
          <a:xfrm>
            <a:off x="8763000" y="9199441"/>
            <a:ext cx="5943600" cy="1737360"/>
          </a:xfrm>
          <a:prstGeom prst="roundRect">
            <a:avLst>
              <a:gd name="adj" fmla="val 7368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CC595964-9554-FBAC-DC4A-F99E6D723EDE}"/>
              </a:ext>
            </a:extLst>
          </p:cNvPr>
          <p:cNvSpPr txBox="1"/>
          <p:nvPr/>
        </p:nvSpPr>
        <p:spPr>
          <a:xfrm>
            <a:off x="9037320" y="9290881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e.g.  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John Smith, 29, $50,000  →  Person 1, 20–30, $50–60k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AF352820-0001-ECA1-D8E9-829607F22707}"/>
              </a:ext>
            </a:extLst>
          </p:cNvPr>
          <p:cNvSpPr/>
          <p:nvPr/>
        </p:nvSpPr>
        <p:spPr>
          <a:xfrm>
            <a:off x="15675864" y="407880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2AB4C5B4-6CAB-D369-F2A9-64AC2A939D1F}"/>
              </a:ext>
            </a:extLst>
          </p:cNvPr>
          <p:cNvSpPr/>
          <p:nvPr/>
        </p:nvSpPr>
        <p:spPr>
          <a:xfrm>
            <a:off x="16224504" y="462744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 2">
            <a:extLst>
              <a:ext uri="{FF2B5EF4-FFF2-40B4-BE49-F238E27FC236}">
                <a16:creationId xmlns:a16="http://schemas.microsoft.com/office/drawing/2014/main" id="{861953D4-8F8C-4121-6BCD-254BF8553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41470" y="5044407"/>
            <a:ext cx="903427" cy="903427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67E421F8-1CD1-F97A-4EAC-FBC7E6C4A181}"/>
              </a:ext>
            </a:extLst>
          </p:cNvPr>
          <p:cNvSpPr txBox="1"/>
          <p:nvPr/>
        </p:nvSpPr>
        <p:spPr>
          <a:xfrm>
            <a:off x="18236184" y="471888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Suppression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964CFE3A-0816-F2CA-7E60-FD0D4C544818}"/>
              </a:ext>
            </a:extLst>
          </p:cNvPr>
          <p:cNvSpPr txBox="1"/>
          <p:nvPr/>
        </p:nvSpPr>
        <p:spPr>
          <a:xfrm>
            <a:off x="16224504" y="6822001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Remove an entire column or tuple when it can’t otherwise be anonymized.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6240F037-FCDF-DC4F-0190-C901535099A7}"/>
              </a:ext>
            </a:extLst>
          </p:cNvPr>
          <p:cNvSpPr/>
          <p:nvPr/>
        </p:nvSpPr>
        <p:spPr>
          <a:xfrm>
            <a:off x="16224504" y="9199441"/>
            <a:ext cx="5943600" cy="1737360"/>
          </a:xfrm>
          <a:prstGeom prst="roundRect">
            <a:avLst>
              <a:gd name="adj" fmla="val 7368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4C7810A7-42B6-B7E1-77C5-A749228A85A5}"/>
              </a:ext>
            </a:extLst>
          </p:cNvPr>
          <p:cNvSpPr txBox="1"/>
          <p:nvPr/>
        </p:nvSpPr>
        <p:spPr>
          <a:xfrm>
            <a:off x="16498824" y="9290881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e.g.  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Sensitive value  →  ****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8169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3B855-85B0-1912-96FE-1C482EE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AA67DB9-D640-DD54-CD11-27C7CC4E21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Privacy-Preserving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DF7067-117C-5586-A60C-B77EF002A4F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3E1AFF2-3119-DBB9-7382-46A32AD1D5D8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K-ANONYMITY: Making each record one-of-k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9883D8-0F60-BB26-49AE-32D3BB7FE163}"/>
              </a:ext>
            </a:extLst>
          </p:cNvPr>
          <p:cNvSpPr txBox="1"/>
          <p:nvPr/>
        </p:nvSpPr>
        <p:spPr>
          <a:xfrm>
            <a:off x="620425" y="2016614"/>
            <a:ext cx="23284180" cy="1567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k-anonymity ensures each record is indistinguishable from at least k–1 others, so no one is identifiable with probability &gt; 1/k. It combines suppression + generalization; the challenge is balancing utility vs. privacy.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1621C57-21D1-CA0A-AFAC-0467349118FE}"/>
              </a:ext>
            </a:extLst>
          </p:cNvPr>
          <p:cNvSpPr txBox="1"/>
          <p:nvPr/>
        </p:nvSpPr>
        <p:spPr>
          <a:xfrm>
            <a:off x="1032510" y="4540132"/>
            <a:ext cx="95097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Original dataset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BA289A9E-12CE-11CB-DABC-689A0C598B28}"/>
              </a:ext>
            </a:extLst>
          </p:cNvPr>
          <p:cNvSpPr/>
          <p:nvPr/>
        </p:nvSpPr>
        <p:spPr>
          <a:xfrm>
            <a:off x="1032510" y="5235076"/>
            <a:ext cx="9509760" cy="621792"/>
          </a:xfrm>
          <a:prstGeom prst="rect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85758B46-A0D5-CAB4-3B64-E09BFD8DE3AC}"/>
              </a:ext>
            </a:extLst>
          </p:cNvPr>
          <p:cNvSpPr txBox="1"/>
          <p:nvPr/>
        </p:nvSpPr>
        <p:spPr>
          <a:xfrm>
            <a:off x="1087374" y="5235076"/>
            <a:ext cx="19933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Name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72F009C3-3094-EF98-CF7C-A5FA9A71DE7A}"/>
              </a:ext>
            </a:extLst>
          </p:cNvPr>
          <p:cNvSpPr txBox="1"/>
          <p:nvPr/>
        </p:nvSpPr>
        <p:spPr>
          <a:xfrm>
            <a:off x="3190494" y="5235076"/>
            <a:ext cx="14447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Age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A217DB9C-93C0-1323-391C-75954E92F92D}"/>
              </a:ext>
            </a:extLst>
          </p:cNvPr>
          <p:cNvSpPr txBox="1"/>
          <p:nvPr/>
        </p:nvSpPr>
        <p:spPr>
          <a:xfrm>
            <a:off x="4744974" y="5235076"/>
            <a:ext cx="14447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Gender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B1E600B8-C540-E528-9363-BB5BA8D6E077}"/>
              </a:ext>
            </a:extLst>
          </p:cNvPr>
          <p:cNvSpPr txBox="1"/>
          <p:nvPr/>
        </p:nvSpPr>
        <p:spPr>
          <a:xfrm>
            <a:off x="6299454" y="5235076"/>
            <a:ext cx="171907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Zip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A27A4824-EA35-7BB8-C51C-420D3440E0FD}"/>
              </a:ext>
            </a:extLst>
          </p:cNvPr>
          <p:cNvSpPr txBox="1"/>
          <p:nvPr/>
        </p:nvSpPr>
        <p:spPr>
          <a:xfrm>
            <a:off x="8128254" y="5235076"/>
            <a:ext cx="23591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Disease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AF4ED5CB-F77D-83B8-F159-097E82578334}"/>
              </a:ext>
            </a:extLst>
          </p:cNvPr>
          <p:cNvSpPr/>
          <p:nvPr/>
        </p:nvSpPr>
        <p:spPr>
          <a:xfrm>
            <a:off x="1032510" y="5856868"/>
            <a:ext cx="950976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976DE95A-E65A-D6D8-F71D-77CC31693C30}"/>
              </a:ext>
            </a:extLst>
          </p:cNvPr>
          <p:cNvSpPr txBox="1"/>
          <p:nvPr/>
        </p:nvSpPr>
        <p:spPr>
          <a:xfrm>
            <a:off x="1087374" y="5856868"/>
            <a:ext cx="19933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Dana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E935B229-D02B-46AC-F10A-6422C8A0B413}"/>
              </a:ext>
            </a:extLst>
          </p:cNvPr>
          <p:cNvSpPr txBox="1"/>
          <p:nvPr/>
        </p:nvSpPr>
        <p:spPr>
          <a:xfrm>
            <a:off x="3190494" y="5856868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24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3">
            <a:extLst>
              <a:ext uri="{FF2B5EF4-FFF2-40B4-BE49-F238E27FC236}">
                <a16:creationId xmlns:a16="http://schemas.microsoft.com/office/drawing/2014/main" id="{FF0ABB21-3B88-DDCD-4D74-C010C4C350F5}"/>
              </a:ext>
            </a:extLst>
          </p:cNvPr>
          <p:cNvSpPr txBox="1"/>
          <p:nvPr/>
        </p:nvSpPr>
        <p:spPr>
          <a:xfrm>
            <a:off x="4744974" y="5856868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1E275058-6756-BD91-3C43-50C9F1182D99}"/>
              </a:ext>
            </a:extLst>
          </p:cNvPr>
          <p:cNvSpPr txBox="1"/>
          <p:nvPr/>
        </p:nvSpPr>
        <p:spPr>
          <a:xfrm>
            <a:off x="6299454" y="5856868"/>
            <a:ext cx="17190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45011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AD058087-B564-C8AD-F7DB-E41D0E31B460}"/>
              </a:ext>
            </a:extLst>
          </p:cNvPr>
          <p:cNvSpPr txBox="1"/>
          <p:nvPr/>
        </p:nvSpPr>
        <p:spPr>
          <a:xfrm>
            <a:off x="8128254" y="5856868"/>
            <a:ext cx="23591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Diabetes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6">
            <a:extLst>
              <a:ext uri="{FF2B5EF4-FFF2-40B4-BE49-F238E27FC236}">
                <a16:creationId xmlns:a16="http://schemas.microsoft.com/office/drawing/2014/main" id="{D0DF5340-591F-DB28-E9DE-BA2C59C4C163}"/>
              </a:ext>
            </a:extLst>
          </p:cNvPr>
          <p:cNvSpPr/>
          <p:nvPr/>
        </p:nvSpPr>
        <p:spPr>
          <a:xfrm>
            <a:off x="1032510" y="6442084"/>
            <a:ext cx="9509760" cy="585216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EBF365DB-93B9-21DF-E42F-A9F6DA06EE8A}"/>
              </a:ext>
            </a:extLst>
          </p:cNvPr>
          <p:cNvSpPr txBox="1"/>
          <p:nvPr/>
        </p:nvSpPr>
        <p:spPr>
          <a:xfrm>
            <a:off x="1087374" y="6442084"/>
            <a:ext cx="19933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John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8">
            <a:extLst>
              <a:ext uri="{FF2B5EF4-FFF2-40B4-BE49-F238E27FC236}">
                <a16:creationId xmlns:a16="http://schemas.microsoft.com/office/drawing/2014/main" id="{E124F3EC-B6B7-4332-01C7-B1C48CB4C673}"/>
              </a:ext>
            </a:extLst>
          </p:cNvPr>
          <p:cNvSpPr txBox="1"/>
          <p:nvPr/>
        </p:nvSpPr>
        <p:spPr>
          <a:xfrm>
            <a:off x="3190494" y="6442084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30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9">
            <a:extLst>
              <a:ext uri="{FF2B5EF4-FFF2-40B4-BE49-F238E27FC236}">
                <a16:creationId xmlns:a16="http://schemas.microsoft.com/office/drawing/2014/main" id="{A4013EFD-F831-828A-BC4D-D8579DFC5EA7}"/>
              </a:ext>
            </a:extLst>
          </p:cNvPr>
          <p:cNvSpPr txBox="1"/>
          <p:nvPr/>
        </p:nvSpPr>
        <p:spPr>
          <a:xfrm>
            <a:off x="4744974" y="6442084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20">
            <a:extLst>
              <a:ext uri="{FF2B5EF4-FFF2-40B4-BE49-F238E27FC236}">
                <a16:creationId xmlns:a16="http://schemas.microsoft.com/office/drawing/2014/main" id="{90351896-A972-D669-FD95-686EBCC44D6A}"/>
              </a:ext>
            </a:extLst>
          </p:cNvPr>
          <p:cNvSpPr txBox="1"/>
          <p:nvPr/>
        </p:nvSpPr>
        <p:spPr>
          <a:xfrm>
            <a:off x="6299454" y="6442084"/>
            <a:ext cx="17190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45012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21">
            <a:extLst>
              <a:ext uri="{FF2B5EF4-FFF2-40B4-BE49-F238E27FC236}">
                <a16:creationId xmlns:a16="http://schemas.microsoft.com/office/drawing/2014/main" id="{2E123158-5C2E-9B6C-5108-5C1CEDEF1A27}"/>
              </a:ext>
            </a:extLst>
          </p:cNvPr>
          <p:cNvSpPr txBox="1"/>
          <p:nvPr/>
        </p:nvSpPr>
        <p:spPr>
          <a:xfrm>
            <a:off x="8128254" y="6442084"/>
            <a:ext cx="23591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22">
            <a:extLst>
              <a:ext uri="{FF2B5EF4-FFF2-40B4-BE49-F238E27FC236}">
                <a16:creationId xmlns:a16="http://schemas.microsoft.com/office/drawing/2014/main" id="{36DFB6C7-B441-42A7-13D1-4316F70FCF5F}"/>
              </a:ext>
            </a:extLst>
          </p:cNvPr>
          <p:cNvSpPr/>
          <p:nvPr/>
        </p:nvSpPr>
        <p:spPr>
          <a:xfrm>
            <a:off x="1032510" y="7027300"/>
            <a:ext cx="950976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23">
            <a:extLst>
              <a:ext uri="{FF2B5EF4-FFF2-40B4-BE49-F238E27FC236}">
                <a16:creationId xmlns:a16="http://schemas.microsoft.com/office/drawing/2014/main" id="{5211915E-BEED-212D-FCB8-541E57E5851D}"/>
              </a:ext>
            </a:extLst>
          </p:cNvPr>
          <p:cNvSpPr txBox="1"/>
          <p:nvPr/>
        </p:nvSpPr>
        <p:spPr>
          <a:xfrm>
            <a:off x="1087374" y="7027300"/>
            <a:ext cx="19933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Jack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24">
            <a:extLst>
              <a:ext uri="{FF2B5EF4-FFF2-40B4-BE49-F238E27FC236}">
                <a16:creationId xmlns:a16="http://schemas.microsoft.com/office/drawing/2014/main" id="{60AE28BA-FEC8-29C0-0B66-2785BBE68CF1}"/>
              </a:ext>
            </a:extLst>
          </p:cNvPr>
          <p:cNvSpPr txBox="1"/>
          <p:nvPr/>
        </p:nvSpPr>
        <p:spPr>
          <a:xfrm>
            <a:off x="3190494" y="7027300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28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25">
            <a:extLst>
              <a:ext uri="{FF2B5EF4-FFF2-40B4-BE49-F238E27FC236}">
                <a16:creationId xmlns:a16="http://schemas.microsoft.com/office/drawing/2014/main" id="{1D12C4A7-AA42-4C25-8B7C-A92946A908CB}"/>
              </a:ext>
            </a:extLst>
          </p:cNvPr>
          <p:cNvSpPr txBox="1"/>
          <p:nvPr/>
        </p:nvSpPr>
        <p:spPr>
          <a:xfrm>
            <a:off x="4744974" y="7027300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26">
            <a:extLst>
              <a:ext uri="{FF2B5EF4-FFF2-40B4-BE49-F238E27FC236}">
                <a16:creationId xmlns:a16="http://schemas.microsoft.com/office/drawing/2014/main" id="{A4DB702E-C574-F349-C3E2-31B3B68DE457}"/>
              </a:ext>
            </a:extLst>
          </p:cNvPr>
          <p:cNvSpPr txBox="1"/>
          <p:nvPr/>
        </p:nvSpPr>
        <p:spPr>
          <a:xfrm>
            <a:off x="6299454" y="7027300"/>
            <a:ext cx="17190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45013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27">
            <a:extLst>
              <a:ext uri="{FF2B5EF4-FFF2-40B4-BE49-F238E27FC236}">
                <a16:creationId xmlns:a16="http://schemas.microsoft.com/office/drawing/2014/main" id="{C96D5D4C-C53C-97C7-3543-7060A8093D6E}"/>
              </a:ext>
            </a:extLst>
          </p:cNvPr>
          <p:cNvSpPr txBox="1"/>
          <p:nvPr/>
        </p:nvSpPr>
        <p:spPr>
          <a:xfrm>
            <a:off x="8128254" y="7027300"/>
            <a:ext cx="23591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Asthma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8">
            <a:extLst>
              <a:ext uri="{FF2B5EF4-FFF2-40B4-BE49-F238E27FC236}">
                <a16:creationId xmlns:a16="http://schemas.microsoft.com/office/drawing/2014/main" id="{BB7871ED-4D9C-D1B4-2AAF-B56BA2313975}"/>
              </a:ext>
            </a:extLst>
          </p:cNvPr>
          <p:cNvSpPr/>
          <p:nvPr/>
        </p:nvSpPr>
        <p:spPr>
          <a:xfrm>
            <a:off x="1032510" y="7612516"/>
            <a:ext cx="9509760" cy="585216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29">
            <a:extLst>
              <a:ext uri="{FF2B5EF4-FFF2-40B4-BE49-F238E27FC236}">
                <a16:creationId xmlns:a16="http://schemas.microsoft.com/office/drawing/2014/main" id="{EE692FD0-7385-97EB-22CE-225AD1B42ED7}"/>
              </a:ext>
            </a:extLst>
          </p:cNvPr>
          <p:cNvSpPr txBox="1"/>
          <p:nvPr/>
        </p:nvSpPr>
        <p:spPr>
          <a:xfrm>
            <a:off x="1087374" y="7612516"/>
            <a:ext cx="19933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Alex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30">
            <a:extLst>
              <a:ext uri="{FF2B5EF4-FFF2-40B4-BE49-F238E27FC236}">
                <a16:creationId xmlns:a16="http://schemas.microsoft.com/office/drawing/2014/main" id="{94A2A135-3C32-550D-B056-16BF76009BB9}"/>
              </a:ext>
            </a:extLst>
          </p:cNvPr>
          <p:cNvSpPr txBox="1"/>
          <p:nvPr/>
        </p:nvSpPr>
        <p:spPr>
          <a:xfrm>
            <a:off x="3190494" y="7612516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26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31">
            <a:extLst>
              <a:ext uri="{FF2B5EF4-FFF2-40B4-BE49-F238E27FC236}">
                <a16:creationId xmlns:a16="http://schemas.microsoft.com/office/drawing/2014/main" id="{9A562CB3-DF8B-6F8D-37DB-39874AAB17DA}"/>
              </a:ext>
            </a:extLst>
          </p:cNvPr>
          <p:cNvSpPr txBox="1"/>
          <p:nvPr/>
        </p:nvSpPr>
        <p:spPr>
          <a:xfrm>
            <a:off x="4744974" y="7612516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32">
            <a:extLst>
              <a:ext uri="{FF2B5EF4-FFF2-40B4-BE49-F238E27FC236}">
                <a16:creationId xmlns:a16="http://schemas.microsoft.com/office/drawing/2014/main" id="{B6BDD260-70D0-38C7-1D38-23C2BC801C91}"/>
              </a:ext>
            </a:extLst>
          </p:cNvPr>
          <p:cNvSpPr txBox="1"/>
          <p:nvPr/>
        </p:nvSpPr>
        <p:spPr>
          <a:xfrm>
            <a:off x="6299454" y="7612516"/>
            <a:ext cx="17190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45014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33">
            <a:extLst>
              <a:ext uri="{FF2B5EF4-FFF2-40B4-BE49-F238E27FC236}">
                <a16:creationId xmlns:a16="http://schemas.microsoft.com/office/drawing/2014/main" id="{E6DF36F1-68BA-AB3D-D1EA-97C619BC7418}"/>
              </a:ext>
            </a:extLst>
          </p:cNvPr>
          <p:cNvSpPr txBox="1"/>
          <p:nvPr/>
        </p:nvSpPr>
        <p:spPr>
          <a:xfrm>
            <a:off x="8128254" y="7612516"/>
            <a:ext cx="23591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Hypertension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34">
            <a:extLst>
              <a:ext uri="{FF2B5EF4-FFF2-40B4-BE49-F238E27FC236}">
                <a16:creationId xmlns:a16="http://schemas.microsoft.com/office/drawing/2014/main" id="{D13B0F5B-A10F-BDEC-ED4E-7BACA326224E}"/>
              </a:ext>
            </a:extLst>
          </p:cNvPr>
          <p:cNvSpPr/>
          <p:nvPr/>
        </p:nvSpPr>
        <p:spPr>
          <a:xfrm>
            <a:off x="1032510" y="8197732"/>
            <a:ext cx="950976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35">
            <a:extLst>
              <a:ext uri="{FF2B5EF4-FFF2-40B4-BE49-F238E27FC236}">
                <a16:creationId xmlns:a16="http://schemas.microsoft.com/office/drawing/2014/main" id="{5AADB53B-5AB1-2DFC-FBC6-3B3338EC848C}"/>
              </a:ext>
            </a:extLst>
          </p:cNvPr>
          <p:cNvSpPr txBox="1"/>
          <p:nvPr/>
        </p:nvSpPr>
        <p:spPr>
          <a:xfrm>
            <a:off x="1087374" y="8197732"/>
            <a:ext cx="19933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Chloe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36">
            <a:extLst>
              <a:ext uri="{FF2B5EF4-FFF2-40B4-BE49-F238E27FC236}">
                <a16:creationId xmlns:a16="http://schemas.microsoft.com/office/drawing/2014/main" id="{A0073834-6C2E-115C-5C60-9DB88DB05CE4}"/>
              </a:ext>
            </a:extLst>
          </p:cNvPr>
          <p:cNvSpPr txBox="1"/>
          <p:nvPr/>
        </p:nvSpPr>
        <p:spPr>
          <a:xfrm>
            <a:off x="3190494" y="8197732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27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37">
            <a:extLst>
              <a:ext uri="{FF2B5EF4-FFF2-40B4-BE49-F238E27FC236}">
                <a16:creationId xmlns:a16="http://schemas.microsoft.com/office/drawing/2014/main" id="{1B579C88-E6AF-6609-917B-32C8B2CDD4FB}"/>
              </a:ext>
            </a:extLst>
          </p:cNvPr>
          <p:cNvSpPr txBox="1"/>
          <p:nvPr/>
        </p:nvSpPr>
        <p:spPr>
          <a:xfrm>
            <a:off x="4744974" y="8197732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38">
            <a:extLst>
              <a:ext uri="{FF2B5EF4-FFF2-40B4-BE49-F238E27FC236}">
                <a16:creationId xmlns:a16="http://schemas.microsoft.com/office/drawing/2014/main" id="{A01383E5-4028-20EF-B1AD-4785C62C1C23}"/>
              </a:ext>
            </a:extLst>
          </p:cNvPr>
          <p:cNvSpPr txBox="1"/>
          <p:nvPr/>
        </p:nvSpPr>
        <p:spPr>
          <a:xfrm>
            <a:off x="6299454" y="8197732"/>
            <a:ext cx="17190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45015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39">
            <a:extLst>
              <a:ext uri="{FF2B5EF4-FFF2-40B4-BE49-F238E27FC236}">
                <a16:creationId xmlns:a16="http://schemas.microsoft.com/office/drawing/2014/main" id="{8D595DED-4766-EBFE-AA0F-B96D47DF5842}"/>
              </a:ext>
            </a:extLst>
          </p:cNvPr>
          <p:cNvSpPr txBox="1"/>
          <p:nvPr/>
        </p:nvSpPr>
        <p:spPr>
          <a:xfrm>
            <a:off x="8128254" y="8197732"/>
            <a:ext cx="23591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40">
            <a:extLst>
              <a:ext uri="{FF2B5EF4-FFF2-40B4-BE49-F238E27FC236}">
                <a16:creationId xmlns:a16="http://schemas.microsoft.com/office/drawing/2014/main" id="{6A1DDB7F-4E74-5906-D35B-2B5D69B3CE31}"/>
              </a:ext>
            </a:extLst>
          </p:cNvPr>
          <p:cNvSpPr/>
          <p:nvPr/>
        </p:nvSpPr>
        <p:spPr>
          <a:xfrm>
            <a:off x="1032510" y="8782948"/>
            <a:ext cx="9509760" cy="585216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41">
            <a:extLst>
              <a:ext uri="{FF2B5EF4-FFF2-40B4-BE49-F238E27FC236}">
                <a16:creationId xmlns:a16="http://schemas.microsoft.com/office/drawing/2014/main" id="{2F4D7509-3828-9734-DE75-D454345A80D0}"/>
              </a:ext>
            </a:extLst>
          </p:cNvPr>
          <p:cNvSpPr txBox="1"/>
          <p:nvPr/>
        </p:nvSpPr>
        <p:spPr>
          <a:xfrm>
            <a:off x="1087374" y="8782948"/>
            <a:ext cx="19933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Fiona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42">
            <a:extLst>
              <a:ext uri="{FF2B5EF4-FFF2-40B4-BE49-F238E27FC236}">
                <a16:creationId xmlns:a16="http://schemas.microsoft.com/office/drawing/2014/main" id="{4CAE5A1D-9B58-43BC-C3BC-BD2ABD15A180}"/>
              </a:ext>
            </a:extLst>
          </p:cNvPr>
          <p:cNvSpPr txBox="1"/>
          <p:nvPr/>
        </p:nvSpPr>
        <p:spPr>
          <a:xfrm>
            <a:off x="3190494" y="8782948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29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 43">
            <a:extLst>
              <a:ext uri="{FF2B5EF4-FFF2-40B4-BE49-F238E27FC236}">
                <a16:creationId xmlns:a16="http://schemas.microsoft.com/office/drawing/2014/main" id="{97E94D02-6A0D-4BF1-EB20-4F0D09414758}"/>
              </a:ext>
            </a:extLst>
          </p:cNvPr>
          <p:cNvSpPr txBox="1"/>
          <p:nvPr/>
        </p:nvSpPr>
        <p:spPr>
          <a:xfrm>
            <a:off x="4744974" y="8782948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 44">
            <a:extLst>
              <a:ext uri="{FF2B5EF4-FFF2-40B4-BE49-F238E27FC236}">
                <a16:creationId xmlns:a16="http://schemas.microsoft.com/office/drawing/2014/main" id="{22435CCD-E269-6220-138D-E29631985766}"/>
              </a:ext>
            </a:extLst>
          </p:cNvPr>
          <p:cNvSpPr txBox="1"/>
          <p:nvPr/>
        </p:nvSpPr>
        <p:spPr>
          <a:xfrm>
            <a:off x="6299454" y="8782948"/>
            <a:ext cx="171907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45016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 45">
            <a:extLst>
              <a:ext uri="{FF2B5EF4-FFF2-40B4-BE49-F238E27FC236}">
                <a16:creationId xmlns:a16="http://schemas.microsoft.com/office/drawing/2014/main" id="{A5A3E45D-D227-D851-3975-D7F655C68ED7}"/>
              </a:ext>
            </a:extLst>
          </p:cNvPr>
          <p:cNvSpPr txBox="1"/>
          <p:nvPr/>
        </p:nvSpPr>
        <p:spPr>
          <a:xfrm>
            <a:off x="8128254" y="8782948"/>
            <a:ext cx="23591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Diabetes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46">
            <a:extLst>
              <a:ext uri="{FF2B5EF4-FFF2-40B4-BE49-F238E27FC236}">
                <a16:creationId xmlns:a16="http://schemas.microsoft.com/office/drawing/2014/main" id="{6D626235-1B81-9066-4C0C-28D84E55A9B8}"/>
              </a:ext>
            </a:extLst>
          </p:cNvPr>
          <p:cNvSpPr/>
          <p:nvPr/>
        </p:nvSpPr>
        <p:spPr>
          <a:xfrm>
            <a:off x="1032510" y="5235076"/>
            <a:ext cx="9509760" cy="4133088"/>
          </a:xfrm>
          <a:prstGeom prst="roundRect">
            <a:avLst>
              <a:gd name="adj" fmla="val 1327"/>
            </a:avLst>
          </a:prstGeom>
          <a:solidFill>
            <a:srgbClr val="FFFFFF">
              <a:alpha val="0"/>
            </a:srgbClr>
          </a:solidFill>
          <a:ln w="25400">
            <a:solidFill>
              <a:srgbClr val="E2DCD0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 48">
            <a:extLst>
              <a:ext uri="{FF2B5EF4-FFF2-40B4-BE49-F238E27FC236}">
                <a16:creationId xmlns:a16="http://schemas.microsoft.com/office/drawing/2014/main" id="{7632334D-9402-1598-56BB-19C592A591D2}"/>
              </a:ext>
            </a:extLst>
          </p:cNvPr>
          <p:cNvSpPr txBox="1"/>
          <p:nvPr/>
        </p:nvSpPr>
        <p:spPr>
          <a:xfrm>
            <a:off x="10685876" y="7115991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2-anonymity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 49">
            <a:extLst>
              <a:ext uri="{FF2B5EF4-FFF2-40B4-BE49-F238E27FC236}">
                <a16:creationId xmlns:a16="http://schemas.microsoft.com/office/drawing/2014/main" id="{FA75C5B4-9FD8-1CD5-2C0D-295C906B2D7B}"/>
              </a:ext>
            </a:extLst>
          </p:cNvPr>
          <p:cNvSpPr txBox="1"/>
          <p:nvPr/>
        </p:nvSpPr>
        <p:spPr>
          <a:xfrm>
            <a:off x="13439396" y="4540132"/>
            <a:ext cx="95097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Anonymized (2-anonymity)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Shape 50">
            <a:extLst>
              <a:ext uri="{FF2B5EF4-FFF2-40B4-BE49-F238E27FC236}">
                <a16:creationId xmlns:a16="http://schemas.microsoft.com/office/drawing/2014/main" id="{5BA20CC2-D539-4D85-3FF4-D5A8C826A3E5}"/>
              </a:ext>
            </a:extLst>
          </p:cNvPr>
          <p:cNvSpPr/>
          <p:nvPr/>
        </p:nvSpPr>
        <p:spPr>
          <a:xfrm>
            <a:off x="13439396" y="5235076"/>
            <a:ext cx="9509760" cy="621792"/>
          </a:xfrm>
          <a:prstGeom prst="rect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 51">
            <a:extLst>
              <a:ext uri="{FF2B5EF4-FFF2-40B4-BE49-F238E27FC236}">
                <a16:creationId xmlns:a16="http://schemas.microsoft.com/office/drawing/2014/main" id="{E69C1908-F516-D1AE-7EA0-D65E57FE1AFA}"/>
              </a:ext>
            </a:extLst>
          </p:cNvPr>
          <p:cNvSpPr txBox="1"/>
          <p:nvPr/>
        </p:nvSpPr>
        <p:spPr>
          <a:xfrm>
            <a:off x="13494260" y="5235076"/>
            <a:ext cx="20848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Name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 52">
            <a:extLst>
              <a:ext uri="{FF2B5EF4-FFF2-40B4-BE49-F238E27FC236}">
                <a16:creationId xmlns:a16="http://schemas.microsoft.com/office/drawing/2014/main" id="{7C8823D8-4A9B-9A48-5D8C-9DFEC8C9CF1F}"/>
              </a:ext>
            </a:extLst>
          </p:cNvPr>
          <p:cNvSpPr txBox="1"/>
          <p:nvPr/>
        </p:nvSpPr>
        <p:spPr>
          <a:xfrm>
            <a:off x="15688820" y="5235076"/>
            <a:ext cx="1536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Age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 53">
            <a:extLst>
              <a:ext uri="{FF2B5EF4-FFF2-40B4-BE49-F238E27FC236}">
                <a16:creationId xmlns:a16="http://schemas.microsoft.com/office/drawing/2014/main" id="{104BACE3-73EE-2604-0D3D-BA9117A43CF5}"/>
              </a:ext>
            </a:extLst>
          </p:cNvPr>
          <p:cNvSpPr txBox="1"/>
          <p:nvPr/>
        </p:nvSpPr>
        <p:spPr>
          <a:xfrm>
            <a:off x="17334740" y="5235076"/>
            <a:ext cx="14447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Gender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 54">
            <a:extLst>
              <a:ext uri="{FF2B5EF4-FFF2-40B4-BE49-F238E27FC236}">
                <a16:creationId xmlns:a16="http://schemas.microsoft.com/office/drawing/2014/main" id="{5436775D-201D-B873-4ED8-113CF1509F22}"/>
              </a:ext>
            </a:extLst>
          </p:cNvPr>
          <p:cNvSpPr txBox="1"/>
          <p:nvPr/>
        </p:nvSpPr>
        <p:spPr>
          <a:xfrm>
            <a:off x="18889220" y="5235076"/>
            <a:ext cx="162763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Zip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 55">
            <a:extLst>
              <a:ext uri="{FF2B5EF4-FFF2-40B4-BE49-F238E27FC236}">
                <a16:creationId xmlns:a16="http://schemas.microsoft.com/office/drawing/2014/main" id="{9B93F541-F388-BFC5-442C-79959B7008F1}"/>
              </a:ext>
            </a:extLst>
          </p:cNvPr>
          <p:cNvSpPr txBox="1"/>
          <p:nvPr/>
        </p:nvSpPr>
        <p:spPr>
          <a:xfrm>
            <a:off x="20626580" y="5235076"/>
            <a:ext cx="226771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Disease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Shape 56">
            <a:extLst>
              <a:ext uri="{FF2B5EF4-FFF2-40B4-BE49-F238E27FC236}">
                <a16:creationId xmlns:a16="http://schemas.microsoft.com/office/drawing/2014/main" id="{31FC1ACE-DBC7-4D3E-C568-6DD1BAEE4D86}"/>
              </a:ext>
            </a:extLst>
          </p:cNvPr>
          <p:cNvSpPr/>
          <p:nvPr/>
        </p:nvSpPr>
        <p:spPr>
          <a:xfrm>
            <a:off x="13439396" y="5856868"/>
            <a:ext cx="950976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 57">
            <a:extLst>
              <a:ext uri="{FF2B5EF4-FFF2-40B4-BE49-F238E27FC236}">
                <a16:creationId xmlns:a16="http://schemas.microsoft.com/office/drawing/2014/main" id="{07BEE810-262D-FA5E-9AD2-494C498C9178}"/>
              </a:ext>
            </a:extLst>
          </p:cNvPr>
          <p:cNvSpPr txBox="1"/>
          <p:nvPr/>
        </p:nvSpPr>
        <p:spPr>
          <a:xfrm>
            <a:off x="13494260" y="5856868"/>
            <a:ext cx="20848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Suppressed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Text 58">
            <a:extLst>
              <a:ext uri="{FF2B5EF4-FFF2-40B4-BE49-F238E27FC236}">
                <a16:creationId xmlns:a16="http://schemas.microsoft.com/office/drawing/2014/main" id="{64463C87-AE56-7FAA-08AD-192F22BB20E9}"/>
              </a:ext>
            </a:extLst>
          </p:cNvPr>
          <p:cNvSpPr txBox="1"/>
          <p:nvPr/>
        </p:nvSpPr>
        <p:spPr>
          <a:xfrm>
            <a:off x="15688820" y="5856868"/>
            <a:ext cx="1536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20–25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 59">
            <a:extLst>
              <a:ext uri="{FF2B5EF4-FFF2-40B4-BE49-F238E27FC236}">
                <a16:creationId xmlns:a16="http://schemas.microsoft.com/office/drawing/2014/main" id="{9829357C-234F-3CC0-0CE3-57FFDEC44FBA}"/>
              </a:ext>
            </a:extLst>
          </p:cNvPr>
          <p:cNvSpPr txBox="1"/>
          <p:nvPr/>
        </p:nvSpPr>
        <p:spPr>
          <a:xfrm>
            <a:off x="17334740" y="5856868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 60">
            <a:extLst>
              <a:ext uri="{FF2B5EF4-FFF2-40B4-BE49-F238E27FC236}">
                <a16:creationId xmlns:a16="http://schemas.microsoft.com/office/drawing/2014/main" id="{6D2B60F5-9615-B35E-643E-7CBCC1D830C9}"/>
              </a:ext>
            </a:extLst>
          </p:cNvPr>
          <p:cNvSpPr txBox="1"/>
          <p:nvPr/>
        </p:nvSpPr>
        <p:spPr>
          <a:xfrm>
            <a:off x="18889220" y="5856868"/>
            <a:ext cx="1627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450**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 61">
            <a:extLst>
              <a:ext uri="{FF2B5EF4-FFF2-40B4-BE49-F238E27FC236}">
                <a16:creationId xmlns:a16="http://schemas.microsoft.com/office/drawing/2014/main" id="{F41ECC73-12BC-D46C-7D5D-B6A43BB0A236}"/>
              </a:ext>
            </a:extLst>
          </p:cNvPr>
          <p:cNvSpPr txBox="1"/>
          <p:nvPr/>
        </p:nvSpPr>
        <p:spPr>
          <a:xfrm>
            <a:off x="20626580" y="5856868"/>
            <a:ext cx="2267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Diabetes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Shape 62">
            <a:extLst>
              <a:ext uri="{FF2B5EF4-FFF2-40B4-BE49-F238E27FC236}">
                <a16:creationId xmlns:a16="http://schemas.microsoft.com/office/drawing/2014/main" id="{516D35F7-C06C-D36B-231A-2C6AB2B717AF}"/>
              </a:ext>
            </a:extLst>
          </p:cNvPr>
          <p:cNvSpPr/>
          <p:nvPr/>
        </p:nvSpPr>
        <p:spPr>
          <a:xfrm>
            <a:off x="13439396" y="6442084"/>
            <a:ext cx="9509760" cy="585216"/>
          </a:xfrm>
          <a:prstGeom prst="rect">
            <a:avLst/>
          </a:prstGeom>
          <a:solidFill>
            <a:srgbClr val="F7F5F1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 63">
            <a:extLst>
              <a:ext uri="{FF2B5EF4-FFF2-40B4-BE49-F238E27FC236}">
                <a16:creationId xmlns:a16="http://schemas.microsoft.com/office/drawing/2014/main" id="{118235C9-DA3B-D31A-F132-98EC679C5B5A}"/>
              </a:ext>
            </a:extLst>
          </p:cNvPr>
          <p:cNvSpPr txBox="1"/>
          <p:nvPr/>
        </p:nvSpPr>
        <p:spPr>
          <a:xfrm>
            <a:off x="13494260" y="6442084"/>
            <a:ext cx="20848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Suppressed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 64">
            <a:extLst>
              <a:ext uri="{FF2B5EF4-FFF2-40B4-BE49-F238E27FC236}">
                <a16:creationId xmlns:a16="http://schemas.microsoft.com/office/drawing/2014/main" id="{D9910771-5B56-774A-61C2-5CB9620E46FE}"/>
              </a:ext>
            </a:extLst>
          </p:cNvPr>
          <p:cNvSpPr txBox="1"/>
          <p:nvPr/>
        </p:nvSpPr>
        <p:spPr>
          <a:xfrm>
            <a:off x="15688820" y="6442084"/>
            <a:ext cx="1536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26–31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 65">
            <a:extLst>
              <a:ext uri="{FF2B5EF4-FFF2-40B4-BE49-F238E27FC236}">
                <a16:creationId xmlns:a16="http://schemas.microsoft.com/office/drawing/2014/main" id="{CCBF9C10-F79F-06E9-44CD-CAAA91F450B1}"/>
              </a:ext>
            </a:extLst>
          </p:cNvPr>
          <p:cNvSpPr txBox="1"/>
          <p:nvPr/>
        </p:nvSpPr>
        <p:spPr>
          <a:xfrm>
            <a:off x="17334740" y="6442084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Text 66">
            <a:extLst>
              <a:ext uri="{FF2B5EF4-FFF2-40B4-BE49-F238E27FC236}">
                <a16:creationId xmlns:a16="http://schemas.microsoft.com/office/drawing/2014/main" id="{40D136BB-8503-0393-7485-CE414FD93B99}"/>
              </a:ext>
            </a:extLst>
          </p:cNvPr>
          <p:cNvSpPr txBox="1"/>
          <p:nvPr/>
        </p:nvSpPr>
        <p:spPr>
          <a:xfrm>
            <a:off x="18889220" y="6442084"/>
            <a:ext cx="1627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450**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 67">
            <a:extLst>
              <a:ext uri="{FF2B5EF4-FFF2-40B4-BE49-F238E27FC236}">
                <a16:creationId xmlns:a16="http://schemas.microsoft.com/office/drawing/2014/main" id="{D7AC0AD2-9598-B034-BF24-F5BC90956D9B}"/>
              </a:ext>
            </a:extLst>
          </p:cNvPr>
          <p:cNvSpPr txBox="1"/>
          <p:nvPr/>
        </p:nvSpPr>
        <p:spPr>
          <a:xfrm>
            <a:off x="20626580" y="6442084"/>
            <a:ext cx="2267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Shape 68">
            <a:extLst>
              <a:ext uri="{FF2B5EF4-FFF2-40B4-BE49-F238E27FC236}">
                <a16:creationId xmlns:a16="http://schemas.microsoft.com/office/drawing/2014/main" id="{DA838622-C439-872E-19B2-A7593BCBA24E}"/>
              </a:ext>
            </a:extLst>
          </p:cNvPr>
          <p:cNvSpPr/>
          <p:nvPr/>
        </p:nvSpPr>
        <p:spPr>
          <a:xfrm>
            <a:off x="13439396" y="7027300"/>
            <a:ext cx="950976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 69">
            <a:extLst>
              <a:ext uri="{FF2B5EF4-FFF2-40B4-BE49-F238E27FC236}">
                <a16:creationId xmlns:a16="http://schemas.microsoft.com/office/drawing/2014/main" id="{5339EC22-00C6-DB17-C3F1-E76AD34639F0}"/>
              </a:ext>
            </a:extLst>
          </p:cNvPr>
          <p:cNvSpPr txBox="1"/>
          <p:nvPr/>
        </p:nvSpPr>
        <p:spPr>
          <a:xfrm>
            <a:off x="13494260" y="7027300"/>
            <a:ext cx="20848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Suppressed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 70">
            <a:extLst>
              <a:ext uri="{FF2B5EF4-FFF2-40B4-BE49-F238E27FC236}">
                <a16:creationId xmlns:a16="http://schemas.microsoft.com/office/drawing/2014/main" id="{8F9C3356-4A2A-6DBE-C400-527A9996D990}"/>
              </a:ext>
            </a:extLst>
          </p:cNvPr>
          <p:cNvSpPr txBox="1"/>
          <p:nvPr/>
        </p:nvSpPr>
        <p:spPr>
          <a:xfrm>
            <a:off x="15688820" y="7027300"/>
            <a:ext cx="1536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26–31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 71">
            <a:extLst>
              <a:ext uri="{FF2B5EF4-FFF2-40B4-BE49-F238E27FC236}">
                <a16:creationId xmlns:a16="http://schemas.microsoft.com/office/drawing/2014/main" id="{C8A8A87D-3DFE-E613-735C-CE70E577A574}"/>
              </a:ext>
            </a:extLst>
          </p:cNvPr>
          <p:cNvSpPr txBox="1"/>
          <p:nvPr/>
        </p:nvSpPr>
        <p:spPr>
          <a:xfrm>
            <a:off x="17334740" y="7027300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Text 72">
            <a:extLst>
              <a:ext uri="{FF2B5EF4-FFF2-40B4-BE49-F238E27FC236}">
                <a16:creationId xmlns:a16="http://schemas.microsoft.com/office/drawing/2014/main" id="{A60FBC8B-64E5-FD5C-BEB8-3ED4111894DF}"/>
              </a:ext>
            </a:extLst>
          </p:cNvPr>
          <p:cNvSpPr txBox="1"/>
          <p:nvPr/>
        </p:nvSpPr>
        <p:spPr>
          <a:xfrm>
            <a:off x="18889220" y="7027300"/>
            <a:ext cx="1627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450**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Text 73">
            <a:extLst>
              <a:ext uri="{FF2B5EF4-FFF2-40B4-BE49-F238E27FC236}">
                <a16:creationId xmlns:a16="http://schemas.microsoft.com/office/drawing/2014/main" id="{FBB2AFE6-5A16-80D3-1B47-9B5B096AB78B}"/>
              </a:ext>
            </a:extLst>
          </p:cNvPr>
          <p:cNvSpPr txBox="1"/>
          <p:nvPr/>
        </p:nvSpPr>
        <p:spPr>
          <a:xfrm>
            <a:off x="20626580" y="7027300"/>
            <a:ext cx="2267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Asthma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Shape 74">
            <a:extLst>
              <a:ext uri="{FF2B5EF4-FFF2-40B4-BE49-F238E27FC236}">
                <a16:creationId xmlns:a16="http://schemas.microsoft.com/office/drawing/2014/main" id="{81B536E6-79D6-CD62-F8ED-DA8F695F7ACB}"/>
              </a:ext>
            </a:extLst>
          </p:cNvPr>
          <p:cNvSpPr/>
          <p:nvPr/>
        </p:nvSpPr>
        <p:spPr>
          <a:xfrm>
            <a:off x="13439396" y="7612516"/>
            <a:ext cx="9509760" cy="585216"/>
          </a:xfrm>
          <a:prstGeom prst="rect">
            <a:avLst/>
          </a:prstGeom>
          <a:solidFill>
            <a:srgbClr val="F7F5F1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 75">
            <a:extLst>
              <a:ext uri="{FF2B5EF4-FFF2-40B4-BE49-F238E27FC236}">
                <a16:creationId xmlns:a16="http://schemas.microsoft.com/office/drawing/2014/main" id="{7F7F04B7-3DF4-7961-4B60-C0F5EE6710FF}"/>
              </a:ext>
            </a:extLst>
          </p:cNvPr>
          <p:cNvSpPr txBox="1"/>
          <p:nvPr/>
        </p:nvSpPr>
        <p:spPr>
          <a:xfrm>
            <a:off x="13494260" y="7612516"/>
            <a:ext cx="20848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Suppressed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Text 76">
            <a:extLst>
              <a:ext uri="{FF2B5EF4-FFF2-40B4-BE49-F238E27FC236}">
                <a16:creationId xmlns:a16="http://schemas.microsoft.com/office/drawing/2014/main" id="{F965FE0A-85DF-92B7-56A9-69FD1BA04F5B}"/>
              </a:ext>
            </a:extLst>
          </p:cNvPr>
          <p:cNvSpPr txBox="1"/>
          <p:nvPr/>
        </p:nvSpPr>
        <p:spPr>
          <a:xfrm>
            <a:off x="15688820" y="7612516"/>
            <a:ext cx="1536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26–31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Text 77">
            <a:extLst>
              <a:ext uri="{FF2B5EF4-FFF2-40B4-BE49-F238E27FC236}">
                <a16:creationId xmlns:a16="http://schemas.microsoft.com/office/drawing/2014/main" id="{13CA4E42-B4FA-7796-E2BE-BE47ADDEC510}"/>
              </a:ext>
            </a:extLst>
          </p:cNvPr>
          <p:cNvSpPr txBox="1"/>
          <p:nvPr/>
        </p:nvSpPr>
        <p:spPr>
          <a:xfrm>
            <a:off x="17334740" y="7612516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 78">
            <a:extLst>
              <a:ext uri="{FF2B5EF4-FFF2-40B4-BE49-F238E27FC236}">
                <a16:creationId xmlns:a16="http://schemas.microsoft.com/office/drawing/2014/main" id="{C0E6971D-B4E5-7E13-8894-72BE5AFDAF34}"/>
              </a:ext>
            </a:extLst>
          </p:cNvPr>
          <p:cNvSpPr txBox="1"/>
          <p:nvPr/>
        </p:nvSpPr>
        <p:spPr>
          <a:xfrm>
            <a:off x="18889220" y="7612516"/>
            <a:ext cx="1627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450**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 79">
            <a:extLst>
              <a:ext uri="{FF2B5EF4-FFF2-40B4-BE49-F238E27FC236}">
                <a16:creationId xmlns:a16="http://schemas.microsoft.com/office/drawing/2014/main" id="{A3966493-D195-5BF7-1B51-D614733AB2FB}"/>
              </a:ext>
            </a:extLst>
          </p:cNvPr>
          <p:cNvSpPr txBox="1"/>
          <p:nvPr/>
        </p:nvSpPr>
        <p:spPr>
          <a:xfrm>
            <a:off x="20626580" y="7612516"/>
            <a:ext cx="2267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Hypertension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Shape 80">
            <a:extLst>
              <a:ext uri="{FF2B5EF4-FFF2-40B4-BE49-F238E27FC236}">
                <a16:creationId xmlns:a16="http://schemas.microsoft.com/office/drawing/2014/main" id="{53F99720-BE24-9A39-0819-9AB600937B61}"/>
              </a:ext>
            </a:extLst>
          </p:cNvPr>
          <p:cNvSpPr/>
          <p:nvPr/>
        </p:nvSpPr>
        <p:spPr>
          <a:xfrm>
            <a:off x="13439396" y="8197732"/>
            <a:ext cx="950976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Text 81">
            <a:extLst>
              <a:ext uri="{FF2B5EF4-FFF2-40B4-BE49-F238E27FC236}">
                <a16:creationId xmlns:a16="http://schemas.microsoft.com/office/drawing/2014/main" id="{1A67E647-3DE0-AD09-22F8-A4CF44364DA4}"/>
              </a:ext>
            </a:extLst>
          </p:cNvPr>
          <p:cNvSpPr txBox="1"/>
          <p:nvPr/>
        </p:nvSpPr>
        <p:spPr>
          <a:xfrm>
            <a:off x="13494260" y="8197732"/>
            <a:ext cx="20848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Suppressed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 82">
            <a:extLst>
              <a:ext uri="{FF2B5EF4-FFF2-40B4-BE49-F238E27FC236}">
                <a16:creationId xmlns:a16="http://schemas.microsoft.com/office/drawing/2014/main" id="{FA76F711-D2B5-8E91-A625-25D713EB026E}"/>
              </a:ext>
            </a:extLst>
          </p:cNvPr>
          <p:cNvSpPr txBox="1"/>
          <p:nvPr/>
        </p:nvSpPr>
        <p:spPr>
          <a:xfrm>
            <a:off x="15688820" y="8197732"/>
            <a:ext cx="1536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26–31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Text 83">
            <a:extLst>
              <a:ext uri="{FF2B5EF4-FFF2-40B4-BE49-F238E27FC236}">
                <a16:creationId xmlns:a16="http://schemas.microsoft.com/office/drawing/2014/main" id="{F89180E7-C05A-21C4-DB6D-8BB2A905F6C2}"/>
              </a:ext>
            </a:extLst>
          </p:cNvPr>
          <p:cNvSpPr txBox="1"/>
          <p:nvPr/>
        </p:nvSpPr>
        <p:spPr>
          <a:xfrm>
            <a:off x="17334740" y="8197732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Text 84">
            <a:extLst>
              <a:ext uri="{FF2B5EF4-FFF2-40B4-BE49-F238E27FC236}">
                <a16:creationId xmlns:a16="http://schemas.microsoft.com/office/drawing/2014/main" id="{FCF858C3-1223-7B4E-306F-781E7663DDDC}"/>
              </a:ext>
            </a:extLst>
          </p:cNvPr>
          <p:cNvSpPr txBox="1"/>
          <p:nvPr/>
        </p:nvSpPr>
        <p:spPr>
          <a:xfrm>
            <a:off x="18889220" y="8197732"/>
            <a:ext cx="1627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450**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 85">
            <a:extLst>
              <a:ext uri="{FF2B5EF4-FFF2-40B4-BE49-F238E27FC236}">
                <a16:creationId xmlns:a16="http://schemas.microsoft.com/office/drawing/2014/main" id="{ECA3A2CA-FA71-986D-E52B-651E498B7E9D}"/>
              </a:ext>
            </a:extLst>
          </p:cNvPr>
          <p:cNvSpPr txBox="1"/>
          <p:nvPr/>
        </p:nvSpPr>
        <p:spPr>
          <a:xfrm>
            <a:off x="20626580" y="8197732"/>
            <a:ext cx="2267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Shape 86">
            <a:extLst>
              <a:ext uri="{FF2B5EF4-FFF2-40B4-BE49-F238E27FC236}">
                <a16:creationId xmlns:a16="http://schemas.microsoft.com/office/drawing/2014/main" id="{E01CD00D-39D8-A751-A82B-FA9302DA0D1F}"/>
              </a:ext>
            </a:extLst>
          </p:cNvPr>
          <p:cNvSpPr/>
          <p:nvPr/>
        </p:nvSpPr>
        <p:spPr>
          <a:xfrm>
            <a:off x="13439396" y="8782948"/>
            <a:ext cx="9509760" cy="585216"/>
          </a:xfrm>
          <a:prstGeom prst="rect">
            <a:avLst/>
          </a:prstGeom>
          <a:solidFill>
            <a:srgbClr val="F7F5F1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Text 87">
            <a:extLst>
              <a:ext uri="{FF2B5EF4-FFF2-40B4-BE49-F238E27FC236}">
                <a16:creationId xmlns:a16="http://schemas.microsoft.com/office/drawing/2014/main" id="{9393C3A9-D2CD-8E01-3E07-529F06C342D9}"/>
              </a:ext>
            </a:extLst>
          </p:cNvPr>
          <p:cNvSpPr txBox="1"/>
          <p:nvPr/>
        </p:nvSpPr>
        <p:spPr>
          <a:xfrm>
            <a:off x="13494260" y="8782948"/>
            <a:ext cx="20848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Suppressed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Text 88">
            <a:extLst>
              <a:ext uri="{FF2B5EF4-FFF2-40B4-BE49-F238E27FC236}">
                <a16:creationId xmlns:a16="http://schemas.microsoft.com/office/drawing/2014/main" id="{F663B726-908B-74A0-5BAE-C50B82177126}"/>
              </a:ext>
            </a:extLst>
          </p:cNvPr>
          <p:cNvSpPr txBox="1"/>
          <p:nvPr/>
        </p:nvSpPr>
        <p:spPr>
          <a:xfrm>
            <a:off x="15688820" y="8782948"/>
            <a:ext cx="1536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26–31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 89">
            <a:extLst>
              <a:ext uri="{FF2B5EF4-FFF2-40B4-BE49-F238E27FC236}">
                <a16:creationId xmlns:a16="http://schemas.microsoft.com/office/drawing/2014/main" id="{05598E93-143B-393F-0345-6DD174069E88}"/>
              </a:ext>
            </a:extLst>
          </p:cNvPr>
          <p:cNvSpPr txBox="1"/>
          <p:nvPr/>
        </p:nvSpPr>
        <p:spPr>
          <a:xfrm>
            <a:off x="17334740" y="8782948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Text 90">
            <a:extLst>
              <a:ext uri="{FF2B5EF4-FFF2-40B4-BE49-F238E27FC236}">
                <a16:creationId xmlns:a16="http://schemas.microsoft.com/office/drawing/2014/main" id="{5B6D7A67-E9F8-7262-1729-B4E602FC83D0}"/>
              </a:ext>
            </a:extLst>
          </p:cNvPr>
          <p:cNvSpPr txBox="1"/>
          <p:nvPr/>
        </p:nvSpPr>
        <p:spPr>
          <a:xfrm>
            <a:off x="18889220" y="8782948"/>
            <a:ext cx="1627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450**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Text 91">
            <a:extLst>
              <a:ext uri="{FF2B5EF4-FFF2-40B4-BE49-F238E27FC236}">
                <a16:creationId xmlns:a16="http://schemas.microsoft.com/office/drawing/2014/main" id="{8FCCDB2C-FAA2-68ED-1515-A3D7B74F3902}"/>
              </a:ext>
            </a:extLst>
          </p:cNvPr>
          <p:cNvSpPr txBox="1"/>
          <p:nvPr/>
        </p:nvSpPr>
        <p:spPr>
          <a:xfrm>
            <a:off x="20626580" y="8782948"/>
            <a:ext cx="2267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Diabetes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Shape 92">
            <a:extLst>
              <a:ext uri="{FF2B5EF4-FFF2-40B4-BE49-F238E27FC236}">
                <a16:creationId xmlns:a16="http://schemas.microsoft.com/office/drawing/2014/main" id="{205F7908-C947-2DFA-D9E8-7B81DF2F8DBD}"/>
              </a:ext>
            </a:extLst>
          </p:cNvPr>
          <p:cNvSpPr/>
          <p:nvPr/>
        </p:nvSpPr>
        <p:spPr>
          <a:xfrm>
            <a:off x="13439396" y="9368164"/>
            <a:ext cx="9509760" cy="58521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 93">
            <a:extLst>
              <a:ext uri="{FF2B5EF4-FFF2-40B4-BE49-F238E27FC236}">
                <a16:creationId xmlns:a16="http://schemas.microsoft.com/office/drawing/2014/main" id="{4E0440DF-4073-57EE-22BA-B557D34E9223}"/>
              </a:ext>
            </a:extLst>
          </p:cNvPr>
          <p:cNvSpPr txBox="1"/>
          <p:nvPr/>
        </p:nvSpPr>
        <p:spPr>
          <a:xfrm>
            <a:off x="13494260" y="9368164"/>
            <a:ext cx="20848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Suppressed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 94">
            <a:extLst>
              <a:ext uri="{FF2B5EF4-FFF2-40B4-BE49-F238E27FC236}">
                <a16:creationId xmlns:a16="http://schemas.microsoft.com/office/drawing/2014/main" id="{B5346630-6C15-9B31-9886-4225FDECBCCD}"/>
              </a:ext>
            </a:extLst>
          </p:cNvPr>
          <p:cNvSpPr txBox="1"/>
          <p:nvPr/>
        </p:nvSpPr>
        <p:spPr>
          <a:xfrm>
            <a:off x="15688820" y="9368164"/>
            <a:ext cx="15361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20–24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Text 95">
            <a:extLst>
              <a:ext uri="{FF2B5EF4-FFF2-40B4-BE49-F238E27FC236}">
                <a16:creationId xmlns:a16="http://schemas.microsoft.com/office/drawing/2014/main" id="{54355BC9-83BE-3724-CA6D-B231417665D8}"/>
              </a:ext>
            </a:extLst>
          </p:cNvPr>
          <p:cNvSpPr txBox="1"/>
          <p:nvPr/>
        </p:nvSpPr>
        <p:spPr>
          <a:xfrm>
            <a:off x="17334740" y="9368164"/>
            <a:ext cx="14447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 96">
            <a:extLst>
              <a:ext uri="{FF2B5EF4-FFF2-40B4-BE49-F238E27FC236}">
                <a16:creationId xmlns:a16="http://schemas.microsoft.com/office/drawing/2014/main" id="{FC82E607-5202-7BBE-DAE9-8729394CA654}"/>
              </a:ext>
            </a:extLst>
          </p:cNvPr>
          <p:cNvSpPr txBox="1"/>
          <p:nvPr/>
        </p:nvSpPr>
        <p:spPr>
          <a:xfrm>
            <a:off x="18889220" y="9368164"/>
            <a:ext cx="16276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450**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Text 97">
            <a:extLst>
              <a:ext uri="{FF2B5EF4-FFF2-40B4-BE49-F238E27FC236}">
                <a16:creationId xmlns:a16="http://schemas.microsoft.com/office/drawing/2014/main" id="{585B3B72-D702-4CC5-C031-73C47BFB0D4A}"/>
              </a:ext>
            </a:extLst>
          </p:cNvPr>
          <p:cNvSpPr txBox="1"/>
          <p:nvPr/>
        </p:nvSpPr>
        <p:spPr>
          <a:xfrm>
            <a:off x="20626580" y="9368164"/>
            <a:ext cx="2267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Diabetes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Shape 98">
            <a:extLst>
              <a:ext uri="{FF2B5EF4-FFF2-40B4-BE49-F238E27FC236}">
                <a16:creationId xmlns:a16="http://schemas.microsoft.com/office/drawing/2014/main" id="{70FD28BF-EA3D-289D-2768-E388ABF8B09E}"/>
              </a:ext>
            </a:extLst>
          </p:cNvPr>
          <p:cNvSpPr/>
          <p:nvPr/>
        </p:nvSpPr>
        <p:spPr>
          <a:xfrm>
            <a:off x="13439396" y="5235076"/>
            <a:ext cx="9509760" cy="4718304"/>
          </a:xfrm>
          <a:prstGeom prst="roundRect">
            <a:avLst>
              <a:gd name="adj" fmla="val 1163"/>
            </a:avLst>
          </a:prstGeom>
          <a:solidFill>
            <a:srgbClr val="FFFFFF">
              <a:alpha val="0"/>
            </a:srgbClr>
          </a:solidFill>
          <a:ln w="25400">
            <a:solidFill>
              <a:srgbClr val="E2DCD0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3645474C-6EB5-55B6-41D8-83DAE8D36DA3}"/>
              </a:ext>
            </a:extLst>
          </p:cNvPr>
          <p:cNvCxnSpPr/>
          <p:nvPr/>
        </p:nvCxnSpPr>
        <p:spPr>
          <a:xfrm>
            <a:off x="10915652" y="7027300"/>
            <a:ext cx="1943100" cy="0"/>
          </a:xfrm>
          <a:prstGeom prst="straightConnector1">
            <a:avLst/>
          </a:prstGeom>
          <a:noFill/>
          <a:ln w="57150" cap="flat">
            <a:solidFill>
              <a:schemeClr val="accent4">
                <a:lumMod val="5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22431433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C80EC-FAF5-C29D-503B-012F91D49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F1E19FA-722A-CBD9-6C20-F2B7384FC5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Privacy-Preserving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0FB3B-1F5A-C0C7-25A5-4370EC2197F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D60E7F8-3AE4-7C01-36B7-8395AE216A8F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Differential privacy: Privacy by adding noise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E2E45CC-4C43-C020-0ACB-36F365C34FB2}"/>
              </a:ext>
            </a:extLst>
          </p:cNvPr>
          <p:cNvSpPr/>
          <p:nvPr/>
        </p:nvSpPr>
        <p:spPr>
          <a:xfrm>
            <a:off x="652870" y="11283259"/>
            <a:ext cx="21247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use: end devices perturb location data (Voronoi cells + local DP) before sending to the nearest edge node — obscuring exact positions while keeping statistical utility.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AEAF5BA2-50B0-D5BB-F4A4-5B022427CBB8}"/>
              </a:ext>
            </a:extLst>
          </p:cNvPr>
          <p:cNvSpPr/>
          <p:nvPr/>
        </p:nvSpPr>
        <p:spPr>
          <a:xfrm>
            <a:off x="577910" y="2742763"/>
            <a:ext cx="21854160" cy="1920240"/>
          </a:xfrm>
          <a:prstGeom prst="roundRect">
            <a:avLst>
              <a:gd name="adj" fmla="val 9524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97E75641-DF2C-92A3-4CDA-F11CFBD5A5AE}"/>
              </a:ext>
            </a:extLst>
          </p:cNvPr>
          <p:cNvSpPr/>
          <p:nvPr/>
        </p:nvSpPr>
        <p:spPr>
          <a:xfrm>
            <a:off x="1089974" y="3199963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6FCE6B65-218E-4DFE-99EE-B6A8001A6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321" y="3463310"/>
            <a:ext cx="570586" cy="570586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229C9CE1-73C3-5A26-655E-F9FB7444935F}"/>
              </a:ext>
            </a:extLst>
          </p:cNvPr>
          <p:cNvSpPr txBox="1"/>
          <p:nvPr/>
        </p:nvSpPr>
        <p:spPr>
          <a:xfrm>
            <a:off x="2498150" y="2742763"/>
            <a:ext cx="19568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ε-differential privacy. 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provably secure method: the output barely changes whether or not any single record is present, so it resists membership-inference attacks — without relying on assumptions about the attacker’s knowledge.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7250FF70-C937-B53F-0136-A337CC865EDA}"/>
              </a:ext>
            </a:extLst>
          </p:cNvPr>
          <p:cNvSpPr/>
          <p:nvPr/>
        </p:nvSpPr>
        <p:spPr>
          <a:xfrm>
            <a:off x="577910" y="5120203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E819AD8B-5425-67D4-3149-FBF376DB2FAC}"/>
              </a:ext>
            </a:extLst>
          </p:cNvPr>
          <p:cNvSpPr/>
          <p:nvPr/>
        </p:nvSpPr>
        <p:spPr>
          <a:xfrm>
            <a:off x="1126550" y="5705419"/>
            <a:ext cx="1426464" cy="142646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20A0298F-DD37-283E-148A-477B7B28D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901" y="6047770"/>
            <a:ext cx="741761" cy="741761"/>
          </a:xfrm>
          <a:prstGeom prst="rect">
            <a:avLst/>
          </a:prstGeom>
        </p:spPr>
      </p:pic>
      <p:sp>
        <p:nvSpPr>
          <p:cNvPr id="12" name="Text 7">
            <a:extLst>
              <a:ext uri="{FF2B5EF4-FFF2-40B4-BE49-F238E27FC236}">
                <a16:creationId xmlns:a16="http://schemas.microsoft.com/office/drawing/2014/main" id="{8A516E36-B80B-A3EE-FFE4-E2C4CCF76B3F}"/>
              </a:ext>
            </a:extLst>
          </p:cNvPr>
          <p:cNvSpPr txBox="1"/>
          <p:nvPr/>
        </p:nvSpPr>
        <p:spPr>
          <a:xfrm>
            <a:off x="2863910" y="5485963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Privacy budget ε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5EE43614-F67D-C594-C432-822F1A88B0CE}"/>
              </a:ext>
            </a:extLst>
          </p:cNvPr>
          <p:cNvSpPr txBox="1"/>
          <p:nvPr/>
        </p:nvSpPr>
        <p:spPr>
          <a:xfrm>
            <a:off x="2863910" y="6254059"/>
            <a:ext cx="8138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Controls how much noise is added — smaller ε means stronger privacy, less utility.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47A19BB7-2BA5-B1EE-7CB5-78A7C94F8ED9}"/>
              </a:ext>
            </a:extLst>
          </p:cNvPr>
          <p:cNvSpPr/>
          <p:nvPr/>
        </p:nvSpPr>
        <p:spPr>
          <a:xfrm>
            <a:off x="11733590" y="5120203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49C24D08-9CD9-67BB-AB48-A59A7B3444ED}"/>
              </a:ext>
            </a:extLst>
          </p:cNvPr>
          <p:cNvSpPr/>
          <p:nvPr/>
        </p:nvSpPr>
        <p:spPr>
          <a:xfrm>
            <a:off x="12282230" y="5705419"/>
            <a:ext cx="1426464" cy="142646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07A8736A-D1D6-C095-DFE5-3B9D61FC1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24581" y="6047770"/>
            <a:ext cx="741761" cy="741761"/>
          </a:xfrm>
          <a:prstGeom prst="rect">
            <a:avLst/>
          </a:prstGeom>
        </p:spPr>
      </p:pic>
      <p:sp>
        <p:nvSpPr>
          <p:cNvPr id="17" name="Text 11">
            <a:extLst>
              <a:ext uri="{FF2B5EF4-FFF2-40B4-BE49-F238E27FC236}">
                <a16:creationId xmlns:a16="http://schemas.microsoft.com/office/drawing/2014/main" id="{02B48F5D-F437-1886-7F60-3D8E365D03EE}"/>
              </a:ext>
            </a:extLst>
          </p:cNvPr>
          <p:cNvSpPr txBox="1"/>
          <p:nvPr/>
        </p:nvSpPr>
        <p:spPr>
          <a:xfrm>
            <a:off x="14019590" y="5485963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Global sensitivity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D2C25F0D-C6C5-B006-8227-359CEAA89A67}"/>
              </a:ext>
            </a:extLst>
          </p:cNvPr>
          <p:cNvSpPr txBox="1"/>
          <p:nvPr/>
        </p:nvSpPr>
        <p:spPr>
          <a:xfrm>
            <a:off x="14019590" y="6254059"/>
            <a:ext cx="8138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largest change in a query’s output between two neighboring datasets.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5BE4D055-1FCB-F543-2674-87F45D7A2B40}"/>
              </a:ext>
            </a:extLst>
          </p:cNvPr>
          <p:cNvSpPr/>
          <p:nvPr/>
        </p:nvSpPr>
        <p:spPr>
          <a:xfrm>
            <a:off x="577910" y="8046283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4">
            <a:extLst>
              <a:ext uri="{FF2B5EF4-FFF2-40B4-BE49-F238E27FC236}">
                <a16:creationId xmlns:a16="http://schemas.microsoft.com/office/drawing/2014/main" id="{1F7F3C2F-DDE2-9D53-E333-BB6204994A8E}"/>
              </a:ext>
            </a:extLst>
          </p:cNvPr>
          <p:cNvSpPr/>
          <p:nvPr/>
        </p:nvSpPr>
        <p:spPr>
          <a:xfrm>
            <a:off x="1126550" y="8631499"/>
            <a:ext cx="1426464" cy="142646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3">
            <a:extLst>
              <a:ext uri="{FF2B5EF4-FFF2-40B4-BE49-F238E27FC236}">
                <a16:creationId xmlns:a16="http://schemas.microsoft.com/office/drawing/2014/main" id="{F7653B72-A566-D0A6-65B1-0E906D8D59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01" y="8973850"/>
            <a:ext cx="741761" cy="741761"/>
          </a:xfrm>
          <a:prstGeom prst="rect">
            <a:avLst/>
          </a:prstGeom>
        </p:spPr>
      </p:pic>
      <p:sp>
        <p:nvSpPr>
          <p:cNvPr id="22" name="Text 15">
            <a:extLst>
              <a:ext uri="{FF2B5EF4-FFF2-40B4-BE49-F238E27FC236}">
                <a16:creationId xmlns:a16="http://schemas.microsoft.com/office/drawing/2014/main" id="{F7A24908-69B2-BB60-8ADC-B97139398638}"/>
              </a:ext>
            </a:extLst>
          </p:cNvPr>
          <p:cNvSpPr txBox="1"/>
          <p:nvPr/>
        </p:nvSpPr>
        <p:spPr>
          <a:xfrm>
            <a:off x="2863910" y="8412043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Noise addition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6">
            <a:extLst>
              <a:ext uri="{FF2B5EF4-FFF2-40B4-BE49-F238E27FC236}">
                <a16:creationId xmlns:a16="http://schemas.microsoft.com/office/drawing/2014/main" id="{66FA9CBB-3562-DC11-05CF-7937864966E8}"/>
              </a:ext>
            </a:extLst>
          </p:cNvPr>
          <p:cNvSpPr txBox="1"/>
          <p:nvPr/>
        </p:nvSpPr>
        <p:spPr>
          <a:xfrm>
            <a:off x="2863910" y="9180139"/>
            <a:ext cx="8138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Random noise proportional to sensitivity (not dataset size) hides individuals.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7">
            <a:extLst>
              <a:ext uri="{FF2B5EF4-FFF2-40B4-BE49-F238E27FC236}">
                <a16:creationId xmlns:a16="http://schemas.microsoft.com/office/drawing/2014/main" id="{00AD710C-8961-23C0-78A3-1407B046D82E}"/>
              </a:ext>
            </a:extLst>
          </p:cNvPr>
          <p:cNvSpPr/>
          <p:nvPr/>
        </p:nvSpPr>
        <p:spPr>
          <a:xfrm>
            <a:off x="11733590" y="8046283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2A94D1C1-E967-8DC6-21AD-9278BD2AC871}"/>
              </a:ext>
            </a:extLst>
          </p:cNvPr>
          <p:cNvSpPr/>
          <p:nvPr/>
        </p:nvSpPr>
        <p:spPr>
          <a:xfrm>
            <a:off x="12282230" y="8631499"/>
            <a:ext cx="1426464" cy="142646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 4">
            <a:extLst>
              <a:ext uri="{FF2B5EF4-FFF2-40B4-BE49-F238E27FC236}">
                <a16:creationId xmlns:a16="http://schemas.microsoft.com/office/drawing/2014/main" id="{88AC1B50-1F8F-00FB-D066-D25DDFEA9D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24581" y="8973850"/>
            <a:ext cx="741761" cy="741761"/>
          </a:xfrm>
          <a:prstGeom prst="rect">
            <a:avLst/>
          </a:prstGeom>
        </p:spPr>
      </p:pic>
      <p:sp>
        <p:nvSpPr>
          <p:cNvPr id="28" name="Text 19">
            <a:extLst>
              <a:ext uri="{FF2B5EF4-FFF2-40B4-BE49-F238E27FC236}">
                <a16:creationId xmlns:a16="http://schemas.microsoft.com/office/drawing/2014/main" id="{4D7780A7-3329-F10C-C2DA-05F64C85317B}"/>
              </a:ext>
            </a:extLst>
          </p:cNvPr>
          <p:cNvSpPr txBox="1"/>
          <p:nvPr/>
        </p:nvSpPr>
        <p:spPr>
          <a:xfrm>
            <a:off x="14019590" y="8412043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Laplacian mechanism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0">
            <a:extLst>
              <a:ext uri="{FF2B5EF4-FFF2-40B4-BE49-F238E27FC236}">
                <a16:creationId xmlns:a16="http://schemas.microsoft.com/office/drawing/2014/main" id="{81E68F49-0E2C-C3E8-308B-8AB90D9F0FD7}"/>
              </a:ext>
            </a:extLst>
          </p:cNvPr>
          <p:cNvSpPr txBox="1"/>
          <p:nvPr/>
        </p:nvSpPr>
        <p:spPr>
          <a:xfrm>
            <a:off x="14019590" y="9180139"/>
            <a:ext cx="8138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Adds Laplace-distributed noise; a Gaussian variant gives (ε,δ)-DP.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7484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955A5-4D8F-228C-FD3A-638DADAB3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D05E2CB-4FC1-FBE5-FF18-746EF2C8E6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Privacy-Preserving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8F29F9-9DC9-4DA9-AD3B-D8F1A794ADE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B081A9E-1A11-CE2F-8A9F-3B5C7B1F505F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Homomorphic Encryption: Computing on encrypted data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F0403040-A1C9-79E6-7E04-4FD3D3B6D851}"/>
              </a:ext>
            </a:extLst>
          </p:cNvPr>
          <p:cNvSpPr/>
          <p:nvPr/>
        </p:nvSpPr>
        <p:spPr>
          <a:xfrm>
            <a:off x="1264920" y="8625684"/>
            <a:ext cx="12070080" cy="3017520"/>
          </a:xfrm>
          <a:prstGeom prst="roundRect">
            <a:avLst>
              <a:gd name="adj" fmla="val 6061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BF915010-8F1B-714E-DA52-FE40F588E061}"/>
              </a:ext>
            </a:extLst>
          </p:cNvPr>
          <p:cNvSpPr txBox="1"/>
          <p:nvPr/>
        </p:nvSpPr>
        <p:spPr>
          <a:xfrm>
            <a:off x="1590630" y="8808564"/>
            <a:ext cx="1156149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F0BE5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idea.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Additions &amp; multiplications on ciphertext reflect directly on the underlying plaintext — so a third party can process data it can never read.  E(m₁)·E(m₂) = E(m₁·m₂).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C6CE393D-9DC3-E4B3-7958-7C87D9A628C5}"/>
              </a:ext>
            </a:extLst>
          </p:cNvPr>
          <p:cNvSpPr/>
          <p:nvPr/>
        </p:nvSpPr>
        <p:spPr>
          <a:xfrm>
            <a:off x="13700760" y="2743200"/>
            <a:ext cx="9418320" cy="4572000"/>
          </a:xfrm>
          <a:prstGeom prst="roundRect">
            <a:avLst>
              <a:gd name="adj" fmla="val 4000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3D6929B8-D4C3-5312-BE08-95DC379AECEF}"/>
              </a:ext>
            </a:extLst>
          </p:cNvPr>
          <p:cNvSpPr/>
          <p:nvPr/>
        </p:nvSpPr>
        <p:spPr>
          <a:xfrm>
            <a:off x="14212824" y="3255264"/>
            <a:ext cx="1280160" cy="12801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">
            <a:extLst>
              <a:ext uri="{FF2B5EF4-FFF2-40B4-BE49-F238E27FC236}">
                <a16:creationId xmlns:a16="http://schemas.microsoft.com/office/drawing/2014/main" id="{B704F421-6774-C776-B3A6-EF1EBC8F4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0062" y="3562502"/>
            <a:ext cx="665683" cy="665683"/>
          </a:xfrm>
          <a:prstGeom prst="rect">
            <a:avLst/>
          </a:prstGeom>
        </p:spPr>
      </p:pic>
      <p:sp>
        <p:nvSpPr>
          <p:cNvPr id="22" name="Text 7">
            <a:extLst>
              <a:ext uri="{FF2B5EF4-FFF2-40B4-BE49-F238E27FC236}">
                <a16:creationId xmlns:a16="http://schemas.microsoft.com/office/drawing/2014/main" id="{383294FC-B89B-683A-0A95-CC114B7208C4}"/>
              </a:ext>
            </a:extLst>
          </p:cNvPr>
          <p:cNvSpPr txBox="1"/>
          <p:nvPr/>
        </p:nvSpPr>
        <p:spPr>
          <a:xfrm>
            <a:off x="15803880" y="3291840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use case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FE876673-5469-8037-4C1F-A61E126BE5EC}"/>
              </a:ext>
            </a:extLst>
          </p:cNvPr>
          <p:cNvSpPr txBox="1"/>
          <p:nvPr/>
        </p:nvSpPr>
        <p:spPr>
          <a:xfrm>
            <a:off x="14157960" y="4754880"/>
            <a:ext cx="8503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Devices encrypt sensitive data locally → the edge server runs heavy computation on the ciphertext → results return to the device, which decrypts them. The server’s power is used without ever exposing plaintext.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6EE42262-16FB-E65A-A835-8947DB946B8D}"/>
              </a:ext>
            </a:extLst>
          </p:cNvPr>
          <p:cNvSpPr/>
          <p:nvPr/>
        </p:nvSpPr>
        <p:spPr>
          <a:xfrm>
            <a:off x="13700760" y="7589520"/>
            <a:ext cx="9418320" cy="3383280"/>
          </a:xfrm>
          <a:prstGeom prst="roundRect">
            <a:avLst>
              <a:gd name="adj" fmla="val 5405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FCAA9C7D-07D3-57E7-37BF-148C79056826}"/>
              </a:ext>
            </a:extLst>
          </p:cNvPr>
          <p:cNvSpPr/>
          <p:nvPr/>
        </p:nvSpPr>
        <p:spPr>
          <a:xfrm>
            <a:off x="14212824" y="8101584"/>
            <a:ext cx="1280160" cy="12801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2">
            <a:extLst>
              <a:ext uri="{FF2B5EF4-FFF2-40B4-BE49-F238E27FC236}">
                <a16:creationId xmlns:a16="http://schemas.microsoft.com/office/drawing/2014/main" id="{0B3D6C01-D4C8-F57C-99E3-B26831CD4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0062" y="8408822"/>
            <a:ext cx="665683" cy="665683"/>
          </a:xfrm>
          <a:prstGeom prst="rect">
            <a:avLst/>
          </a:prstGeom>
        </p:spPr>
      </p:pic>
      <p:sp>
        <p:nvSpPr>
          <p:cNvPr id="32" name="Text 11">
            <a:extLst>
              <a:ext uri="{FF2B5EF4-FFF2-40B4-BE49-F238E27FC236}">
                <a16:creationId xmlns:a16="http://schemas.microsoft.com/office/drawing/2014/main" id="{FF2CF6F3-B2EB-D6DF-9195-68ACEC6CE996}"/>
              </a:ext>
            </a:extLst>
          </p:cNvPr>
          <p:cNvSpPr txBox="1"/>
          <p:nvPr/>
        </p:nvSpPr>
        <p:spPr>
          <a:xfrm>
            <a:off x="15803880" y="8138160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The caveat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D12D8798-9C84-E0FD-4477-8D13DCD4F959}"/>
              </a:ext>
            </a:extLst>
          </p:cNvPr>
          <p:cNvSpPr txBox="1"/>
          <p:nvPr/>
        </p:nvSpPr>
        <p:spPr>
          <a:xfrm>
            <a:off x="14157960" y="9601200"/>
            <a:ext cx="8503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Homomorphic encryption is computationally heavy and incurs significant latency — often impractical for real-time edge applications.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0810854-BEE0-66F4-4DE1-C8ACAD4F5F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0" y="2639564"/>
            <a:ext cx="11609070" cy="5059524"/>
          </a:xfrm>
          <a:prstGeom prst="rect">
            <a:avLst/>
          </a:prstGeom>
        </p:spPr>
      </p:pic>
      <p:sp>
        <p:nvSpPr>
          <p:cNvPr id="42" name="Text 6">
            <a:extLst>
              <a:ext uri="{FF2B5EF4-FFF2-40B4-BE49-F238E27FC236}">
                <a16:creationId xmlns:a16="http://schemas.microsoft.com/office/drawing/2014/main" id="{D21C4523-4271-9CE7-9E7B-8F1D1B88286B}"/>
              </a:ext>
            </a:extLst>
          </p:cNvPr>
          <p:cNvSpPr/>
          <p:nvPr/>
        </p:nvSpPr>
        <p:spPr>
          <a:xfrm>
            <a:off x="1590630" y="7317166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Operations on ciphertext (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Alex+Doctor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 decrypt to the correct plaintext result.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42544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30FBC-4BE1-D2F3-6883-7D8873E88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7EA0918-106C-50CE-7596-A5202CBF9B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Privacy-Preserving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6CFA1F-290D-4591-9615-1BE8D4E276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8" name="Text 6">
            <a:extLst>
              <a:ext uri="{FF2B5EF4-FFF2-40B4-BE49-F238E27FC236}">
                <a16:creationId xmlns:a16="http://schemas.microsoft.com/office/drawing/2014/main" id="{8F1544E4-0971-8E97-6418-E3FF66585716}"/>
              </a:ext>
            </a:extLst>
          </p:cNvPr>
          <p:cNvSpPr/>
          <p:nvPr/>
        </p:nvSpPr>
        <p:spPr>
          <a:xfrm>
            <a:off x="590251" y="10423785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Federated learning: local models train on-device; only weights are aggregated into a global model.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F4EAFC9-2FEC-801D-8AD4-E63D104FECB9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together, keep data local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D24992C5-C09B-966D-8027-A02F027A82B0}"/>
              </a:ext>
            </a:extLst>
          </p:cNvPr>
          <p:cNvSpPr/>
          <p:nvPr/>
        </p:nvSpPr>
        <p:spPr>
          <a:xfrm>
            <a:off x="13125450" y="3022513"/>
            <a:ext cx="9784080" cy="3383280"/>
          </a:xfrm>
          <a:prstGeom prst="roundRect">
            <a:avLst>
              <a:gd name="adj" fmla="val 5405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14B019A1-889B-A85C-FA0E-06ECEF91ABDF}"/>
              </a:ext>
            </a:extLst>
          </p:cNvPr>
          <p:cNvSpPr txBox="1"/>
          <p:nvPr/>
        </p:nvSpPr>
        <p:spPr>
          <a:xfrm>
            <a:off x="13582650" y="3205393"/>
            <a:ext cx="8869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How it works. 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global model lives on an aggregator (e.g. an MEC server). Each node trains locally and sends weight updates the server aggregates them and returns the new global model — repeating until convergence.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146109C3-0E06-182F-F943-6B9B2E818549}"/>
              </a:ext>
            </a:extLst>
          </p:cNvPr>
          <p:cNvSpPr/>
          <p:nvPr/>
        </p:nvSpPr>
        <p:spPr>
          <a:xfrm>
            <a:off x="13125450" y="6771553"/>
            <a:ext cx="9784080" cy="1353312"/>
          </a:xfrm>
          <a:prstGeom prst="roundRect">
            <a:avLst>
              <a:gd name="adj" fmla="val 10811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B461007E-E5A1-8CDB-AAC0-93E635C4FDDE}"/>
              </a:ext>
            </a:extLst>
          </p:cNvPr>
          <p:cNvSpPr/>
          <p:nvPr/>
        </p:nvSpPr>
        <p:spPr>
          <a:xfrm>
            <a:off x="13436346" y="7082449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 1">
            <a:extLst>
              <a:ext uri="{FF2B5EF4-FFF2-40B4-BE49-F238E27FC236}">
                <a16:creationId xmlns:a16="http://schemas.microsoft.com/office/drawing/2014/main" id="{D9867F11-AF19-3647-9374-B27DF043E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0689" y="7266792"/>
            <a:ext cx="399410" cy="399410"/>
          </a:xfrm>
          <a:prstGeom prst="rect">
            <a:avLst/>
          </a:prstGeom>
        </p:spPr>
      </p:pic>
      <p:sp>
        <p:nvSpPr>
          <p:cNvPr id="30" name="Text 7">
            <a:extLst>
              <a:ext uri="{FF2B5EF4-FFF2-40B4-BE49-F238E27FC236}">
                <a16:creationId xmlns:a16="http://schemas.microsoft.com/office/drawing/2014/main" id="{8D8B38BB-4F8D-F877-4A01-872712F20D93}"/>
              </a:ext>
            </a:extLst>
          </p:cNvPr>
          <p:cNvSpPr txBox="1"/>
          <p:nvPr/>
        </p:nvSpPr>
        <p:spPr>
          <a:xfrm>
            <a:off x="14369034" y="6771553"/>
            <a:ext cx="82296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Privacy preserved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Only parameters are exchanged — raw source data never leaves the device.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8">
            <a:extLst>
              <a:ext uri="{FF2B5EF4-FFF2-40B4-BE49-F238E27FC236}">
                <a16:creationId xmlns:a16="http://schemas.microsoft.com/office/drawing/2014/main" id="{0B7F8715-31F3-12B8-B6E8-2D2C14010C4D}"/>
              </a:ext>
            </a:extLst>
          </p:cNvPr>
          <p:cNvSpPr/>
          <p:nvPr/>
        </p:nvSpPr>
        <p:spPr>
          <a:xfrm>
            <a:off x="13125450" y="8326033"/>
            <a:ext cx="9784080" cy="1353312"/>
          </a:xfrm>
          <a:prstGeom prst="roundRect">
            <a:avLst>
              <a:gd name="adj" fmla="val 10811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30FA8CD1-5CB4-EDC6-73FB-DF10A1B69893}"/>
              </a:ext>
            </a:extLst>
          </p:cNvPr>
          <p:cNvSpPr/>
          <p:nvPr/>
        </p:nvSpPr>
        <p:spPr>
          <a:xfrm>
            <a:off x="13436346" y="8636929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2">
            <a:extLst>
              <a:ext uri="{FF2B5EF4-FFF2-40B4-BE49-F238E27FC236}">
                <a16:creationId xmlns:a16="http://schemas.microsoft.com/office/drawing/2014/main" id="{86D547F3-B8FB-F2E1-1EDC-57F0F67B0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0689" y="8821272"/>
            <a:ext cx="399410" cy="399410"/>
          </a:xfrm>
          <a:prstGeom prst="rect">
            <a:avLst/>
          </a:prstGeom>
        </p:spPr>
      </p:pic>
      <p:sp>
        <p:nvSpPr>
          <p:cNvPr id="34" name="Text 10">
            <a:extLst>
              <a:ext uri="{FF2B5EF4-FFF2-40B4-BE49-F238E27FC236}">
                <a16:creationId xmlns:a16="http://schemas.microsoft.com/office/drawing/2014/main" id="{92556CA2-98F0-F471-966B-95A2663C2466}"/>
              </a:ext>
            </a:extLst>
          </p:cNvPr>
          <p:cNvSpPr txBox="1"/>
          <p:nvPr/>
        </p:nvSpPr>
        <p:spPr>
          <a:xfrm>
            <a:off x="14369034" y="8326033"/>
            <a:ext cx="82296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AV example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Autonomous vehicles fuse GPS, LiDAR &amp; camera data into a shared global model.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293A2E9A-0E6D-60F0-AB4D-C4BE17B6B604}"/>
              </a:ext>
            </a:extLst>
          </p:cNvPr>
          <p:cNvSpPr/>
          <p:nvPr/>
        </p:nvSpPr>
        <p:spPr>
          <a:xfrm>
            <a:off x="13125450" y="9880513"/>
            <a:ext cx="9784080" cy="1353312"/>
          </a:xfrm>
          <a:prstGeom prst="roundRect">
            <a:avLst>
              <a:gd name="adj" fmla="val 10811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2">
            <a:extLst>
              <a:ext uri="{FF2B5EF4-FFF2-40B4-BE49-F238E27FC236}">
                <a16:creationId xmlns:a16="http://schemas.microsoft.com/office/drawing/2014/main" id="{D1F49788-2F46-5D40-807B-28D7CCAFA785}"/>
              </a:ext>
            </a:extLst>
          </p:cNvPr>
          <p:cNvSpPr/>
          <p:nvPr/>
        </p:nvSpPr>
        <p:spPr>
          <a:xfrm>
            <a:off x="13436346" y="10191409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3">
            <a:extLst>
              <a:ext uri="{FF2B5EF4-FFF2-40B4-BE49-F238E27FC236}">
                <a16:creationId xmlns:a16="http://schemas.microsoft.com/office/drawing/2014/main" id="{A8B9192F-5519-51F6-7158-33E554F38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0689" y="10375752"/>
            <a:ext cx="399410" cy="399410"/>
          </a:xfrm>
          <a:prstGeom prst="rect">
            <a:avLst/>
          </a:prstGeom>
        </p:spPr>
      </p:pic>
      <p:sp>
        <p:nvSpPr>
          <p:cNvPr id="38" name="Text 13">
            <a:extLst>
              <a:ext uri="{FF2B5EF4-FFF2-40B4-BE49-F238E27FC236}">
                <a16:creationId xmlns:a16="http://schemas.microsoft.com/office/drawing/2014/main" id="{5451FD49-E27D-4A2F-90EF-2281FE787F8D}"/>
              </a:ext>
            </a:extLst>
          </p:cNvPr>
          <p:cNvSpPr txBox="1"/>
          <p:nvPr/>
        </p:nvSpPr>
        <p:spPr>
          <a:xfrm>
            <a:off x="14369034" y="9880513"/>
            <a:ext cx="82296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Benefits &amp; cost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Cuts communication cost, boosts scalability — but needs capable on-device compute.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7F6FB19-EFEF-3A83-C11C-4D316B2D81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16" y="2592977"/>
            <a:ext cx="11366440" cy="819659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D982E6A-944C-5130-91F4-83FAEE5F9176}"/>
              </a:ext>
            </a:extLst>
          </p:cNvPr>
          <p:cNvSpPr txBox="1"/>
          <p:nvPr/>
        </p:nvSpPr>
        <p:spPr>
          <a:xfrm>
            <a:off x="2857501" y="11544721"/>
            <a:ext cx="18398466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Swapnil Sadashiv Shinde et al. “On the design of federated learning in latency and energy constrained computation offloading operations in vehicular edge computing systems”. In: IEEE Transactions on Vehicular Technology 71. 2 (2021), pp. 2041–2057.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9E2F1C5F-97EB-5420-4248-39807B545904}"/>
              </a:ext>
            </a:extLst>
          </p:cNvPr>
          <p:cNvSpPr/>
          <p:nvPr/>
        </p:nvSpPr>
        <p:spPr>
          <a:xfrm>
            <a:off x="590251" y="3005299"/>
            <a:ext cx="11735100" cy="7168896"/>
          </a:xfrm>
          <a:prstGeom prst="roundRect">
            <a:avLst>
              <a:gd name="adj" fmla="val 6303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42125066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16806-6C22-94AD-01B9-094737D8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5BDB6FF-B41D-DAC9-B11C-279F6E557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Privacy-Preserving Techniques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4B1389-520B-F23D-34D8-4A523E95BC4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3DCACE72-2861-49B2-7B1D-586A46899AA8}"/>
              </a:ext>
            </a:extLst>
          </p:cNvPr>
          <p:cNvSpPr txBox="1">
            <a:spLocks noGrp="1"/>
          </p:cNvSpPr>
          <p:nvPr/>
        </p:nvSpPr>
        <p:spPr bwMode="auto">
          <a:xfrm>
            <a:off x="592642" y="1737360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Privacy: Open research problems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2">
            <a:extLst>
              <a:ext uri="{FF2B5EF4-FFF2-40B4-BE49-F238E27FC236}">
                <a16:creationId xmlns:a16="http://schemas.microsoft.com/office/drawing/2014/main" id="{485D4775-353F-ED16-EEAF-ED0A7A31D470}"/>
              </a:ext>
            </a:extLst>
          </p:cNvPr>
          <p:cNvSpPr/>
          <p:nvPr/>
        </p:nvSpPr>
        <p:spPr>
          <a:xfrm>
            <a:off x="592642" y="3222633"/>
            <a:ext cx="704088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Shape 3">
            <a:extLst>
              <a:ext uri="{FF2B5EF4-FFF2-40B4-BE49-F238E27FC236}">
                <a16:creationId xmlns:a16="http://schemas.microsoft.com/office/drawing/2014/main" id="{19BDB40F-5F0D-6E4C-CB11-A8C0B9F645BD}"/>
              </a:ext>
            </a:extLst>
          </p:cNvPr>
          <p:cNvSpPr/>
          <p:nvPr/>
        </p:nvSpPr>
        <p:spPr>
          <a:xfrm>
            <a:off x="1141282" y="3771273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Image 0">
            <a:extLst>
              <a:ext uri="{FF2B5EF4-FFF2-40B4-BE49-F238E27FC236}">
                <a16:creationId xmlns:a16="http://schemas.microsoft.com/office/drawing/2014/main" id="{9ACAD77B-02E4-DC0E-A5F8-AC6B6CBFF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303" y="4166294"/>
            <a:ext cx="855878" cy="855878"/>
          </a:xfrm>
          <a:prstGeom prst="rect">
            <a:avLst/>
          </a:prstGeom>
        </p:spPr>
      </p:pic>
      <p:sp>
        <p:nvSpPr>
          <p:cNvPr id="62" name="Text 4">
            <a:extLst>
              <a:ext uri="{FF2B5EF4-FFF2-40B4-BE49-F238E27FC236}">
                <a16:creationId xmlns:a16="http://schemas.microsoft.com/office/drawing/2014/main" id="{B09C6F4E-5E67-46F0-8DD2-2E89D082B6F6}"/>
              </a:ext>
            </a:extLst>
          </p:cNvPr>
          <p:cNvSpPr txBox="1"/>
          <p:nvPr/>
        </p:nvSpPr>
        <p:spPr>
          <a:xfrm>
            <a:off x="3061522" y="3771273"/>
            <a:ext cx="4249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FL efficiency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5">
            <a:extLst>
              <a:ext uri="{FF2B5EF4-FFF2-40B4-BE49-F238E27FC236}">
                <a16:creationId xmlns:a16="http://schemas.microsoft.com/office/drawing/2014/main" id="{845C6284-B171-C422-C3B8-9F7BDFF3C0B6}"/>
              </a:ext>
            </a:extLst>
          </p:cNvPr>
          <p:cNvSpPr txBox="1"/>
          <p:nvPr/>
        </p:nvSpPr>
        <p:spPr>
          <a:xfrm>
            <a:off x="1141282" y="5600073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Balance computational cost against privacy for resource-limited edge nodes.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6">
            <a:extLst>
              <a:ext uri="{FF2B5EF4-FFF2-40B4-BE49-F238E27FC236}">
                <a16:creationId xmlns:a16="http://schemas.microsoft.com/office/drawing/2014/main" id="{96A8F7A3-14CC-9094-AA1D-02E8B46D00FC}"/>
              </a:ext>
            </a:extLst>
          </p:cNvPr>
          <p:cNvSpPr/>
          <p:nvPr/>
        </p:nvSpPr>
        <p:spPr>
          <a:xfrm>
            <a:off x="8072434" y="3222633"/>
            <a:ext cx="704088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Shape 7">
            <a:extLst>
              <a:ext uri="{FF2B5EF4-FFF2-40B4-BE49-F238E27FC236}">
                <a16:creationId xmlns:a16="http://schemas.microsoft.com/office/drawing/2014/main" id="{951AB0E9-4DDF-CAF2-81EC-31105D1B7C3E}"/>
              </a:ext>
            </a:extLst>
          </p:cNvPr>
          <p:cNvSpPr/>
          <p:nvPr/>
        </p:nvSpPr>
        <p:spPr>
          <a:xfrm>
            <a:off x="8621074" y="3771273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0" name="Image 1">
            <a:extLst>
              <a:ext uri="{FF2B5EF4-FFF2-40B4-BE49-F238E27FC236}">
                <a16:creationId xmlns:a16="http://schemas.microsoft.com/office/drawing/2014/main" id="{B36C4240-223F-1EF4-1968-716ECDF53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6095" y="4166294"/>
            <a:ext cx="855878" cy="855878"/>
          </a:xfrm>
          <a:prstGeom prst="rect">
            <a:avLst/>
          </a:prstGeom>
        </p:spPr>
      </p:pic>
      <p:sp>
        <p:nvSpPr>
          <p:cNvPr id="131" name="Text 8">
            <a:extLst>
              <a:ext uri="{FF2B5EF4-FFF2-40B4-BE49-F238E27FC236}">
                <a16:creationId xmlns:a16="http://schemas.microsoft.com/office/drawing/2014/main" id="{F2679908-92A2-1135-F342-E2DFC899709D}"/>
              </a:ext>
            </a:extLst>
          </p:cNvPr>
          <p:cNvSpPr txBox="1"/>
          <p:nvPr/>
        </p:nvSpPr>
        <p:spPr>
          <a:xfrm>
            <a:off x="10541314" y="3771273"/>
            <a:ext cx="4249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DP for data streams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 9">
            <a:extLst>
              <a:ext uri="{FF2B5EF4-FFF2-40B4-BE49-F238E27FC236}">
                <a16:creationId xmlns:a16="http://schemas.microsoft.com/office/drawing/2014/main" id="{80C05082-853E-E687-9F53-620E7AA60E20}"/>
              </a:ext>
            </a:extLst>
          </p:cNvPr>
          <p:cNvSpPr txBox="1"/>
          <p:nvPr/>
        </p:nvSpPr>
        <p:spPr>
          <a:xfrm>
            <a:off x="8621074" y="5600073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Apply differential privacy to continuous, real-time edge data flows.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Shape 10">
            <a:extLst>
              <a:ext uri="{FF2B5EF4-FFF2-40B4-BE49-F238E27FC236}">
                <a16:creationId xmlns:a16="http://schemas.microsoft.com/office/drawing/2014/main" id="{2A3A6DD7-4C9D-DD44-5B56-6914A191EF05}"/>
              </a:ext>
            </a:extLst>
          </p:cNvPr>
          <p:cNvSpPr/>
          <p:nvPr/>
        </p:nvSpPr>
        <p:spPr>
          <a:xfrm>
            <a:off x="15552226" y="3222633"/>
            <a:ext cx="704088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Shape 11">
            <a:extLst>
              <a:ext uri="{FF2B5EF4-FFF2-40B4-BE49-F238E27FC236}">
                <a16:creationId xmlns:a16="http://schemas.microsoft.com/office/drawing/2014/main" id="{D7AF657E-987F-1C72-DC3D-5BFE7AC9E763}"/>
              </a:ext>
            </a:extLst>
          </p:cNvPr>
          <p:cNvSpPr/>
          <p:nvPr/>
        </p:nvSpPr>
        <p:spPr>
          <a:xfrm>
            <a:off x="16100866" y="3771273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5" name="Image 2">
            <a:extLst>
              <a:ext uri="{FF2B5EF4-FFF2-40B4-BE49-F238E27FC236}">
                <a16:creationId xmlns:a16="http://schemas.microsoft.com/office/drawing/2014/main" id="{398472EF-5E8B-5CEE-FBF2-58E5841F2F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5887" y="4166294"/>
            <a:ext cx="855878" cy="855878"/>
          </a:xfrm>
          <a:prstGeom prst="rect">
            <a:avLst/>
          </a:prstGeom>
        </p:spPr>
      </p:pic>
      <p:sp>
        <p:nvSpPr>
          <p:cNvPr id="136" name="Text 12">
            <a:extLst>
              <a:ext uri="{FF2B5EF4-FFF2-40B4-BE49-F238E27FC236}">
                <a16:creationId xmlns:a16="http://schemas.microsoft.com/office/drawing/2014/main" id="{2749C7CD-ABD3-6399-C9AD-B62F5648F82F}"/>
              </a:ext>
            </a:extLst>
          </p:cNvPr>
          <p:cNvSpPr txBox="1"/>
          <p:nvPr/>
        </p:nvSpPr>
        <p:spPr>
          <a:xfrm>
            <a:off x="18021106" y="3771273"/>
            <a:ext cx="4249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Lightweight HE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 13">
            <a:extLst>
              <a:ext uri="{FF2B5EF4-FFF2-40B4-BE49-F238E27FC236}">
                <a16:creationId xmlns:a16="http://schemas.microsoft.com/office/drawing/2014/main" id="{0DE40194-E1CD-932F-B68A-A2DC598A0088}"/>
              </a:ext>
            </a:extLst>
          </p:cNvPr>
          <p:cNvSpPr txBox="1"/>
          <p:nvPr/>
        </p:nvSpPr>
        <p:spPr>
          <a:xfrm>
            <a:off x="16100866" y="5600073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Develop homomorphic encryption light enough for constrained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Shape 14">
            <a:extLst>
              <a:ext uri="{FF2B5EF4-FFF2-40B4-BE49-F238E27FC236}">
                <a16:creationId xmlns:a16="http://schemas.microsoft.com/office/drawing/2014/main" id="{65D89D99-13E3-DE19-1963-D899CEA53FBD}"/>
              </a:ext>
            </a:extLst>
          </p:cNvPr>
          <p:cNvSpPr/>
          <p:nvPr/>
        </p:nvSpPr>
        <p:spPr>
          <a:xfrm>
            <a:off x="592642" y="7245993"/>
            <a:ext cx="704088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Shape 15">
            <a:extLst>
              <a:ext uri="{FF2B5EF4-FFF2-40B4-BE49-F238E27FC236}">
                <a16:creationId xmlns:a16="http://schemas.microsoft.com/office/drawing/2014/main" id="{19C0109F-45EC-EE83-1530-3B9D5A414387}"/>
              </a:ext>
            </a:extLst>
          </p:cNvPr>
          <p:cNvSpPr/>
          <p:nvPr/>
        </p:nvSpPr>
        <p:spPr>
          <a:xfrm>
            <a:off x="1141282" y="7794633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Image 3">
            <a:extLst>
              <a:ext uri="{FF2B5EF4-FFF2-40B4-BE49-F238E27FC236}">
                <a16:creationId xmlns:a16="http://schemas.microsoft.com/office/drawing/2014/main" id="{220D31B9-8A56-AC7F-17B0-218EEFCE9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6303" y="8189654"/>
            <a:ext cx="855878" cy="855878"/>
          </a:xfrm>
          <a:prstGeom prst="rect">
            <a:avLst/>
          </a:prstGeom>
        </p:spPr>
      </p:pic>
      <p:sp>
        <p:nvSpPr>
          <p:cNvPr id="141" name="Text 16">
            <a:extLst>
              <a:ext uri="{FF2B5EF4-FFF2-40B4-BE49-F238E27FC236}">
                <a16:creationId xmlns:a16="http://schemas.microsoft.com/office/drawing/2014/main" id="{81F23D54-07F3-31D9-7DA8-B2A9E8D29814}"/>
              </a:ext>
            </a:extLst>
          </p:cNvPr>
          <p:cNvSpPr txBox="1"/>
          <p:nvPr/>
        </p:nvSpPr>
        <p:spPr>
          <a:xfrm>
            <a:off x="3061522" y="7794633"/>
            <a:ext cx="4249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AI-driven anonymization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Text 17">
            <a:extLst>
              <a:ext uri="{FF2B5EF4-FFF2-40B4-BE49-F238E27FC236}">
                <a16:creationId xmlns:a16="http://schemas.microsoft.com/office/drawing/2014/main" id="{6C05EAE9-664B-4910-DED5-DAB22E92FF9B}"/>
              </a:ext>
            </a:extLst>
          </p:cNvPr>
          <p:cNvSpPr txBox="1"/>
          <p:nvPr/>
        </p:nvSpPr>
        <p:spPr>
          <a:xfrm>
            <a:off x="1141282" y="9623433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 transformers &amp; LLMs to anonymize data without losing utility.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Shape 18">
            <a:extLst>
              <a:ext uri="{FF2B5EF4-FFF2-40B4-BE49-F238E27FC236}">
                <a16:creationId xmlns:a16="http://schemas.microsoft.com/office/drawing/2014/main" id="{A5DB6826-A022-06E3-9677-4AB999D57766}"/>
              </a:ext>
            </a:extLst>
          </p:cNvPr>
          <p:cNvSpPr/>
          <p:nvPr/>
        </p:nvSpPr>
        <p:spPr>
          <a:xfrm>
            <a:off x="8072434" y="7245993"/>
            <a:ext cx="704088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Shape 19">
            <a:extLst>
              <a:ext uri="{FF2B5EF4-FFF2-40B4-BE49-F238E27FC236}">
                <a16:creationId xmlns:a16="http://schemas.microsoft.com/office/drawing/2014/main" id="{82380845-71F7-CB01-B411-4A2757110121}"/>
              </a:ext>
            </a:extLst>
          </p:cNvPr>
          <p:cNvSpPr/>
          <p:nvPr/>
        </p:nvSpPr>
        <p:spPr>
          <a:xfrm>
            <a:off x="8621074" y="7794633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5" name="Image 4">
            <a:extLst>
              <a:ext uri="{FF2B5EF4-FFF2-40B4-BE49-F238E27FC236}">
                <a16:creationId xmlns:a16="http://schemas.microsoft.com/office/drawing/2014/main" id="{3ECF1ECC-83D9-6BB2-7E65-6483ACAB7B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6095" y="8189654"/>
            <a:ext cx="855878" cy="855878"/>
          </a:xfrm>
          <a:prstGeom prst="rect">
            <a:avLst/>
          </a:prstGeom>
        </p:spPr>
      </p:pic>
      <p:sp>
        <p:nvSpPr>
          <p:cNvPr id="146" name="Text 20">
            <a:extLst>
              <a:ext uri="{FF2B5EF4-FFF2-40B4-BE49-F238E27FC236}">
                <a16:creationId xmlns:a16="http://schemas.microsoft.com/office/drawing/2014/main" id="{6D31F56D-56D9-7323-FB99-B183298B8EAB}"/>
              </a:ext>
            </a:extLst>
          </p:cNvPr>
          <p:cNvSpPr txBox="1"/>
          <p:nvPr/>
        </p:nvSpPr>
        <p:spPr>
          <a:xfrm>
            <a:off x="10541314" y="7794633"/>
            <a:ext cx="4249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Security–privacy–trust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 21">
            <a:extLst>
              <a:ext uri="{FF2B5EF4-FFF2-40B4-BE49-F238E27FC236}">
                <a16:creationId xmlns:a16="http://schemas.microsoft.com/office/drawing/2014/main" id="{7F1BEBE3-A3A9-BC7F-BABC-A6679FF57C8B}"/>
              </a:ext>
            </a:extLst>
          </p:cNvPr>
          <p:cNvSpPr txBox="1"/>
          <p:nvPr/>
        </p:nvSpPr>
        <p:spPr>
          <a:xfrm>
            <a:off x="8621074" y="9623433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Balance the three across multiple untrusted or semi-trusted parties.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Shape 22">
            <a:extLst>
              <a:ext uri="{FF2B5EF4-FFF2-40B4-BE49-F238E27FC236}">
                <a16:creationId xmlns:a16="http://schemas.microsoft.com/office/drawing/2014/main" id="{72DDFCF1-3580-4AB2-32A0-16E1DA63C3DA}"/>
              </a:ext>
            </a:extLst>
          </p:cNvPr>
          <p:cNvSpPr/>
          <p:nvPr/>
        </p:nvSpPr>
        <p:spPr>
          <a:xfrm>
            <a:off x="15552226" y="7245993"/>
            <a:ext cx="704088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Shape 23">
            <a:extLst>
              <a:ext uri="{FF2B5EF4-FFF2-40B4-BE49-F238E27FC236}">
                <a16:creationId xmlns:a16="http://schemas.microsoft.com/office/drawing/2014/main" id="{0FED35BF-6FE3-9472-812B-35EF2E0F9BD0}"/>
              </a:ext>
            </a:extLst>
          </p:cNvPr>
          <p:cNvSpPr/>
          <p:nvPr/>
        </p:nvSpPr>
        <p:spPr>
          <a:xfrm>
            <a:off x="16100866" y="7794633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0" name="Image 5">
            <a:extLst>
              <a:ext uri="{FF2B5EF4-FFF2-40B4-BE49-F238E27FC236}">
                <a16:creationId xmlns:a16="http://schemas.microsoft.com/office/drawing/2014/main" id="{A9734EA0-7A94-9F3C-CB33-701E65C2FB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95887" y="8189654"/>
            <a:ext cx="855878" cy="855878"/>
          </a:xfrm>
          <a:prstGeom prst="rect">
            <a:avLst/>
          </a:prstGeom>
        </p:spPr>
      </p:pic>
      <p:sp>
        <p:nvSpPr>
          <p:cNvPr id="151" name="Text 24">
            <a:extLst>
              <a:ext uri="{FF2B5EF4-FFF2-40B4-BE49-F238E27FC236}">
                <a16:creationId xmlns:a16="http://schemas.microsoft.com/office/drawing/2014/main" id="{33E96386-91D6-C0C9-D693-D1AF1C183984}"/>
              </a:ext>
            </a:extLst>
          </p:cNvPr>
          <p:cNvSpPr txBox="1"/>
          <p:nvPr/>
        </p:nvSpPr>
        <p:spPr>
          <a:xfrm>
            <a:off x="18021106" y="7794633"/>
            <a:ext cx="4249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Legal &amp; ethical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 25">
            <a:extLst>
              <a:ext uri="{FF2B5EF4-FFF2-40B4-BE49-F238E27FC236}">
                <a16:creationId xmlns:a16="http://schemas.microsoft.com/office/drawing/2014/main" id="{9C3A4473-FF2E-FD8E-5F18-4AE5A527B2F1}"/>
              </a:ext>
            </a:extLst>
          </p:cNvPr>
          <p:cNvSpPr txBox="1"/>
          <p:nvPr/>
        </p:nvSpPr>
        <p:spPr>
          <a:xfrm>
            <a:off x="16100866" y="9623433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Build legal frameworks that ensure compliance and protect user rights.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53050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1472E-2BEC-89A3-E990-1C87E5676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AB06E2A2-740F-0B3F-4B5D-EFA9B286A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D91DF7-795A-4D28-284E-842B356896B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7960A407-8EA2-3AF1-5DEF-B853933D1E5B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 &amp; the machine learning lifecycle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A5545C30-717D-978E-2A54-BC75106D1641}"/>
              </a:ext>
            </a:extLst>
          </p:cNvPr>
          <p:cNvSpPr/>
          <p:nvPr/>
        </p:nvSpPr>
        <p:spPr>
          <a:xfrm>
            <a:off x="603310" y="2651760"/>
            <a:ext cx="10881360" cy="8412480"/>
          </a:xfrm>
          <a:prstGeom prst="roundRect">
            <a:avLst>
              <a:gd name="adj" fmla="val 217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3">
            <a:extLst>
              <a:ext uri="{FF2B5EF4-FFF2-40B4-BE49-F238E27FC236}">
                <a16:creationId xmlns:a16="http://schemas.microsoft.com/office/drawing/2014/main" id="{D42091FB-D06C-28C5-F6B2-938624BE099B}"/>
              </a:ext>
            </a:extLst>
          </p:cNvPr>
          <p:cNvSpPr/>
          <p:nvPr/>
        </p:nvSpPr>
        <p:spPr>
          <a:xfrm>
            <a:off x="1069654" y="3200400"/>
            <a:ext cx="1554480" cy="155448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0">
            <a:extLst>
              <a:ext uri="{FF2B5EF4-FFF2-40B4-BE49-F238E27FC236}">
                <a16:creationId xmlns:a16="http://schemas.microsoft.com/office/drawing/2014/main" id="{4C7DB098-84F7-0F7C-49A3-86C965B6D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729" y="3573475"/>
            <a:ext cx="808330" cy="808330"/>
          </a:xfrm>
          <a:prstGeom prst="rect">
            <a:avLst/>
          </a:prstGeom>
        </p:spPr>
      </p:pic>
      <p:sp>
        <p:nvSpPr>
          <p:cNvPr id="29" name="Text 4">
            <a:extLst>
              <a:ext uri="{FF2B5EF4-FFF2-40B4-BE49-F238E27FC236}">
                <a16:creationId xmlns:a16="http://schemas.microsoft.com/office/drawing/2014/main" id="{969F30CD-22F3-C692-46DE-A23A7ECE0134}"/>
              </a:ext>
            </a:extLst>
          </p:cNvPr>
          <p:cNvSpPr txBox="1"/>
          <p:nvPr/>
        </p:nvSpPr>
        <p:spPr>
          <a:xfrm>
            <a:off x="3117910" y="3236976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 deviation from a normative standard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4CBEFDB6-7029-B431-BE00-6EE1846B89ED}"/>
              </a:ext>
            </a:extLst>
          </p:cNvPr>
          <p:cNvSpPr txBox="1"/>
          <p:nvPr/>
        </p:nvSpPr>
        <p:spPr>
          <a:xfrm>
            <a:off x="1106230" y="5120640"/>
            <a:ext cx="9966960" cy="5669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800"/>
              </a:spcAft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Bias covers behaviors like gender or racial bias that can harm groups defined by sensitive attributes even with no malicious intent. 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At the edge, heterogeneous sensing and conditions break the assumption that local data is independent &amp; identically distributed (IID) — producing biased global models, unfair decisions, and unreliable performance.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6DE8590C-B26C-03A7-8707-36AC50EA115B}"/>
              </a:ext>
            </a:extLst>
          </p:cNvPr>
          <p:cNvSpPr txBox="1"/>
          <p:nvPr/>
        </p:nvSpPr>
        <p:spPr>
          <a:xfrm>
            <a:off x="11987590" y="2651760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Bias can enter at every stage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7">
            <a:extLst>
              <a:ext uri="{FF2B5EF4-FFF2-40B4-BE49-F238E27FC236}">
                <a16:creationId xmlns:a16="http://schemas.microsoft.com/office/drawing/2014/main" id="{C77169DE-C6FF-1BAA-C57A-EC29DCEE7E4B}"/>
              </a:ext>
            </a:extLst>
          </p:cNvPr>
          <p:cNvSpPr/>
          <p:nvPr/>
        </p:nvSpPr>
        <p:spPr>
          <a:xfrm>
            <a:off x="11987590" y="3723437"/>
            <a:ext cx="10424160" cy="1316736"/>
          </a:xfrm>
          <a:prstGeom prst="roundRect">
            <a:avLst>
              <a:gd name="adj" fmla="val 9722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EE14D235-203A-6153-2622-34E0014F9E95}"/>
              </a:ext>
            </a:extLst>
          </p:cNvPr>
          <p:cNvSpPr/>
          <p:nvPr/>
        </p:nvSpPr>
        <p:spPr>
          <a:xfrm>
            <a:off x="12298486" y="4016045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1">
            <a:extLst>
              <a:ext uri="{FF2B5EF4-FFF2-40B4-BE49-F238E27FC236}">
                <a16:creationId xmlns:a16="http://schemas.microsoft.com/office/drawing/2014/main" id="{BC1AA188-89F4-259B-8697-FE8DB76E5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2829" y="4200388"/>
            <a:ext cx="399410" cy="399410"/>
          </a:xfrm>
          <a:prstGeom prst="rect">
            <a:avLst/>
          </a:prstGeom>
        </p:spPr>
      </p:pic>
      <p:sp>
        <p:nvSpPr>
          <p:cNvPr id="35" name="Text 9">
            <a:extLst>
              <a:ext uri="{FF2B5EF4-FFF2-40B4-BE49-F238E27FC236}">
                <a16:creationId xmlns:a16="http://schemas.microsoft.com/office/drawing/2014/main" id="{6D30E605-2488-F657-5926-9E55E85BBBB5}"/>
              </a:ext>
            </a:extLst>
          </p:cNvPr>
          <p:cNvSpPr txBox="1"/>
          <p:nvPr/>
        </p:nvSpPr>
        <p:spPr>
          <a:xfrm>
            <a:off x="13249462" y="3723437"/>
            <a:ext cx="886968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collection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Skewed or low-quality sources.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0">
            <a:extLst>
              <a:ext uri="{FF2B5EF4-FFF2-40B4-BE49-F238E27FC236}">
                <a16:creationId xmlns:a16="http://schemas.microsoft.com/office/drawing/2014/main" id="{26B957B0-2B59-858A-B2E9-0F590A7D36CE}"/>
              </a:ext>
            </a:extLst>
          </p:cNvPr>
          <p:cNvSpPr/>
          <p:nvPr/>
        </p:nvSpPr>
        <p:spPr>
          <a:xfrm>
            <a:off x="11987590" y="5223053"/>
            <a:ext cx="10424160" cy="1316736"/>
          </a:xfrm>
          <a:prstGeom prst="roundRect">
            <a:avLst>
              <a:gd name="adj" fmla="val 9722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1">
            <a:extLst>
              <a:ext uri="{FF2B5EF4-FFF2-40B4-BE49-F238E27FC236}">
                <a16:creationId xmlns:a16="http://schemas.microsoft.com/office/drawing/2014/main" id="{C66A1255-A48F-8052-1647-C90891D65848}"/>
              </a:ext>
            </a:extLst>
          </p:cNvPr>
          <p:cNvSpPr/>
          <p:nvPr/>
        </p:nvSpPr>
        <p:spPr>
          <a:xfrm>
            <a:off x="12298486" y="5515661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2">
            <a:extLst>
              <a:ext uri="{FF2B5EF4-FFF2-40B4-BE49-F238E27FC236}">
                <a16:creationId xmlns:a16="http://schemas.microsoft.com/office/drawing/2014/main" id="{C79D1CB4-B60E-6A4E-F7C4-7357468558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2829" y="5700004"/>
            <a:ext cx="399410" cy="399410"/>
          </a:xfrm>
          <a:prstGeom prst="rect">
            <a:avLst/>
          </a:prstGeom>
        </p:spPr>
      </p:pic>
      <p:sp>
        <p:nvSpPr>
          <p:cNvPr id="39" name="Text 12">
            <a:extLst>
              <a:ext uri="{FF2B5EF4-FFF2-40B4-BE49-F238E27FC236}">
                <a16:creationId xmlns:a16="http://schemas.microsoft.com/office/drawing/2014/main" id="{A341580E-9982-C949-3133-3CF622691B35}"/>
              </a:ext>
            </a:extLst>
          </p:cNvPr>
          <p:cNvSpPr txBox="1"/>
          <p:nvPr/>
        </p:nvSpPr>
        <p:spPr>
          <a:xfrm>
            <a:off x="13249462" y="5223053"/>
            <a:ext cx="886968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preparation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Labeling, cleaning &amp; sampling choices.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3">
            <a:extLst>
              <a:ext uri="{FF2B5EF4-FFF2-40B4-BE49-F238E27FC236}">
                <a16:creationId xmlns:a16="http://schemas.microsoft.com/office/drawing/2014/main" id="{3218A677-A91A-E54E-E34B-186391A8ED74}"/>
              </a:ext>
            </a:extLst>
          </p:cNvPr>
          <p:cNvSpPr/>
          <p:nvPr/>
        </p:nvSpPr>
        <p:spPr>
          <a:xfrm>
            <a:off x="11987590" y="6722669"/>
            <a:ext cx="10424160" cy="1316736"/>
          </a:xfrm>
          <a:prstGeom prst="roundRect">
            <a:avLst>
              <a:gd name="adj" fmla="val 9722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349ED831-3B82-2261-7EC5-0CC533D1AAD3}"/>
              </a:ext>
            </a:extLst>
          </p:cNvPr>
          <p:cNvSpPr/>
          <p:nvPr/>
        </p:nvSpPr>
        <p:spPr>
          <a:xfrm>
            <a:off x="12298486" y="7015277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Image 3">
            <a:extLst>
              <a:ext uri="{FF2B5EF4-FFF2-40B4-BE49-F238E27FC236}">
                <a16:creationId xmlns:a16="http://schemas.microsoft.com/office/drawing/2014/main" id="{391F2823-70DC-9DE9-77F6-F74316A67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82829" y="7199620"/>
            <a:ext cx="399410" cy="399410"/>
          </a:xfrm>
          <a:prstGeom prst="rect">
            <a:avLst/>
          </a:prstGeom>
        </p:spPr>
      </p:pic>
      <p:sp>
        <p:nvSpPr>
          <p:cNvPr id="43" name="Text 15">
            <a:extLst>
              <a:ext uri="{FF2B5EF4-FFF2-40B4-BE49-F238E27FC236}">
                <a16:creationId xmlns:a16="http://schemas.microsoft.com/office/drawing/2014/main" id="{1FC99D30-77EF-E9F8-C042-19F4C845AE1C}"/>
              </a:ext>
            </a:extLst>
          </p:cNvPr>
          <p:cNvSpPr txBox="1"/>
          <p:nvPr/>
        </p:nvSpPr>
        <p:spPr>
          <a:xfrm>
            <a:off x="13249462" y="6722669"/>
            <a:ext cx="886968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Modeling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Objective favors the majority group.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16">
            <a:extLst>
              <a:ext uri="{FF2B5EF4-FFF2-40B4-BE49-F238E27FC236}">
                <a16:creationId xmlns:a16="http://schemas.microsoft.com/office/drawing/2014/main" id="{12479181-1FB4-CE38-DC56-28975C9F1627}"/>
              </a:ext>
            </a:extLst>
          </p:cNvPr>
          <p:cNvSpPr/>
          <p:nvPr/>
        </p:nvSpPr>
        <p:spPr>
          <a:xfrm>
            <a:off x="11987590" y="8222285"/>
            <a:ext cx="10424160" cy="1316736"/>
          </a:xfrm>
          <a:prstGeom prst="roundRect">
            <a:avLst>
              <a:gd name="adj" fmla="val 9722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17">
            <a:extLst>
              <a:ext uri="{FF2B5EF4-FFF2-40B4-BE49-F238E27FC236}">
                <a16:creationId xmlns:a16="http://schemas.microsoft.com/office/drawing/2014/main" id="{9F428765-3AD8-608B-17E6-2A2706F08A1E}"/>
              </a:ext>
            </a:extLst>
          </p:cNvPr>
          <p:cNvSpPr/>
          <p:nvPr/>
        </p:nvSpPr>
        <p:spPr>
          <a:xfrm>
            <a:off x="12298486" y="8514893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Image 4">
            <a:extLst>
              <a:ext uri="{FF2B5EF4-FFF2-40B4-BE49-F238E27FC236}">
                <a16:creationId xmlns:a16="http://schemas.microsoft.com/office/drawing/2014/main" id="{2887BAF9-121E-2F0D-FE55-A88E12C44A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2829" y="8699236"/>
            <a:ext cx="399410" cy="399410"/>
          </a:xfrm>
          <a:prstGeom prst="rect">
            <a:avLst/>
          </a:prstGeom>
        </p:spPr>
      </p:pic>
      <p:sp>
        <p:nvSpPr>
          <p:cNvPr id="47" name="Text 18">
            <a:extLst>
              <a:ext uri="{FF2B5EF4-FFF2-40B4-BE49-F238E27FC236}">
                <a16:creationId xmlns:a16="http://schemas.microsoft.com/office/drawing/2014/main" id="{2A9834EF-300C-2C3F-D9E1-D0DA10D333DB}"/>
              </a:ext>
            </a:extLst>
          </p:cNvPr>
          <p:cNvSpPr txBox="1"/>
          <p:nvPr/>
        </p:nvSpPr>
        <p:spPr>
          <a:xfrm>
            <a:off x="13249462" y="8222285"/>
            <a:ext cx="886968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Evaluation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Tested on unrepresentative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19">
            <a:extLst>
              <a:ext uri="{FF2B5EF4-FFF2-40B4-BE49-F238E27FC236}">
                <a16:creationId xmlns:a16="http://schemas.microsoft.com/office/drawing/2014/main" id="{80CC3055-F0D1-136B-7E40-66BE3C9596D0}"/>
              </a:ext>
            </a:extLst>
          </p:cNvPr>
          <p:cNvSpPr/>
          <p:nvPr/>
        </p:nvSpPr>
        <p:spPr>
          <a:xfrm>
            <a:off x="11987590" y="9721901"/>
            <a:ext cx="10424160" cy="1316736"/>
          </a:xfrm>
          <a:prstGeom prst="roundRect">
            <a:avLst>
              <a:gd name="adj" fmla="val 9722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0">
            <a:extLst>
              <a:ext uri="{FF2B5EF4-FFF2-40B4-BE49-F238E27FC236}">
                <a16:creationId xmlns:a16="http://schemas.microsoft.com/office/drawing/2014/main" id="{872F603E-5C8C-A109-78BA-E1527AFD5F45}"/>
              </a:ext>
            </a:extLst>
          </p:cNvPr>
          <p:cNvSpPr/>
          <p:nvPr/>
        </p:nvSpPr>
        <p:spPr>
          <a:xfrm>
            <a:off x="12298486" y="10014509"/>
            <a:ext cx="768096" cy="76809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age 5">
            <a:extLst>
              <a:ext uri="{FF2B5EF4-FFF2-40B4-BE49-F238E27FC236}">
                <a16:creationId xmlns:a16="http://schemas.microsoft.com/office/drawing/2014/main" id="{3E4739F4-B92F-01A1-7A55-F447A45D99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82829" y="10198852"/>
            <a:ext cx="399410" cy="399410"/>
          </a:xfrm>
          <a:prstGeom prst="rect">
            <a:avLst/>
          </a:prstGeom>
        </p:spPr>
      </p:pic>
      <p:sp>
        <p:nvSpPr>
          <p:cNvPr id="51" name="Text 21">
            <a:extLst>
              <a:ext uri="{FF2B5EF4-FFF2-40B4-BE49-F238E27FC236}">
                <a16:creationId xmlns:a16="http://schemas.microsoft.com/office/drawing/2014/main" id="{1D004680-C35A-75AC-6802-9D1CD043277F}"/>
              </a:ext>
            </a:extLst>
          </p:cNvPr>
          <p:cNvSpPr txBox="1"/>
          <p:nvPr/>
        </p:nvSpPr>
        <p:spPr>
          <a:xfrm>
            <a:off x="13249462" y="9721901"/>
            <a:ext cx="886968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Deployment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Used in a different context than trained.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88046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9395E-22B8-A5F2-45B7-BD380568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576DDF5-3D4C-6E64-ACD7-6C4D56B360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E6F098-515F-2162-02D1-1F3690409BD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83D43DE-0430-69E0-A2AB-1585E1CAC1A2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bias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E35E884B-17FB-06C4-414D-2464F984C50A}"/>
              </a:ext>
            </a:extLst>
          </p:cNvPr>
          <p:cNvSpPr/>
          <p:nvPr/>
        </p:nvSpPr>
        <p:spPr>
          <a:xfrm>
            <a:off x="603310" y="2975610"/>
            <a:ext cx="7040880" cy="262509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E43BF108-1E03-B6BB-B7C9-F5D6069E3725}"/>
              </a:ext>
            </a:extLst>
          </p:cNvPr>
          <p:cNvSpPr/>
          <p:nvPr/>
        </p:nvSpPr>
        <p:spPr>
          <a:xfrm>
            <a:off x="1042222" y="3414522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0">
            <a:extLst>
              <a:ext uri="{FF2B5EF4-FFF2-40B4-BE49-F238E27FC236}">
                <a16:creationId xmlns:a16="http://schemas.microsoft.com/office/drawing/2014/main" id="{79548143-0A25-76BE-77A2-9A01D74A6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347" y="3686647"/>
            <a:ext cx="589605" cy="589605"/>
          </a:xfrm>
          <a:prstGeom prst="rect">
            <a:avLst/>
          </a:prstGeom>
        </p:spPr>
      </p:pic>
      <p:sp>
        <p:nvSpPr>
          <p:cNvPr id="14" name="Text 4">
            <a:extLst>
              <a:ext uri="{FF2B5EF4-FFF2-40B4-BE49-F238E27FC236}">
                <a16:creationId xmlns:a16="http://schemas.microsoft.com/office/drawing/2014/main" id="{81FF5D82-6EAC-0595-C570-E25C651DEBBA}"/>
              </a:ext>
            </a:extLst>
          </p:cNvPr>
          <p:cNvSpPr txBox="1"/>
          <p:nvPr/>
        </p:nvSpPr>
        <p:spPr>
          <a:xfrm>
            <a:off x="2340670" y="334137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26329C2F-8CF4-0252-D850-1946F7C3B693}"/>
              </a:ext>
            </a:extLst>
          </p:cNvPr>
          <p:cNvSpPr txBox="1"/>
          <p:nvPr/>
        </p:nvSpPr>
        <p:spPr>
          <a:xfrm>
            <a:off x="1060510" y="4658106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Variability &amp; prejudice from uneven source quality.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3531F9EA-81F1-2059-12CF-78EC7ECD23E4}"/>
              </a:ext>
            </a:extLst>
          </p:cNvPr>
          <p:cNvSpPr/>
          <p:nvPr/>
        </p:nvSpPr>
        <p:spPr>
          <a:xfrm>
            <a:off x="8083102" y="2975610"/>
            <a:ext cx="7040880" cy="262509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8C9544E4-2555-7E6E-983C-CC890043FF8B}"/>
              </a:ext>
            </a:extLst>
          </p:cNvPr>
          <p:cNvSpPr/>
          <p:nvPr/>
        </p:nvSpPr>
        <p:spPr>
          <a:xfrm>
            <a:off x="8522014" y="3414522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 1">
            <a:extLst>
              <a:ext uri="{FF2B5EF4-FFF2-40B4-BE49-F238E27FC236}">
                <a16:creationId xmlns:a16="http://schemas.microsoft.com/office/drawing/2014/main" id="{A487934A-5A22-8F6A-9B9F-6F6365184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139" y="3686647"/>
            <a:ext cx="589605" cy="589605"/>
          </a:xfrm>
          <a:prstGeom prst="rect">
            <a:avLst/>
          </a:prstGeom>
        </p:spPr>
      </p:pic>
      <p:sp>
        <p:nvSpPr>
          <p:cNvPr id="24" name="Text 8">
            <a:extLst>
              <a:ext uri="{FF2B5EF4-FFF2-40B4-BE49-F238E27FC236}">
                <a16:creationId xmlns:a16="http://schemas.microsoft.com/office/drawing/2014/main" id="{9E7C308A-3A5E-7584-857A-6033F686C63D}"/>
              </a:ext>
            </a:extLst>
          </p:cNvPr>
          <p:cNvSpPr txBox="1"/>
          <p:nvPr/>
        </p:nvSpPr>
        <p:spPr>
          <a:xfrm>
            <a:off x="9820462" y="334137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Algorithmic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7243DE1-AB04-9B8E-0942-0CB761D56DC2}"/>
              </a:ext>
            </a:extLst>
          </p:cNvPr>
          <p:cNvSpPr txBox="1"/>
          <p:nvPr/>
        </p:nvSpPr>
        <p:spPr>
          <a:xfrm>
            <a:off x="8540302" y="4658106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Algorithm adds or amplifies bias not in the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2377FE1E-9FFC-F793-220D-488EBD752184}"/>
              </a:ext>
            </a:extLst>
          </p:cNvPr>
          <p:cNvSpPr/>
          <p:nvPr/>
        </p:nvSpPr>
        <p:spPr>
          <a:xfrm>
            <a:off x="15562894" y="2975610"/>
            <a:ext cx="7040880" cy="262509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E9AC00B5-7A36-CFBE-E69F-7B339669A951}"/>
              </a:ext>
            </a:extLst>
          </p:cNvPr>
          <p:cNvSpPr/>
          <p:nvPr/>
        </p:nvSpPr>
        <p:spPr>
          <a:xfrm>
            <a:off x="16001806" y="3414522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 2">
            <a:extLst>
              <a:ext uri="{FF2B5EF4-FFF2-40B4-BE49-F238E27FC236}">
                <a16:creationId xmlns:a16="http://schemas.microsoft.com/office/drawing/2014/main" id="{F0BD6A48-9E48-059F-988A-4A6162E8E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3931" y="3686647"/>
            <a:ext cx="589605" cy="589605"/>
          </a:xfrm>
          <a:prstGeom prst="rect">
            <a:avLst/>
          </a:prstGeom>
        </p:spPr>
      </p:pic>
      <p:sp>
        <p:nvSpPr>
          <p:cNvPr id="34" name="Text 12">
            <a:extLst>
              <a:ext uri="{FF2B5EF4-FFF2-40B4-BE49-F238E27FC236}">
                <a16:creationId xmlns:a16="http://schemas.microsoft.com/office/drawing/2014/main" id="{4E58A7CF-4D31-5CDF-A419-EFA54503EA06}"/>
              </a:ext>
            </a:extLst>
          </p:cNvPr>
          <p:cNvSpPr txBox="1"/>
          <p:nvPr/>
        </p:nvSpPr>
        <p:spPr>
          <a:xfrm>
            <a:off x="17300254" y="334137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Statistical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224862CF-08EF-E054-28F1-F016DD80A902}"/>
              </a:ext>
            </a:extLst>
          </p:cNvPr>
          <p:cNvSpPr txBox="1"/>
          <p:nvPr/>
        </p:nvSpPr>
        <p:spPr>
          <a:xfrm>
            <a:off x="16020094" y="4658106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Output deviates from the true estimate.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9D42FB74-2650-8CBC-65E2-AEB961F6D1B4}"/>
              </a:ext>
            </a:extLst>
          </p:cNvPr>
          <p:cNvSpPr/>
          <p:nvPr/>
        </p:nvSpPr>
        <p:spPr>
          <a:xfrm>
            <a:off x="603310" y="5718810"/>
            <a:ext cx="7040880" cy="262509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0993A7E1-41CB-C25A-EAFF-156068F55620}"/>
              </a:ext>
            </a:extLst>
          </p:cNvPr>
          <p:cNvSpPr/>
          <p:nvPr/>
        </p:nvSpPr>
        <p:spPr>
          <a:xfrm>
            <a:off x="1042222" y="6157722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Image 3">
            <a:extLst>
              <a:ext uri="{FF2B5EF4-FFF2-40B4-BE49-F238E27FC236}">
                <a16:creationId xmlns:a16="http://schemas.microsoft.com/office/drawing/2014/main" id="{FB6A323D-0406-7845-A5FA-6A3A87FE2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4347" y="6429847"/>
            <a:ext cx="589605" cy="589605"/>
          </a:xfrm>
          <a:prstGeom prst="rect">
            <a:avLst/>
          </a:prstGeom>
        </p:spPr>
      </p:pic>
      <p:sp>
        <p:nvSpPr>
          <p:cNvPr id="43" name="Text 16">
            <a:extLst>
              <a:ext uri="{FF2B5EF4-FFF2-40B4-BE49-F238E27FC236}">
                <a16:creationId xmlns:a16="http://schemas.microsoft.com/office/drawing/2014/main" id="{E850654F-21B7-C247-84E6-645E7EC6A900}"/>
              </a:ext>
            </a:extLst>
          </p:cNvPr>
          <p:cNvSpPr txBox="1"/>
          <p:nvPr/>
        </p:nvSpPr>
        <p:spPr>
          <a:xfrm>
            <a:off x="2340670" y="608457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Sampling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17">
            <a:extLst>
              <a:ext uri="{FF2B5EF4-FFF2-40B4-BE49-F238E27FC236}">
                <a16:creationId xmlns:a16="http://schemas.microsoft.com/office/drawing/2014/main" id="{180D8760-F023-F11F-1069-57AA63F6120D}"/>
              </a:ext>
            </a:extLst>
          </p:cNvPr>
          <p:cNvSpPr txBox="1"/>
          <p:nvPr/>
        </p:nvSpPr>
        <p:spPr>
          <a:xfrm>
            <a:off x="1060510" y="7401306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Nonrandom sampling of subgroups misgeneralizes.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18">
            <a:extLst>
              <a:ext uri="{FF2B5EF4-FFF2-40B4-BE49-F238E27FC236}">
                <a16:creationId xmlns:a16="http://schemas.microsoft.com/office/drawing/2014/main" id="{2DD15990-8B68-E202-9381-92E8DF6DE502}"/>
              </a:ext>
            </a:extLst>
          </p:cNvPr>
          <p:cNvSpPr/>
          <p:nvPr/>
        </p:nvSpPr>
        <p:spPr>
          <a:xfrm>
            <a:off x="8083102" y="5718810"/>
            <a:ext cx="7040880" cy="262509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19">
            <a:extLst>
              <a:ext uri="{FF2B5EF4-FFF2-40B4-BE49-F238E27FC236}">
                <a16:creationId xmlns:a16="http://schemas.microsoft.com/office/drawing/2014/main" id="{45D635AB-E8BC-33CF-94E7-D03A1BF2ADC5}"/>
              </a:ext>
            </a:extLst>
          </p:cNvPr>
          <p:cNvSpPr/>
          <p:nvPr/>
        </p:nvSpPr>
        <p:spPr>
          <a:xfrm>
            <a:off x="8522014" y="6157722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4">
            <a:extLst>
              <a:ext uri="{FF2B5EF4-FFF2-40B4-BE49-F238E27FC236}">
                <a16:creationId xmlns:a16="http://schemas.microsoft.com/office/drawing/2014/main" id="{9143008B-31EC-581E-1670-431E6E11A8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4139" y="6429847"/>
            <a:ext cx="589605" cy="589605"/>
          </a:xfrm>
          <a:prstGeom prst="rect">
            <a:avLst/>
          </a:prstGeom>
        </p:spPr>
      </p:pic>
      <p:sp>
        <p:nvSpPr>
          <p:cNvPr id="48" name="Text 20">
            <a:extLst>
              <a:ext uri="{FF2B5EF4-FFF2-40B4-BE49-F238E27FC236}">
                <a16:creationId xmlns:a16="http://schemas.microsoft.com/office/drawing/2014/main" id="{98F6BEF2-3476-209C-FED9-128A4B3F0F8B}"/>
              </a:ext>
            </a:extLst>
          </p:cNvPr>
          <p:cNvSpPr txBox="1"/>
          <p:nvPr/>
        </p:nvSpPr>
        <p:spPr>
          <a:xfrm>
            <a:off x="9820462" y="608457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Social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2569D899-B6C3-E5C7-F9C8-D4EEEA99969E}"/>
              </a:ext>
            </a:extLst>
          </p:cNvPr>
          <p:cNvSpPr txBox="1"/>
          <p:nvPr/>
        </p:nvSpPr>
        <p:spPr>
          <a:xfrm>
            <a:off x="8540302" y="7401306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External behavior skews human judgment.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22">
            <a:extLst>
              <a:ext uri="{FF2B5EF4-FFF2-40B4-BE49-F238E27FC236}">
                <a16:creationId xmlns:a16="http://schemas.microsoft.com/office/drawing/2014/main" id="{99BA193B-BB1B-65AB-9A42-2EBF5A87A966}"/>
              </a:ext>
            </a:extLst>
          </p:cNvPr>
          <p:cNvSpPr/>
          <p:nvPr/>
        </p:nvSpPr>
        <p:spPr>
          <a:xfrm>
            <a:off x="15562894" y="5718810"/>
            <a:ext cx="7040880" cy="262509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23">
            <a:extLst>
              <a:ext uri="{FF2B5EF4-FFF2-40B4-BE49-F238E27FC236}">
                <a16:creationId xmlns:a16="http://schemas.microsoft.com/office/drawing/2014/main" id="{6275ACFF-B35B-5666-9A42-00DE5E996015}"/>
              </a:ext>
            </a:extLst>
          </p:cNvPr>
          <p:cNvSpPr/>
          <p:nvPr/>
        </p:nvSpPr>
        <p:spPr>
          <a:xfrm>
            <a:off x="16001806" y="6157722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Image 5">
            <a:extLst>
              <a:ext uri="{FF2B5EF4-FFF2-40B4-BE49-F238E27FC236}">
                <a16:creationId xmlns:a16="http://schemas.microsoft.com/office/drawing/2014/main" id="{9B2B182B-5D98-2FDF-4CB4-64D6A73EFF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73931" y="6429847"/>
            <a:ext cx="589605" cy="589605"/>
          </a:xfrm>
          <a:prstGeom prst="rect">
            <a:avLst/>
          </a:prstGeom>
        </p:spPr>
      </p:pic>
      <p:sp>
        <p:nvSpPr>
          <p:cNvPr id="53" name="Text 24">
            <a:extLst>
              <a:ext uri="{FF2B5EF4-FFF2-40B4-BE49-F238E27FC236}">
                <a16:creationId xmlns:a16="http://schemas.microsoft.com/office/drawing/2014/main" id="{6521729A-4E08-652F-0923-61E7B831472B}"/>
              </a:ext>
            </a:extLst>
          </p:cNvPr>
          <p:cNvSpPr txBox="1"/>
          <p:nvPr/>
        </p:nvSpPr>
        <p:spPr>
          <a:xfrm>
            <a:off x="17300254" y="608457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Historical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25">
            <a:extLst>
              <a:ext uri="{FF2B5EF4-FFF2-40B4-BE49-F238E27FC236}">
                <a16:creationId xmlns:a16="http://schemas.microsoft.com/office/drawing/2014/main" id="{DF418B0F-0E70-F880-E17D-617195C833B9}"/>
              </a:ext>
            </a:extLst>
          </p:cNvPr>
          <p:cNvSpPr txBox="1"/>
          <p:nvPr/>
        </p:nvSpPr>
        <p:spPr>
          <a:xfrm>
            <a:off x="16020094" y="7401306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Past societal bias baked into training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26">
            <a:extLst>
              <a:ext uri="{FF2B5EF4-FFF2-40B4-BE49-F238E27FC236}">
                <a16:creationId xmlns:a16="http://schemas.microsoft.com/office/drawing/2014/main" id="{251DF4CA-DBFA-8596-DAE9-39953BC717A3}"/>
              </a:ext>
            </a:extLst>
          </p:cNvPr>
          <p:cNvSpPr/>
          <p:nvPr/>
        </p:nvSpPr>
        <p:spPr>
          <a:xfrm>
            <a:off x="603310" y="8462010"/>
            <a:ext cx="7040880" cy="2625090"/>
          </a:xfrm>
          <a:prstGeom prst="roundRect">
            <a:avLst>
              <a:gd name="adj" fmla="val 666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27">
            <a:extLst>
              <a:ext uri="{FF2B5EF4-FFF2-40B4-BE49-F238E27FC236}">
                <a16:creationId xmlns:a16="http://schemas.microsoft.com/office/drawing/2014/main" id="{8C355FC0-5093-CBA4-B761-7624D2169D0C}"/>
              </a:ext>
            </a:extLst>
          </p:cNvPr>
          <p:cNvSpPr/>
          <p:nvPr/>
        </p:nvSpPr>
        <p:spPr>
          <a:xfrm>
            <a:off x="1042222" y="8900922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6">
            <a:extLst>
              <a:ext uri="{FF2B5EF4-FFF2-40B4-BE49-F238E27FC236}">
                <a16:creationId xmlns:a16="http://schemas.microsoft.com/office/drawing/2014/main" id="{58F7505E-B48D-925E-52C6-553F814558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4347" y="9173047"/>
            <a:ext cx="589605" cy="589605"/>
          </a:xfrm>
          <a:prstGeom prst="rect">
            <a:avLst/>
          </a:prstGeom>
        </p:spPr>
      </p:pic>
      <p:sp>
        <p:nvSpPr>
          <p:cNvPr id="58" name="Text 28">
            <a:extLst>
              <a:ext uri="{FF2B5EF4-FFF2-40B4-BE49-F238E27FC236}">
                <a16:creationId xmlns:a16="http://schemas.microsoft.com/office/drawing/2014/main" id="{E208891D-58B4-E0C4-4EE0-96EAF876358C}"/>
              </a:ext>
            </a:extLst>
          </p:cNvPr>
          <p:cNvSpPr txBox="1"/>
          <p:nvPr/>
        </p:nvSpPr>
        <p:spPr>
          <a:xfrm>
            <a:off x="2340670" y="882777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Representation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29">
            <a:extLst>
              <a:ext uri="{FF2B5EF4-FFF2-40B4-BE49-F238E27FC236}">
                <a16:creationId xmlns:a16="http://schemas.microsoft.com/office/drawing/2014/main" id="{ACABC0F7-FB38-AD41-A420-32BF60E6EF0E}"/>
              </a:ext>
            </a:extLst>
          </p:cNvPr>
          <p:cNvSpPr txBox="1"/>
          <p:nvPr/>
        </p:nvSpPr>
        <p:spPr>
          <a:xfrm>
            <a:off x="1060510" y="10144506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Training data under-represents some segments.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1847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E48D7-E89F-BA0C-03E9-271308171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2773385-F4BA-2E95-1621-AD5763BB11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4CD0F7-797A-83AB-5285-D72A305CC64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B54D0A0C-AE28-D56B-F7EE-C3F8C48F75F9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bias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0345473E-62D9-0ADC-62B2-EA84690F8ABE}"/>
              </a:ext>
            </a:extLst>
          </p:cNvPr>
          <p:cNvSpPr/>
          <p:nvPr/>
        </p:nvSpPr>
        <p:spPr>
          <a:xfrm>
            <a:off x="753618" y="3002280"/>
            <a:ext cx="7040880" cy="34747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65D18389-129A-C60B-F4C3-6BA107A6E82C}"/>
              </a:ext>
            </a:extLst>
          </p:cNvPr>
          <p:cNvSpPr/>
          <p:nvPr/>
        </p:nvSpPr>
        <p:spPr>
          <a:xfrm>
            <a:off x="1265682" y="351434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E39ACE49-B554-94B0-6387-6A7735241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757" y="3887419"/>
            <a:ext cx="808330" cy="808330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66149AE4-67EC-8233-8A3C-9CAC4958DED6}"/>
              </a:ext>
            </a:extLst>
          </p:cNvPr>
          <p:cNvSpPr txBox="1"/>
          <p:nvPr/>
        </p:nvSpPr>
        <p:spPr>
          <a:xfrm>
            <a:off x="3131058" y="351434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Group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64993BAB-1ADF-AE49-57FA-413E3DA16BA2}"/>
              </a:ext>
            </a:extLst>
          </p:cNvPr>
          <p:cNvSpPr txBox="1"/>
          <p:nvPr/>
        </p:nvSpPr>
        <p:spPr>
          <a:xfrm>
            <a:off x="1302258" y="523341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FL performance differs across sensitive-attribute groups (urban vs. rural).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3D2E8D6D-FB73-70C3-00EB-5A54C5E90AC2}"/>
              </a:ext>
            </a:extLst>
          </p:cNvPr>
          <p:cNvSpPr/>
          <p:nvPr/>
        </p:nvSpPr>
        <p:spPr>
          <a:xfrm>
            <a:off x="8233410" y="3002280"/>
            <a:ext cx="7040880" cy="34747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B487F6BA-25AA-4D75-1FED-338562C92C55}"/>
              </a:ext>
            </a:extLst>
          </p:cNvPr>
          <p:cNvSpPr/>
          <p:nvPr/>
        </p:nvSpPr>
        <p:spPr>
          <a:xfrm>
            <a:off x="8745474" y="351434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F5ACBCFF-A5BE-C0AC-43CD-0D2A35529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549" y="3887419"/>
            <a:ext cx="808330" cy="808330"/>
          </a:xfrm>
          <a:prstGeom prst="rect">
            <a:avLst/>
          </a:prstGeom>
        </p:spPr>
      </p:pic>
      <p:sp>
        <p:nvSpPr>
          <p:cNvPr id="17" name="Text 8">
            <a:extLst>
              <a:ext uri="{FF2B5EF4-FFF2-40B4-BE49-F238E27FC236}">
                <a16:creationId xmlns:a16="http://schemas.microsoft.com/office/drawing/2014/main" id="{2EAF1A68-C288-75E2-ED91-E09D4335BB04}"/>
              </a:ext>
            </a:extLst>
          </p:cNvPr>
          <p:cNvSpPr txBox="1"/>
          <p:nvPr/>
        </p:nvSpPr>
        <p:spPr>
          <a:xfrm>
            <a:off x="10610850" y="351434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Attribute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1FA0B17B-9B7A-646B-8E60-73607E26E1DD}"/>
              </a:ext>
            </a:extLst>
          </p:cNvPr>
          <p:cNvSpPr txBox="1"/>
          <p:nvPr/>
        </p:nvSpPr>
        <p:spPr>
          <a:xfrm>
            <a:off x="8782050" y="523341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Attribute distributions diverge after network propagation.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7D2E5BBD-6170-5D3F-9744-6AC00F4788D5}"/>
              </a:ext>
            </a:extLst>
          </p:cNvPr>
          <p:cNvSpPr/>
          <p:nvPr/>
        </p:nvSpPr>
        <p:spPr>
          <a:xfrm>
            <a:off x="15713202" y="3002280"/>
            <a:ext cx="7040880" cy="34747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FC68D2FF-3E39-2B79-DC52-1F747AB32040}"/>
              </a:ext>
            </a:extLst>
          </p:cNvPr>
          <p:cNvSpPr/>
          <p:nvPr/>
        </p:nvSpPr>
        <p:spPr>
          <a:xfrm>
            <a:off x="16225266" y="351434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2">
            <a:extLst>
              <a:ext uri="{FF2B5EF4-FFF2-40B4-BE49-F238E27FC236}">
                <a16:creationId xmlns:a16="http://schemas.microsoft.com/office/drawing/2014/main" id="{EF015AB7-903E-ED43-0C69-E61E67ECD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8341" y="3887419"/>
            <a:ext cx="808330" cy="808330"/>
          </a:xfrm>
          <a:prstGeom prst="rect">
            <a:avLst/>
          </a:prstGeom>
        </p:spPr>
      </p:pic>
      <p:sp>
        <p:nvSpPr>
          <p:cNvPr id="27" name="Text 12">
            <a:extLst>
              <a:ext uri="{FF2B5EF4-FFF2-40B4-BE49-F238E27FC236}">
                <a16:creationId xmlns:a16="http://schemas.microsoft.com/office/drawing/2014/main" id="{483F80F1-BFEC-7893-97B5-4B046D8DE69C}"/>
              </a:ext>
            </a:extLst>
          </p:cNvPr>
          <p:cNvSpPr txBox="1"/>
          <p:nvPr/>
        </p:nvSpPr>
        <p:spPr>
          <a:xfrm>
            <a:off x="18090642" y="351434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Structural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56AB2021-1E9D-7F3D-4FA4-130D94A8A0DA}"/>
              </a:ext>
            </a:extLst>
          </p:cNvPr>
          <p:cNvSpPr txBox="1"/>
          <p:nvPr/>
        </p:nvSpPr>
        <p:spPr>
          <a:xfrm>
            <a:off x="16261842" y="523341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Network structure amplifies group differences (job ads by race).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D912FAE5-B18B-C6C2-5666-BEFB654D32A8}"/>
              </a:ext>
            </a:extLst>
          </p:cNvPr>
          <p:cNvSpPr/>
          <p:nvPr/>
        </p:nvSpPr>
        <p:spPr>
          <a:xfrm>
            <a:off x="753618" y="6934200"/>
            <a:ext cx="7040880" cy="34747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539DAAFB-4031-EF58-088E-7443A13ACE4A}"/>
              </a:ext>
            </a:extLst>
          </p:cNvPr>
          <p:cNvSpPr/>
          <p:nvPr/>
        </p:nvSpPr>
        <p:spPr>
          <a:xfrm>
            <a:off x="1265682" y="744626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3">
            <a:extLst>
              <a:ext uri="{FF2B5EF4-FFF2-40B4-BE49-F238E27FC236}">
                <a16:creationId xmlns:a16="http://schemas.microsoft.com/office/drawing/2014/main" id="{BB34E34C-1F57-6B35-9329-2859A07908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757" y="7819339"/>
            <a:ext cx="808330" cy="808330"/>
          </a:xfrm>
          <a:prstGeom prst="rect">
            <a:avLst/>
          </a:prstGeom>
        </p:spPr>
      </p:pic>
      <p:sp>
        <p:nvSpPr>
          <p:cNvPr id="37" name="Text 16">
            <a:extLst>
              <a:ext uri="{FF2B5EF4-FFF2-40B4-BE49-F238E27FC236}">
                <a16:creationId xmlns:a16="http://schemas.microsoft.com/office/drawing/2014/main" id="{6BD1F000-6927-25D8-21F0-4A7E0A001D52}"/>
              </a:ext>
            </a:extLst>
          </p:cNvPr>
          <p:cNvSpPr txBox="1"/>
          <p:nvPr/>
        </p:nvSpPr>
        <p:spPr>
          <a:xfrm>
            <a:off x="3131058" y="744626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Measurement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6575321F-B886-4D31-A7CA-A9349EBE828E}"/>
              </a:ext>
            </a:extLst>
          </p:cNvPr>
          <p:cNvSpPr txBox="1"/>
          <p:nvPr/>
        </p:nvSpPr>
        <p:spPr>
          <a:xfrm>
            <a:off x="1302258" y="916533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Feature selection/measurement skews (self-reported exercise).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8957C4C8-C40F-AF4C-DF88-465FBE0602FA}"/>
              </a:ext>
            </a:extLst>
          </p:cNvPr>
          <p:cNvSpPr/>
          <p:nvPr/>
        </p:nvSpPr>
        <p:spPr>
          <a:xfrm>
            <a:off x="8233410" y="6934200"/>
            <a:ext cx="7040880" cy="34747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Shape 19">
            <a:extLst>
              <a:ext uri="{FF2B5EF4-FFF2-40B4-BE49-F238E27FC236}">
                <a16:creationId xmlns:a16="http://schemas.microsoft.com/office/drawing/2014/main" id="{59A86227-9910-F9FA-EFA5-9FE07D317AC3}"/>
              </a:ext>
            </a:extLst>
          </p:cNvPr>
          <p:cNvSpPr/>
          <p:nvPr/>
        </p:nvSpPr>
        <p:spPr>
          <a:xfrm>
            <a:off x="8745474" y="744626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Image 4">
            <a:extLst>
              <a:ext uri="{FF2B5EF4-FFF2-40B4-BE49-F238E27FC236}">
                <a16:creationId xmlns:a16="http://schemas.microsoft.com/office/drawing/2014/main" id="{95B13E6B-138D-6583-BC59-FB1063E490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8549" y="7819339"/>
            <a:ext cx="808330" cy="808330"/>
          </a:xfrm>
          <a:prstGeom prst="rect">
            <a:avLst/>
          </a:prstGeom>
        </p:spPr>
      </p:pic>
      <p:sp>
        <p:nvSpPr>
          <p:cNvPr id="62" name="Text 20">
            <a:extLst>
              <a:ext uri="{FF2B5EF4-FFF2-40B4-BE49-F238E27FC236}">
                <a16:creationId xmlns:a16="http://schemas.microsoft.com/office/drawing/2014/main" id="{553D1AFB-0BC3-0B9B-B343-F78BC17A73A8}"/>
              </a:ext>
            </a:extLst>
          </p:cNvPr>
          <p:cNvSpPr txBox="1"/>
          <p:nvPr/>
        </p:nvSpPr>
        <p:spPr>
          <a:xfrm>
            <a:off x="10610850" y="744626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Evaluation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21">
            <a:extLst>
              <a:ext uri="{FF2B5EF4-FFF2-40B4-BE49-F238E27FC236}">
                <a16:creationId xmlns:a16="http://schemas.microsoft.com/office/drawing/2014/main" id="{211D8E15-0DEB-A963-8F74-4DC95C9492A2}"/>
              </a:ext>
            </a:extLst>
          </p:cNvPr>
          <p:cNvSpPr txBox="1"/>
          <p:nvPr/>
        </p:nvSpPr>
        <p:spPr>
          <a:xfrm>
            <a:off x="8782050" y="916533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 judged on unrepresentative evaluation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22">
            <a:extLst>
              <a:ext uri="{FF2B5EF4-FFF2-40B4-BE49-F238E27FC236}">
                <a16:creationId xmlns:a16="http://schemas.microsoft.com/office/drawing/2014/main" id="{CA104300-86C9-3DCB-B965-468BBD1027D8}"/>
              </a:ext>
            </a:extLst>
          </p:cNvPr>
          <p:cNvSpPr/>
          <p:nvPr/>
        </p:nvSpPr>
        <p:spPr>
          <a:xfrm>
            <a:off x="15713202" y="6934200"/>
            <a:ext cx="7040880" cy="34747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Shape 23">
            <a:extLst>
              <a:ext uri="{FF2B5EF4-FFF2-40B4-BE49-F238E27FC236}">
                <a16:creationId xmlns:a16="http://schemas.microsoft.com/office/drawing/2014/main" id="{2C78C4EB-E310-04BD-1B2C-636183AB83E3}"/>
              </a:ext>
            </a:extLst>
          </p:cNvPr>
          <p:cNvSpPr/>
          <p:nvPr/>
        </p:nvSpPr>
        <p:spPr>
          <a:xfrm>
            <a:off x="16225266" y="744626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0" name="Image 5">
            <a:extLst>
              <a:ext uri="{FF2B5EF4-FFF2-40B4-BE49-F238E27FC236}">
                <a16:creationId xmlns:a16="http://schemas.microsoft.com/office/drawing/2014/main" id="{EA74D38E-9B15-F0E0-BEBA-FD7B671240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98341" y="7819339"/>
            <a:ext cx="808330" cy="808330"/>
          </a:xfrm>
          <a:prstGeom prst="rect">
            <a:avLst/>
          </a:prstGeom>
        </p:spPr>
      </p:pic>
      <p:sp>
        <p:nvSpPr>
          <p:cNvPr id="131" name="Text 24">
            <a:extLst>
              <a:ext uri="{FF2B5EF4-FFF2-40B4-BE49-F238E27FC236}">
                <a16:creationId xmlns:a16="http://schemas.microsoft.com/office/drawing/2014/main" id="{8F8FCF4D-A2B0-C6F8-968B-63A71F31C9A6}"/>
              </a:ext>
            </a:extLst>
          </p:cNvPr>
          <p:cNvSpPr txBox="1"/>
          <p:nvPr/>
        </p:nvSpPr>
        <p:spPr>
          <a:xfrm>
            <a:off x="18090642" y="744626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Population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 25">
            <a:extLst>
              <a:ext uri="{FF2B5EF4-FFF2-40B4-BE49-F238E27FC236}">
                <a16:creationId xmlns:a16="http://schemas.microsoft.com/office/drawing/2014/main" id="{2D0F746A-2AEE-3636-C104-F1C89275853C}"/>
              </a:ext>
            </a:extLst>
          </p:cNvPr>
          <p:cNvSpPr txBox="1"/>
          <p:nvPr/>
        </p:nvSpPr>
        <p:spPr>
          <a:xfrm>
            <a:off x="16261842" y="916533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User population differs from the intended target population.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69458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68A06-4784-852A-F222-AF08E452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7580680-F1A4-AA83-E884-161936267E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B62C50-2161-3366-8234-F16F214FFE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14A7D38-B184-24C3-68EC-AE6947D0FC0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 of biases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1286A741-27F2-BA4A-C355-6A090B1A55D5}"/>
              </a:ext>
            </a:extLst>
          </p:cNvPr>
          <p:cNvSpPr/>
          <p:nvPr/>
        </p:nvSpPr>
        <p:spPr>
          <a:xfrm>
            <a:off x="694750" y="3086100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04DA5652-2A0D-6921-5E1B-7D218E954A5D}"/>
              </a:ext>
            </a:extLst>
          </p:cNvPr>
          <p:cNvSpPr/>
          <p:nvPr/>
        </p:nvSpPr>
        <p:spPr>
          <a:xfrm>
            <a:off x="1206814" y="363474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538FBB0B-74F5-A275-C00C-5A91DD678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944" y="3985870"/>
            <a:ext cx="760781" cy="760781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96EC2AD2-150D-837B-F51C-E916832FEA2A}"/>
              </a:ext>
            </a:extLst>
          </p:cNvPr>
          <p:cNvSpPr txBox="1"/>
          <p:nvPr/>
        </p:nvSpPr>
        <p:spPr>
          <a:xfrm>
            <a:off x="2980750" y="3415284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Biased datasets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282738E-3976-55B4-CCDE-4EAAA951099C}"/>
              </a:ext>
            </a:extLst>
          </p:cNvPr>
          <p:cNvSpPr txBox="1"/>
          <p:nvPr/>
        </p:nvSpPr>
        <p:spPr>
          <a:xfrm>
            <a:off x="2980750" y="4146804"/>
            <a:ext cx="813816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Biased device measurements, historical human decisions, erroneous reports.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6A154529-0478-1EFA-EB25-A6F5E902CD2B}"/>
              </a:ext>
            </a:extLst>
          </p:cNvPr>
          <p:cNvSpPr/>
          <p:nvPr/>
        </p:nvSpPr>
        <p:spPr>
          <a:xfrm>
            <a:off x="11850430" y="3086100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8BF0B25C-D017-EB4E-7F56-C54430CCBD66}"/>
              </a:ext>
            </a:extLst>
          </p:cNvPr>
          <p:cNvSpPr/>
          <p:nvPr/>
        </p:nvSpPr>
        <p:spPr>
          <a:xfrm>
            <a:off x="12362494" y="363474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">
            <a:extLst>
              <a:ext uri="{FF2B5EF4-FFF2-40B4-BE49-F238E27FC236}">
                <a16:creationId xmlns:a16="http://schemas.microsoft.com/office/drawing/2014/main" id="{F6E73C0A-AC09-CAFC-A814-03ECF0EA8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3624" y="3985870"/>
            <a:ext cx="760781" cy="760781"/>
          </a:xfrm>
          <a:prstGeom prst="rect">
            <a:avLst/>
          </a:prstGeom>
        </p:spPr>
      </p:pic>
      <p:sp>
        <p:nvSpPr>
          <p:cNvPr id="23" name="Text 8">
            <a:extLst>
              <a:ext uri="{FF2B5EF4-FFF2-40B4-BE49-F238E27FC236}">
                <a16:creationId xmlns:a16="http://schemas.microsoft.com/office/drawing/2014/main" id="{C7789DC1-25C4-F766-748E-D2DC21DED931}"/>
              </a:ext>
            </a:extLst>
          </p:cNvPr>
          <p:cNvSpPr txBox="1"/>
          <p:nvPr/>
        </p:nvSpPr>
        <p:spPr>
          <a:xfrm>
            <a:off x="14136430" y="3415284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Error-minimizing algorithms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E37335E7-C3F8-DA48-FDE8-E52A177F45E7}"/>
              </a:ext>
            </a:extLst>
          </p:cNvPr>
          <p:cNvSpPr txBox="1"/>
          <p:nvPr/>
        </p:nvSpPr>
        <p:spPr>
          <a:xfrm>
            <a:off x="14136430" y="4146804"/>
            <a:ext cx="813816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Minimizing aggregate error favors majority over minority groups.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4FC183C4-D2BC-3B66-F4FE-A933F02FECAE}"/>
              </a:ext>
            </a:extLst>
          </p:cNvPr>
          <p:cNvSpPr/>
          <p:nvPr/>
        </p:nvSpPr>
        <p:spPr>
          <a:xfrm>
            <a:off x="694750" y="5920740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C4D70E1F-D087-6BAC-F96D-D0DA7F9FD004}"/>
              </a:ext>
            </a:extLst>
          </p:cNvPr>
          <p:cNvSpPr/>
          <p:nvPr/>
        </p:nvSpPr>
        <p:spPr>
          <a:xfrm>
            <a:off x="1206814" y="646938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Image 2">
            <a:extLst>
              <a:ext uri="{FF2B5EF4-FFF2-40B4-BE49-F238E27FC236}">
                <a16:creationId xmlns:a16="http://schemas.microsoft.com/office/drawing/2014/main" id="{D5A02885-74A9-859C-C599-F788587B9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944" y="6820510"/>
            <a:ext cx="760781" cy="760781"/>
          </a:xfrm>
          <a:prstGeom prst="rect">
            <a:avLst/>
          </a:prstGeom>
        </p:spPr>
      </p:pic>
      <p:sp>
        <p:nvSpPr>
          <p:cNvPr id="38" name="Text 12">
            <a:extLst>
              <a:ext uri="{FF2B5EF4-FFF2-40B4-BE49-F238E27FC236}">
                <a16:creationId xmlns:a16="http://schemas.microsoft.com/office/drawing/2014/main" id="{6DD8B5D2-AD87-6640-3F95-F9D09858DC48}"/>
              </a:ext>
            </a:extLst>
          </p:cNvPr>
          <p:cNvSpPr txBox="1"/>
          <p:nvPr/>
        </p:nvSpPr>
        <p:spPr>
          <a:xfrm>
            <a:off x="2980750" y="6249924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Homophily of attributes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5C18553B-E7EB-A641-FC19-D70A41D2D040}"/>
              </a:ext>
            </a:extLst>
          </p:cNvPr>
          <p:cNvSpPr txBox="1"/>
          <p:nvPr/>
        </p:nvSpPr>
        <p:spPr>
          <a:xfrm>
            <a:off x="2980750" y="6981444"/>
            <a:ext cx="813816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Race, gender, nationality directly influence predictions.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FB920D5A-AD52-1B3C-EC85-70E5EF565E87}"/>
              </a:ext>
            </a:extLst>
          </p:cNvPr>
          <p:cNvSpPr/>
          <p:nvPr/>
        </p:nvSpPr>
        <p:spPr>
          <a:xfrm>
            <a:off x="11850430" y="5920740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15">
            <a:extLst>
              <a:ext uri="{FF2B5EF4-FFF2-40B4-BE49-F238E27FC236}">
                <a16:creationId xmlns:a16="http://schemas.microsoft.com/office/drawing/2014/main" id="{4BB2B353-6563-9CB1-EE28-0FF5B58745F7}"/>
              </a:ext>
            </a:extLst>
          </p:cNvPr>
          <p:cNvSpPr/>
          <p:nvPr/>
        </p:nvSpPr>
        <p:spPr>
          <a:xfrm>
            <a:off x="12362494" y="646938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3">
            <a:extLst>
              <a:ext uri="{FF2B5EF4-FFF2-40B4-BE49-F238E27FC236}">
                <a16:creationId xmlns:a16="http://schemas.microsoft.com/office/drawing/2014/main" id="{8245557A-20CA-796C-BD3E-B7AA6696B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3624" y="6820510"/>
            <a:ext cx="760781" cy="760781"/>
          </a:xfrm>
          <a:prstGeom prst="rect">
            <a:avLst/>
          </a:prstGeom>
        </p:spPr>
      </p:pic>
      <p:sp>
        <p:nvSpPr>
          <p:cNvPr id="44" name="Text 16">
            <a:extLst>
              <a:ext uri="{FF2B5EF4-FFF2-40B4-BE49-F238E27FC236}">
                <a16:creationId xmlns:a16="http://schemas.microsoft.com/office/drawing/2014/main" id="{EF740581-5816-0337-494B-5A3C9293BFA1}"/>
              </a:ext>
            </a:extLst>
          </p:cNvPr>
          <p:cNvSpPr txBox="1"/>
          <p:nvPr/>
        </p:nvSpPr>
        <p:spPr>
          <a:xfrm>
            <a:off x="14136430" y="6249924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quality gaps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F79A0A4A-4957-3D70-B747-86A2BDD9CFC3}"/>
              </a:ext>
            </a:extLst>
          </p:cNvPr>
          <p:cNvSpPr txBox="1"/>
          <p:nvPr/>
        </p:nvSpPr>
        <p:spPr>
          <a:xfrm>
            <a:off x="14136430" y="6981444"/>
            <a:ext cx="813816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Missing values, small samples, misclassification &amp; distribution bias.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18">
            <a:extLst>
              <a:ext uri="{FF2B5EF4-FFF2-40B4-BE49-F238E27FC236}">
                <a16:creationId xmlns:a16="http://schemas.microsoft.com/office/drawing/2014/main" id="{6B1CCF61-C219-99D6-5E20-E78009E763C8}"/>
              </a:ext>
            </a:extLst>
          </p:cNvPr>
          <p:cNvSpPr/>
          <p:nvPr/>
        </p:nvSpPr>
        <p:spPr>
          <a:xfrm>
            <a:off x="694750" y="8755380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19">
            <a:extLst>
              <a:ext uri="{FF2B5EF4-FFF2-40B4-BE49-F238E27FC236}">
                <a16:creationId xmlns:a16="http://schemas.microsoft.com/office/drawing/2014/main" id="{75F09425-D98D-525A-6E87-72C12FA03070}"/>
              </a:ext>
            </a:extLst>
          </p:cNvPr>
          <p:cNvSpPr/>
          <p:nvPr/>
        </p:nvSpPr>
        <p:spPr>
          <a:xfrm>
            <a:off x="1206814" y="930402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Image 4">
            <a:extLst>
              <a:ext uri="{FF2B5EF4-FFF2-40B4-BE49-F238E27FC236}">
                <a16:creationId xmlns:a16="http://schemas.microsoft.com/office/drawing/2014/main" id="{D8C769BE-5E41-79CD-6A8A-E426047443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7944" y="9655150"/>
            <a:ext cx="760781" cy="760781"/>
          </a:xfrm>
          <a:prstGeom prst="rect">
            <a:avLst/>
          </a:prstGeom>
        </p:spPr>
      </p:pic>
      <p:sp>
        <p:nvSpPr>
          <p:cNvPr id="50" name="Text 20">
            <a:extLst>
              <a:ext uri="{FF2B5EF4-FFF2-40B4-BE49-F238E27FC236}">
                <a16:creationId xmlns:a16="http://schemas.microsoft.com/office/drawing/2014/main" id="{BB4EFF6D-84B3-11F4-F947-547BB5965C68}"/>
              </a:ext>
            </a:extLst>
          </p:cNvPr>
          <p:cNvSpPr txBox="1"/>
          <p:nvPr/>
        </p:nvSpPr>
        <p:spPr>
          <a:xfrm>
            <a:off x="2980750" y="9084564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On-device constraints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21">
            <a:extLst>
              <a:ext uri="{FF2B5EF4-FFF2-40B4-BE49-F238E27FC236}">
                <a16:creationId xmlns:a16="http://schemas.microsoft.com/office/drawing/2014/main" id="{87BD9EB3-E1A2-C648-67B1-D9AD10F25317}"/>
              </a:ext>
            </a:extLst>
          </p:cNvPr>
          <p:cNvSpPr txBox="1"/>
          <p:nvPr/>
        </p:nvSpPr>
        <p:spPr>
          <a:xfrm>
            <a:off x="2980750" y="9816084"/>
            <a:ext cx="813816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Limited memory, compute &amp; energy propagate bias through design choices.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22">
            <a:extLst>
              <a:ext uri="{FF2B5EF4-FFF2-40B4-BE49-F238E27FC236}">
                <a16:creationId xmlns:a16="http://schemas.microsoft.com/office/drawing/2014/main" id="{0FDA58B9-AFAF-6C69-1E53-3C8D50F13D27}"/>
              </a:ext>
            </a:extLst>
          </p:cNvPr>
          <p:cNvSpPr/>
          <p:nvPr/>
        </p:nvSpPr>
        <p:spPr>
          <a:xfrm>
            <a:off x="11850430" y="8755380"/>
            <a:ext cx="10698480" cy="2560320"/>
          </a:xfrm>
          <a:prstGeom prst="roundRect">
            <a:avLst>
              <a:gd name="adj" fmla="val 714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23">
            <a:extLst>
              <a:ext uri="{FF2B5EF4-FFF2-40B4-BE49-F238E27FC236}">
                <a16:creationId xmlns:a16="http://schemas.microsoft.com/office/drawing/2014/main" id="{FBD7B7CB-7D47-9F1E-D5A6-5FBBEF73954F}"/>
              </a:ext>
            </a:extLst>
          </p:cNvPr>
          <p:cNvSpPr/>
          <p:nvPr/>
        </p:nvSpPr>
        <p:spPr>
          <a:xfrm>
            <a:off x="12362494" y="9304020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Image 5">
            <a:extLst>
              <a:ext uri="{FF2B5EF4-FFF2-40B4-BE49-F238E27FC236}">
                <a16:creationId xmlns:a16="http://schemas.microsoft.com/office/drawing/2014/main" id="{C3503033-E867-400C-9306-0E7674398A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13624" y="9655150"/>
            <a:ext cx="760781" cy="760781"/>
          </a:xfrm>
          <a:prstGeom prst="rect">
            <a:avLst/>
          </a:prstGeom>
        </p:spPr>
      </p:pic>
      <p:sp>
        <p:nvSpPr>
          <p:cNvPr id="55" name="Text 24">
            <a:extLst>
              <a:ext uri="{FF2B5EF4-FFF2-40B4-BE49-F238E27FC236}">
                <a16:creationId xmlns:a16="http://schemas.microsoft.com/office/drawing/2014/main" id="{D3671552-A2F9-FAC9-69B6-D58648FE2EAA}"/>
              </a:ext>
            </a:extLst>
          </p:cNvPr>
          <p:cNvSpPr txBox="1"/>
          <p:nvPr/>
        </p:nvSpPr>
        <p:spPr>
          <a:xfrm>
            <a:off x="14136430" y="9084564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bias (FL)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25">
            <a:extLst>
              <a:ext uri="{FF2B5EF4-FFF2-40B4-BE49-F238E27FC236}">
                <a16:creationId xmlns:a16="http://schemas.microsoft.com/office/drawing/2014/main" id="{2856610E-E71A-638A-3067-4116DF5A50B1}"/>
              </a:ext>
            </a:extLst>
          </p:cNvPr>
          <p:cNvSpPr txBox="1"/>
          <p:nvPr/>
        </p:nvSpPr>
        <p:spPr>
          <a:xfrm>
            <a:off x="14136430" y="9816084"/>
            <a:ext cx="813816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Each edge overfits its data; closed-world assumption skews the global model.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4754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729CB-7429-4A9F-EDD1-4C34A0CA1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84315E8-133C-BB8E-0190-19BAF9DD7F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in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F99E03-224D-AA04-9EFD-B9F1D4CF51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6A73853-44C7-FA02-710C-21173625FD03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biases: How bias hits edge algorithms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E83AF3-2465-3F2C-D99C-B3681B1E20AE}"/>
              </a:ext>
            </a:extLst>
          </p:cNvPr>
          <p:cNvSpPr txBox="1"/>
          <p:nvPr/>
        </p:nvSpPr>
        <p:spPr>
          <a:xfrm>
            <a:off x="603310" y="2033635"/>
            <a:ext cx="23284180" cy="1567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Edge-cloud computing and FL scale up tasks like object detection — but they are not immune to bias, which degrades their performance in specific ways.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C489758C-CA2D-2BF3-34B3-E429321BCBDB}"/>
              </a:ext>
            </a:extLst>
          </p:cNvPr>
          <p:cNvSpPr/>
          <p:nvPr/>
        </p:nvSpPr>
        <p:spPr>
          <a:xfrm>
            <a:off x="603310" y="4360092"/>
            <a:ext cx="10921365" cy="2975789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51348DA8-9500-DD50-184C-E9C276AFD4CB}"/>
              </a:ext>
            </a:extLst>
          </p:cNvPr>
          <p:cNvSpPr/>
          <p:nvPr/>
        </p:nvSpPr>
        <p:spPr>
          <a:xfrm>
            <a:off x="1336735" y="4903910"/>
            <a:ext cx="1866900" cy="1700451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0">
            <a:extLst>
              <a:ext uri="{FF2B5EF4-FFF2-40B4-BE49-F238E27FC236}">
                <a16:creationId xmlns:a16="http://schemas.microsoft.com/office/drawing/2014/main" id="{9CBADA0F-60C5-67DB-66E2-035712B2D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935" y="5194662"/>
            <a:ext cx="970788" cy="970788"/>
          </a:xfrm>
          <a:prstGeom prst="rect">
            <a:avLst/>
          </a:prstGeom>
        </p:spPr>
      </p:pic>
      <p:sp>
        <p:nvSpPr>
          <p:cNvPr id="16" name="Text 5">
            <a:extLst>
              <a:ext uri="{FF2B5EF4-FFF2-40B4-BE49-F238E27FC236}">
                <a16:creationId xmlns:a16="http://schemas.microsoft.com/office/drawing/2014/main" id="{DBB5F4E6-D0B9-CB1B-4C58-78EBFD3B4F5C}"/>
              </a:ext>
            </a:extLst>
          </p:cNvPr>
          <p:cNvSpPr txBox="1"/>
          <p:nvPr/>
        </p:nvSpPr>
        <p:spPr>
          <a:xfrm>
            <a:off x="3409375" y="4632150"/>
            <a:ext cx="7840980" cy="765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class disparity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E798731B-01F8-E514-47F7-CAD305D3C197}"/>
              </a:ext>
            </a:extLst>
          </p:cNvPr>
          <p:cNvSpPr txBox="1"/>
          <p:nvPr/>
        </p:nvSpPr>
        <p:spPr>
          <a:xfrm>
            <a:off x="3407470" y="5537572"/>
            <a:ext cx="7934325" cy="1615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Imbalanced labels &amp; biased ground truth cause inaccurate object detection across cooperating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B63C10E6-C226-A5B4-F797-279058926EC7}"/>
              </a:ext>
            </a:extLst>
          </p:cNvPr>
          <p:cNvSpPr/>
          <p:nvPr/>
        </p:nvSpPr>
        <p:spPr>
          <a:xfrm>
            <a:off x="11758990" y="4360092"/>
            <a:ext cx="10921365" cy="2975789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FD4085CB-0642-7EC3-6F66-19D140C9ABFB}"/>
              </a:ext>
            </a:extLst>
          </p:cNvPr>
          <p:cNvSpPr/>
          <p:nvPr/>
        </p:nvSpPr>
        <p:spPr>
          <a:xfrm>
            <a:off x="12492415" y="4903910"/>
            <a:ext cx="1866900" cy="1700451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1">
            <a:extLst>
              <a:ext uri="{FF2B5EF4-FFF2-40B4-BE49-F238E27FC236}">
                <a16:creationId xmlns:a16="http://schemas.microsoft.com/office/drawing/2014/main" id="{C6849D90-E5F4-4E4D-939D-B46EC60A1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9615" y="5194662"/>
            <a:ext cx="970788" cy="970788"/>
          </a:xfrm>
          <a:prstGeom prst="rect">
            <a:avLst/>
          </a:prstGeom>
        </p:spPr>
      </p:pic>
      <p:sp>
        <p:nvSpPr>
          <p:cNvPr id="22" name="Text 9">
            <a:extLst>
              <a:ext uri="{FF2B5EF4-FFF2-40B4-BE49-F238E27FC236}">
                <a16:creationId xmlns:a16="http://schemas.microsoft.com/office/drawing/2014/main" id="{3A243CAE-E509-8C88-A8CB-11897E1CEFF3}"/>
              </a:ext>
            </a:extLst>
          </p:cNvPr>
          <p:cNvSpPr txBox="1"/>
          <p:nvPr/>
        </p:nvSpPr>
        <p:spPr>
          <a:xfrm>
            <a:off x="14565055" y="4632150"/>
            <a:ext cx="7840980" cy="765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Heterogeneous generation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590378EE-C9C9-8E4C-5D44-7E219A28DD83}"/>
              </a:ext>
            </a:extLst>
          </p:cNvPr>
          <p:cNvSpPr txBox="1"/>
          <p:nvPr/>
        </p:nvSpPr>
        <p:spPr>
          <a:xfrm>
            <a:off x="14563150" y="5537572"/>
            <a:ext cx="7934325" cy="1615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Vehicles, sensors &amp; apps generate data differently; environment adds inconsistency.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674F028A-AEA2-043A-E46D-DA014DE7391C}"/>
              </a:ext>
            </a:extLst>
          </p:cNvPr>
          <p:cNvSpPr/>
          <p:nvPr/>
        </p:nvSpPr>
        <p:spPr>
          <a:xfrm>
            <a:off x="603310" y="7926252"/>
            <a:ext cx="10921365" cy="2975789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2">
            <a:extLst>
              <a:ext uri="{FF2B5EF4-FFF2-40B4-BE49-F238E27FC236}">
                <a16:creationId xmlns:a16="http://schemas.microsoft.com/office/drawing/2014/main" id="{D71304A6-FCF9-2F12-469F-F62393772462}"/>
              </a:ext>
            </a:extLst>
          </p:cNvPr>
          <p:cNvSpPr/>
          <p:nvPr/>
        </p:nvSpPr>
        <p:spPr>
          <a:xfrm>
            <a:off x="1336735" y="8470070"/>
            <a:ext cx="1866900" cy="1700451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2">
            <a:extLst>
              <a:ext uri="{FF2B5EF4-FFF2-40B4-BE49-F238E27FC236}">
                <a16:creationId xmlns:a16="http://schemas.microsoft.com/office/drawing/2014/main" id="{7F215703-D2FC-E50C-85EF-411FC1ADE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3935" y="8760822"/>
            <a:ext cx="970788" cy="970788"/>
          </a:xfrm>
          <a:prstGeom prst="rect">
            <a:avLst/>
          </a:prstGeom>
        </p:spPr>
      </p:pic>
      <p:sp>
        <p:nvSpPr>
          <p:cNvPr id="29" name="Text 13">
            <a:extLst>
              <a:ext uri="{FF2B5EF4-FFF2-40B4-BE49-F238E27FC236}">
                <a16:creationId xmlns:a16="http://schemas.microsoft.com/office/drawing/2014/main" id="{A39E235E-FE36-E645-EE2D-31F630BC2B4E}"/>
              </a:ext>
            </a:extLst>
          </p:cNvPr>
          <p:cNvSpPr txBox="1"/>
          <p:nvPr/>
        </p:nvSpPr>
        <p:spPr>
          <a:xfrm>
            <a:off x="3409375" y="8198310"/>
            <a:ext cx="7840980" cy="765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Accumulated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96379A1B-91F4-FA14-A26F-4F7D022C8831}"/>
              </a:ext>
            </a:extLst>
          </p:cNvPr>
          <p:cNvSpPr txBox="1"/>
          <p:nvPr/>
        </p:nvSpPr>
        <p:spPr>
          <a:xfrm>
            <a:off x="3407470" y="9103732"/>
            <a:ext cx="7934325" cy="1615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Distribution shifts during dynamic collection/scheduling — critical in disaster response.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5">
            <a:extLst>
              <a:ext uri="{FF2B5EF4-FFF2-40B4-BE49-F238E27FC236}">
                <a16:creationId xmlns:a16="http://schemas.microsoft.com/office/drawing/2014/main" id="{46EDE5FD-8E43-2C44-C451-613B0099E694}"/>
              </a:ext>
            </a:extLst>
          </p:cNvPr>
          <p:cNvSpPr/>
          <p:nvPr/>
        </p:nvSpPr>
        <p:spPr>
          <a:xfrm>
            <a:off x="11758990" y="7926252"/>
            <a:ext cx="10921365" cy="2975789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6">
            <a:extLst>
              <a:ext uri="{FF2B5EF4-FFF2-40B4-BE49-F238E27FC236}">
                <a16:creationId xmlns:a16="http://schemas.microsoft.com/office/drawing/2014/main" id="{9EFA9F77-79A7-1638-554D-E9A0A38B4D1E}"/>
              </a:ext>
            </a:extLst>
          </p:cNvPr>
          <p:cNvSpPr/>
          <p:nvPr/>
        </p:nvSpPr>
        <p:spPr>
          <a:xfrm>
            <a:off x="12492415" y="8470070"/>
            <a:ext cx="1866900" cy="1700451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3">
            <a:extLst>
              <a:ext uri="{FF2B5EF4-FFF2-40B4-BE49-F238E27FC236}">
                <a16:creationId xmlns:a16="http://schemas.microsoft.com/office/drawing/2014/main" id="{BD975DC6-1CAC-879E-20DD-135E638F2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9615" y="8760822"/>
            <a:ext cx="970788" cy="970788"/>
          </a:xfrm>
          <a:prstGeom prst="rect">
            <a:avLst/>
          </a:prstGeom>
        </p:spPr>
      </p:pic>
      <p:sp>
        <p:nvSpPr>
          <p:cNvPr id="37" name="Text 17">
            <a:extLst>
              <a:ext uri="{FF2B5EF4-FFF2-40B4-BE49-F238E27FC236}">
                <a16:creationId xmlns:a16="http://schemas.microsoft.com/office/drawing/2014/main" id="{BFF3A17D-4CEC-BB5F-36C5-971023D33E91}"/>
              </a:ext>
            </a:extLst>
          </p:cNvPr>
          <p:cNvSpPr txBox="1"/>
          <p:nvPr/>
        </p:nvSpPr>
        <p:spPr>
          <a:xfrm>
            <a:off x="14565055" y="8198310"/>
            <a:ext cx="7840980" cy="765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FL global bias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A136C7A6-0C7D-2CCE-7C3D-332533AC4F20}"/>
              </a:ext>
            </a:extLst>
          </p:cNvPr>
          <p:cNvSpPr txBox="1"/>
          <p:nvPr/>
        </p:nvSpPr>
        <p:spPr>
          <a:xfrm>
            <a:off x="14563150" y="9103732"/>
            <a:ext cx="7934325" cy="16154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Unreliable wireless biases the model toward well-connected devices, drifting from optimal.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61722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3F23F-BDCA-BAED-FC67-6D38809AB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CC8438F-73F1-41CB-C029-EE4CAEB88C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Mitigation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EC673F-DB5E-8D5A-0735-5954F34E3D4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F3E0AFA-AB03-04E4-AD2C-633057F45856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Pre-, In-, and Post-processing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FC3677C5-D9BA-D99F-2536-E8D4441872A8}"/>
              </a:ext>
            </a:extLst>
          </p:cNvPr>
          <p:cNvSpPr/>
          <p:nvPr/>
        </p:nvSpPr>
        <p:spPr>
          <a:xfrm>
            <a:off x="577910" y="2983230"/>
            <a:ext cx="7040880" cy="832104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528D162C-EAED-8F8C-A262-EA9FF6F20632}"/>
              </a:ext>
            </a:extLst>
          </p:cNvPr>
          <p:cNvSpPr/>
          <p:nvPr/>
        </p:nvSpPr>
        <p:spPr>
          <a:xfrm>
            <a:off x="1126550" y="3531870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C94B8D9D-673D-1890-2DF7-9548ACB07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516" y="3948836"/>
            <a:ext cx="903427" cy="903427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72002EE5-AD67-151E-8DEF-300793470CE1}"/>
              </a:ext>
            </a:extLst>
          </p:cNvPr>
          <p:cNvSpPr txBox="1"/>
          <p:nvPr/>
        </p:nvSpPr>
        <p:spPr>
          <a:xfrm>
            <a:off x="3138230" y="3586734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Preprocessing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8E678F9-BDC9-F1DE-3ABB-D219E6646F09}"/>
              </a:ext>
            </a:extLst>
          </p:cNvPr>
          <p:cNvSpPr txBox="1"/>
          <p:nvPr/>
        </p:nvSpPr>
        <p:spPr>
          <a:xfrm>
            <a:off x="3138230" y="4501134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Fix the data before training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34356B9-B99F-6EB6-7595-34BDA9AF7043}"/>
              </a:ext>
            </a:extLst>
          </p:cNvPr>
          <p:cNvSpPr txBox="1"/>
          <p:nvPr/>
        </p:nvSpPr>
        <p:spPr>
          <a:xfrm>
            <a:off x="1126550" y="5942080"/>
            <a:ext cx="6400800" cy="521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Reweighing — weight groups/outcomes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Suppression — drop sensitive attributes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Massaging — relabel to reduce bias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Multiple imputations — fill missing values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84CBB56-4B3E-D5C6-769C-1FB756251405}"/>
              </a:ext>
            </a:extLst>
          </p:cNvPr>
          <p:cNvSpPr/>
          <p:nvPr/>
        </p:nvSpPr>
        <p:spPr>
          <a:xfrm>
            <a:off x="8039414" y="2983230"/>
            <a:ext cx="7040880" cy="832104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C3AEB54-D3B7-8560-274B-89E71D23EAA2}"/>
              </a:ext>
            </a:extLst>
          </p:cNvPr>
          <p:cNvSpPr/>
          <p:nvPr/>
        </p:nvSpPr>
        <p:spPr>
          <a:xfrm>
            <a:off x="8588054" y="3531870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7055A79F-505D-6BE2-AF76-1B53C7A1C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020" y="3948836"/>
            <a:ext cx="903427" cy="903427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77C4B54D-AC24-67D5-1787-5BE669BF4F49}"/>
              </a:ext>
            </a:extLst>
          </p:cNvPr>
          <p:cNvSpPr txBox="1"/>
          <p:nvPr/>
        </p:nvSpPr>
        <p:spPr>
          <a:xfrm>
            <a:off x="10599734" y="3586734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In-processing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3C52944-8C3A-61CC-8A07-B670BA618213}"/>
              </a:ext>
            </a:extLst>
          </p:cNvPr>
          <p:cNvSpPr txBox="1"/>
          <p:nvPr/>
        </p:nvSpPr>
        <p:spPr>
          <a:xfrm>
            <a:off x="10599734" y="4501134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Enforce fairness during training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EAFA8224-3316-72BD-19E6-A2AC32DDBBC4}"/>
              </a:ext>
            </a:extLst>
          </p:cNvPr>
          <p:cNvSpPr txBox="1"/>
          <p:nvPr/>
        </p:nvSpPr>
        <p:spPr>
          <a:xfrm>
            <a:off x="8588054" y="5942080"/>
            <a:ext cx="6400800" cy="521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Fairness constraints in the objective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Regularization / fairness regularizer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Bias-aware algorithm choice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Adversarial debiasing; fair representation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5E17CE0D-7E34-61BC-45C7-84390D57D868}"/>
              </a:ext>
            </a:extLst>
          </p:cNvPr>
          <p:cNvSpPr/>
          <p:nvPr/>
        </p:nvSpPr>
        <p:spPr>
          <a:xfrm>
            <a:off x="15500918" y="2983230"/>
            <a:ext cx="7040880" cy="832104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2D52E882-F789-27D7-757A-C47372885784}"/>
              </a:ext>
            </a:extLst>
          </p:cNvPr>
          <p:cNvSpPr/>
          <p:nvPr/>
        </p:nvSpPr>
        <p:spPr>
          <a:xfrm>
            <a:off x="16049558" y="3531870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2">
            <a:extLst>
              <a:ext uri="{FF2B5EF4-FFF2-40B4-BE49-F238E27FC236}">
                <a16:creationId xmlns:a16="http://schemas.microsoft.com/office/drawing/2014/main" id="{241C6468-3547-429C-00D4-E4C39156B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66524" y="3948836"/>
            <a:ext cx="903427" cy="903427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0B19A7CF-D738-0509-3242-7187244E11D7}"/>
              </a:ext>
            </a:extLst>
          </p:cNvPr>
          <p:cNvSpPr txBox="1"/>
          <p:nvPr/>
        </p:nvSpPr>
        <p:spPr>
          <a:xfrm>
            <a:off x="18061238" y="3586734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Postprocessing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CB694AF9-6A1B-4AB7-8F3C-F635F2E92314}"/>
              </a:ext>
            </a:extLst>
          </p:cNvPr>
          <p:cNvSpPr txBox="1"/>
          <p:nvPr/>
        </p:nvSpPr>
        <p:spPr>
          <a:xfrm>
            <a:off x="18061238" y="4501134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Adjust the outputs after training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898B31A8-BB53-9BA1-B632-EE2E2B81B72E}"/>
              </a:ext>
            </a:extLst>
          </p:cNvPr>
          <p:cNvSpPr txBox="1"/>
          <p:nvPr/>
        </p:nvSpPr>
        <p:spPr>
          <a:xfrm>
            <a:off x="16049558" y="5942080"/>
            <a:ext cx="6400800" cy="521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Modify predictions for fairness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Balance group &amp; individual fairness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Mind the accuracy–fairness trade-off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Apply fairness performance metrics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69810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4829F-8F98-6792-5EFC-0447E1B31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BCE352E-D05B-E880-E1C0-8C0E3B7484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Mitigation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39CD9C-EB9A-445D-D2CB-6549BDA4788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3D93C67E-ADCD-5C02-E83C-80665183ED5E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Preprocessing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">
            <a:extLst>
              <a:ext uri="{FF2B5EF4-FFF2-40B4-BE49-F238E27FC236}">
                <a16:creationId xmlns:a16="http://schemas.microsoft.com/office/drawing/2014/main" id="{BB94693D-18D4-75AB-01CA-108D548B01C7}"/>
              </a:ext>
            </a:extLst>
          </p:cNvPr>
          <p:cNvSpPr/>
          <p:nvPr/>
        </p:nvSpPr>
        <p:spPr>
          <a:xfrm>
            <a:off x="577910" y="2907030"/>
            <a:ext cx="7040880" cy="36652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3">
            <a:extLst>
              <a:ext uri="{FF2B5EF4-FFF2-40B4-BE49-F238E27FC236}">
                <a16:creationId xmlns:a16="http://schemas.microsoft.com/office/drawing/2014/main" id="{80207E3E-39E8-2A16-DB8C-153868E50C01}"/>
              </a:ext>
            </a:extLst>
          </p:cNvPr>
          <p:cNvSpPr/>
          <p:nvPr/>
        </p:nvSpPr>
        <p:spPr>
          <a:xfrm>
            <a:off x="1089974" y="341909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8AEB587C-3482-548A-123F-34E7C28C3044}"/>
              </a:ext>
            </a:extLst>
          </p:cNvPr>
          <p:cNvSpPr txBox="1"/>
          <p:nvPr/>
        </p:nvSpPr>
        <p:spPr>
          <a:xfrm>
            <a:off x="3017529" y="341909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Reweighing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62704F77-C3B4-E31A-C0F9-A5C3F77BA3C8}"/>
              </a:ext>
            </a:extLst>
          </p:cNvPr>
          <p:cNvSpPr txBox="1"/>
          <p:nvPr/>
        </p:nvSpPr>
        <p:spPr>
          <a:xfrm>
            <a:off x="1126550" y="5138166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 higher or lower importance to group–outcome combinations to balance representation.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5C28212-9003-5A35-0D30-680BCF64C6B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81439" y="3684651"/>
            <a:ext cx="971550" cy="971550"/>
          </a:xfrm>
          <a:prstGeom prst="rect">
            <a:avLst/>
          </a:prstGeom>
        </p:spPr>
      </p:pic>
      <p:sp>
        <p:nvSpPr>
          <p:cNvPr id="35" name="Shape 2">
            <a:extLst>
              <a:ext uri="{FF2B5EF4-FFF2-40B4-BE49-F238E27FC236}">
                <a16:creationId xmlns:a16="http://schemas.microsoft.com/office/drawing/2014/main" id="{26385767-C109-EF84-3D0F-F132C92A79A0}"/>
              </a:ext>
            </a:extLst>
          </p:cNvPr>
          <p:cNvSpPr/>
          <p:nvPr/>
        </p:nvSpPr>
        <p:spPr>
          <a:xfrm>
            <a:off x="8225642" y="2855210"/>
            <a:ext cx="7040880" cy="36652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1168BDD5-727A-BCC2-4A10-F58BE15BFAD7}"/>
              </a:ext>
            </a:extLst>
          </p:cNvPr>
          <p:cNvSpPr/>
          <p:nvPr/>
        </p:nvSpPr>
        <p:spPr>
          <a:xfrm>
            <a:off x="8737706" y="336727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4">
            <a:extLst>
              <a:ext uri="{FF2B5EF4-FFF2-40B4-BE49-F238E27FC236}">
                <a16:creationId xmlns:a16="http://schemas.microsoft.com/office/drawing/2014/main" id="{FAE5B262-85EA-601A-A654-5FFE9E6BB744}"/>
              </a:ext>
            </a:extLst>
          </p:cNvPr>
          <p:cNvSpPr txBox="1"/>
          <p:nvPr/>
        </p:nvSpPr>
        <p:spPr>
          <a:xfrm>
            <a:off x="10665261" y="336727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Suppression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5">
            <a:extLst>
              <a:ext uri="{FF2B5EF4-FFF2-40B4-BE49-F238E27FC236}">
                <a16:creationId xmlns:a16="http://schemas.microsoft.com/office/drawing/2014/main" id="{4BCCE856-221F-8B94-E494-94D651932085}"/>
              </a:ext>
            </a:extLst>
          </p:cNvPr>
          <p:cNvSpPr txBox="1"/>
          <p:nvPr/>
        </p:nvSpPr>
        <p:spPr>
          <a:xfrm>
            <a:off x="8774282" y="5086346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sensitive attributes or selected fields so the model cannot directly use them.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0686EB0-B48B-D036-5D8C-E0762B63F0C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29171" y="3632831"/>
            <a:ext cx="971550" cy="971550"/>
          </a:xfrm>
          <a:prstGeom prst="rect">
            <a:avLst/>
          </a:prstGeom>
        </p:spPr>
      </p:pic>
      <p:sp>
        <p:nvSpPr>
          <p:cNvPr id="45" name="Shape 2">
            <a:extLst>
              <a:ext uri="{FF2B5EF4-FFF2-40B4-BE49-F238E27FC236}">
                <a16:creationId xmlns:a16="http://schemas.microsoft.com/office/drawing/2014/main" id="{FB731765-4EE1-1EFF-F851-AFA0692845F3}"/>
              </a:ext>
            </a:extLst>
          </p:cNvPr>
          <p:cNvSpPr/>
          <p:nvPr/>
        </p:nvSpPr>
        <p:spPr>
          <a:xfrm>
            <a:off x="577910" y="6736842"/>
            <a:ext cx="7040880" cy="36652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3">
            <a:extLst>
              <a:ext uri="{FF2B5EF4-FFF2-40B4-BE49-F238E27FC236}">
                <a16:creationId xmlns:a16="http://schemas.microsoft.com/office/drawing/2014/main" id="{AC961D1C-9566-DC7B-CF9E-28690A900E34}"/>
              </a:ext>
            </a:extLst>
          </p:cNvPr>
          <p:cNvSpPr/>
          <p:nvPr/>
        </p:nvSpPr>
        <p:spPr>
          <a:xfrm>
            <a:off x="1089974" y="7248906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4">
            <a:extLst>
              <a:ext uri="{FF2B5EF4-FFF2-40B4-BE49-F238E27FC236}">
                <a16:creationId xmlns:a16="http://schemas.microsoft.com/office/drawing/2014/main" id="{56A7178C-D4B8-5074-F5B1-200C517392D8}"/>
              </a:ext>
            </a:extLst>
          </p:cNvPr>
          <p:cNvSpPr txBox="1"/>
          <p:nvPr/>
        </p:nvSpPr>
        <p:spPr>
          <a:xfrm>
            <a:off x="3017529" y="7248906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Massaging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5">
            <a:extLst>
              <a:ext uri="{FF2B5EF4-FFF2-40B4-BE49-F238E27FC236}">
                <a16:creationId xmlns:a16="http://schemas.microsoft.com/office/drawing/2014/main" id="{B6A741A2-D482-2027-7C95-E0401BB4631A}"/>
              </a:ext>
            </a:extLst>
          </p:cNvPr>
          <p:cNvSpPr txBox="1"/>
          <p:nvPr/>
        </p:nvSpPr>
        <p:spPr>
          <a:xfrm>
            <a:off x="1126550" y="8967978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Modify selected training labels to reduce discrimination before fitting the model.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D6B932C0-F619-610A-11CC-576AE74D9A2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81439" y="7514463"/>
            <a:ext cx="971550" cy="971550"/>
          </a:xfrm>
          <a:prstGeom prst="rect">
            <a:avLst/>
          </a:prstGeom>
        </p:spPr>
      </p:pic>
      <p:sp>
        <p:nvSpPr>
          <p:cNvPr id="55" name="Shape 2">
            <a:extLst>
              <a:ext uri="{FF2B5EF4-FFF2-40B4-BE49-F238E27FC236}">
                <a16:creationId xmlns:a16="http://schemas.microsoft.com/office/drawing/2014/main" id="{C530C2BE-4474-A6D3-56E0-2A32487A1773}"/>
              </a:ext>
            </a:extLst>
          </p:cNvPr>
          <p:cNvSpPr/>
          <p:nvPr/>
        </p:nvSpPr>
        <p:spPr>
          <a:xfrm>
            <a:off x="8225642" y="6685022"/>
            <a:ext cx="7040880" cy="3665220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3">
            <a:extLst>
              <a:ext uri="{FF2B5EF4-FFF2-40B4-BE49-F238E27FC236}">
                <a16:creationId xmlns:a16="http://schemas.microsoft.com/office/drawing/2014/main" id="{F03F3B4B-1F02-1C99-D1A0-C477B5C8CA4E}"/>
              </a:ext>
            </a:extLst>
          </p:cNvPr>
          <p:cNvSpPr/>
          <p:nvPr/>
        </p:nvSpPr>
        <p:spPr>
          <a:xfrm>
            <a:off x="8737706" y="7197086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4">
            <a:extLst>
              <a:ext uri="{FF2B5EF4-FFF2-40B4-BE49-F238E27FC236}">
                <a16:creationId xmlns:a16="http://schemas.microsoft.com/office/drawing/2014/main" id="{AAFDDDDE-F085-51F8-9D5C-7A3729112C54}"/>
              </a:ext>
            </a:extLst>
          </p:cNvPr>
          <p:cNvSpPr txBox="1"/>
          <p:nvPr/>
        </p:nvSpPr>
        <p:spPr>
          <a:xfrm>
            <a:off x="10665261" y="7197086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Imputation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5">
            <a:extLst>
              <a:ext uri="{FF2B5EF4-FFF2-40B4-BE49-F238E27FC236}">
                <a16:creationId xmlns:a16="http://schemas.microsoft.com/office/drawing/2014/main" id="{9E550B0E-8D39-BAB1-5CB1-5B4BBBC16540}"/>
              </a:ext>
            </a:extLst>
          </p:cNvPr>
          <p:cNvSpPr txBox="1"/>
          <p:nvPr/>
        </p:nvSpPr>
        <p:spPr>
          <a:xfrm>
            <a:off x="8774282" y="8916158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 missing values to reduce skew caused by incomplete data.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B73BA683-7C1A-4145-62F6-AF1C68C4C95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29171" y="7462643"/>
            <a:ext cx="971550" cy="971550"/>
          </a:xfrm>
          <a:prstGeom prst="rect">
            <a:avLst/>
          </a:prstGeom>
        </p:spPr>
      </p:pic>
      <p:sp>
        <p:nvSpPr>
          <p:cNvPr id="129" name="Shape 2">
            <a:extLst>
              <a:ext uri="{FF2B5EF4-FFF2-40B4-BE49-F238E27FC236}">
                <a16:creationId xmlns:a16="http://schemas.microsoft.com/office/drawing/2014/main" id="{FE572D68-7455-E27A-A6D8-6C252C607BE2}"/>
              </a:ext>
            </a:extLst>
          </p:cNvPr>
          <p:cNvSpPr/>
          <p:nvPr/>
        </p:nvSpPr>
        <p:spPr>
          <a:xfrm>
            <a:off x="15873374" y="2742762"/>
            <a:ext cx="8073746" cy="4506143"/>
          </a:xfrm>
          <a:prstGeom prst="roundRect">
            <a:avLst>
              <a:gd name="adj" fmla="val 9524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Representative reweighing formulation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0" name="Image 0">
            <a:extLst>
              <a:ext uri="{FF2B5EF4-FFF2-40B4-BE49-F238E27FC236}">
                <a16:creationId xmlns:a16="http://schemas.microsoft.com/office/drawing/2014/main" id="{37968482-C7FA-1E38-2444-303707017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5155" y="3843270"/>
            <a:ext cx="10296749" cy="1689100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475A6948-28BA-CBC2-C82A-4CA6539E25F5}"/>
              </a:ext>
            </a:extLst>
          </p:cNvPr>
          <p:cNvSpPr txBox="1"/>
          <p:nvPr/>
        </p:nvSpPr>
        <p:spPr>
          <a:xfrm>
            <a:off x="16381083" y="5790473"/>
            <a:ext cx="7333602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= sensitive attribute, Y = class label. Underrepresented (A,Y) combinations receive larger weights.</a:t>
            </a:r>
          </a:p>
        </p:txBody>
      </p:sp>
      <p:sp>
        <p:nvSpPr>
          <p:cNvPr id="136" name="Shape 2">
            <a:extLst>
              <a:ext uri="{FF2B5EF4-FFF2-40B4-BE49-F238E27FC236}">
                <a16:creationId xmlns:a16="http://schemas.microsoft.com/office/drawing/2014/main" id="{CED16C72-3DE7-C56A-C48F-7A6CEA389684}"/>
              </a:ext>
            </a:extLst>
          </p:cNvPr>
          <p:cNvSpPr/>
          <p:nvPr/>
        </p:nvSpPr>
        <p:spPr>
          <a:xfrm>
            <a:off x="16037535" y="7738110"/>
            <a:ext cx="7677150" cy="1495806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94A81C6-CAC5-0B5A-A7DA-7E9FF743A35D}"/>
              </a:ext>
            </a:extLst>
          </p:cNvPr>
          <p:cNvSpPr txBox="1"/>
          <p:nvPr/>
        </p:nvSpPr>
        <p:spPr>
          <a:xfrm>
            <a:off x="16528877" y="7301381"/>
            <a:ext cx="6496050" cy="19056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kumimoji="0" lang="en-US" sz="2600" b="1" i="0" u="none" strike="noStrike" cap="none" spc="0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Key idea: </a:t>
            </a:r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 fairness before training by changing the data distribution—not the learning algorithm.</a:t>
            </a:r>
            <a:r>
              <a:rPr kumimoji="0" lang="en-US" sz="26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 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85774C3B-C8F0-7267-EB28-21F0E2CC43F2}"/>
              </a:ext>
            </a:extLst>
          </p:cNvPr>
          <p:cNvSpPr/>
          <p:nvPr/>
        </p:nvSpPr>
        <p:spPr>
          <a:xfrm>
            <a:off x="3151401" y="11163300"/>
            <a:ext cx="3879790" cy="1133094"/>
          </a:xfrm>
          <a:prstGeom prst="roundRect">
            <a:avLst/>
          </a:prstGeom>
          <a:noFill/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C56A9925-3374-BFE4-7E61-EDB70CECE007}"/>
              </a:ext>
            </a:extLst>
          </p:cNvPr>
          <p:cNvSpPr txBox="1"/>
          <p:nvPr/>
        </p:nvSpPr>
        <p:spPr>
          <a:xfrm>
            <a:off x="4000456" y="10826496"/>
            <a:ext cx="2061462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Biased Data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9E04FFA2-915A-CF19-690F-FD80FA72442D}"/>
              </a:ext>
            </a:extLst>
          </p:cNvPr>
          <p:cNvSpPr/>
          <p:nvPr/>
        </p:nvSpPr>
        <p:spPr>
          <a:xfrm>
            <a:off x="8035104" y="11163300"/>
            <a:ext cx="3879790" cy="113309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B662C452-31C7-7EBF-CCA6-91D389B479A8}"/>
              </a:ext>
            </a:extLst>
          </p:cNvPr>
          <p:cNvSpPr txBox="1"/>
          <p:nvPr/>
        </p:nvSpPr>
        <p:spPr>
          <a:xfrm>
            <a:off x="8884159" y="10826496"/>
            <a:ext cx="2042226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Pre-process</a:t>
            </a: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71240769-7024-3479-0CD4-63E09F4135CF}"/>
              </a:ext>
            </a:extLst>
          </p:cNvPr>
          <p:cNvSpPr/>
          <p:nvPr/>
        </p:nvSpPr>
        <p:spPr>
          <a:xfrm>
            <a:off x="12937087" y="11163300"/>
            <a:ext cx="3879790" cy="1133094"/>
          </a:xfrm>
          <a:prstGeom prst="roundRect">
            <a:avLst/>
          </a:prstGeom>
          <a:noFill/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AD32B7A4-6727-1AE0-8A03-62A57149058C}"/>
              </a:ext>
            </a:extLst>
          </p:cNvPr>
          <p:cNvSpPr txBox="1"/>
          <p:nvPr/>
        </p:nvSpPr>
        <p:spPr>
          <a:xfrm>
            <a:off x="13225087" y="10908747"/>
            <a:ext cx="3303790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Fairer Training Data</a:t>
            </a:r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B923D346-601D-8094-FD1F-359C9B07415D}"/>
              </a:ext>
            </a:extLst>
          </p:cNvPr>
          <p:cNvSpPr/>
          <p:nvPr/>
        </p:nvSpPr>
        <p:spPr>
          <a:xfrm>
            <a:off x="17839070" y="11148011"/>
            <a:ext cx="3879790" cy="1133094"/>
          </a:xfrm>
          <a:prstGeom prst="roundRect">
            <a:avLst/>
          </a:prstGeom>
          <a:noFill/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29DBCA6-B1F0-D5A2-4CC9-F8A51169A3E6}"/>
              </a:ext>
            </a:extLst>
          </p:cNvPr>
          <p:cNvSpPr txBox="1"/>
          <p:nvPr/>
        </p:nvSpPr>
        <p:spPr>
          <a:xfrm>
            <a:off x="19237150" y="10851642"/>
            <a:ext cx="1083630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Model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97B4B7F5-10F9-A059-E1DA-7309D557ED8C}"/>
              </a:ext>
            </a:extLst>
          </p:cNvPr>
          <p:cNvCxnSpPr/>
          <p:nvPr/>
        </p:nvCxnSpPr>
        <p:spPr>
          <a:xfrm>
            <a:off x="7175648" y="11714558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A2EEBCE-340C-E286-C513-A5AD503DA5BC}"/>
              </a:ext>
            </a:extLst>
          </p:cNvPr>
          <p:cNvCxnSpPr>
            <a:cxnSpLocks/>
          </p:cNvCxnSpPr>
          <p:nvPr/>
        </p:nvCxnSpPr>
        <p:spPr>
          <a:xfrm>
            <a:off x="12021134" y="11693124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22610B02-FA0A-F756-9AD1-502E8AE5D8B1}"/>
              </a:ext>
            </a:extLst>
          </p:cNvPr>
          <p:cNvCxnSpPr>
            <a:cxnSpLocks/>
          </p:cNvCxnSpPr>
          <p:nvPr/>
        </p:nvCxnSpPr>
        <p:spPr>
          <a:xfrm>
            <a:off x="16955770" y="11693124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10231359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07BC1-250E-5F32-10C0-621795473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FE05B720-C44B-EAF0-5787-C021CCB321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Mitigation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8A23DA-760E-A00A-16CD-46338E6A9F7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6B709E9-3C38-C35E-7F9F-0E065DAF0270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In-processing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">
            <a:extLst>
              <a:ext uri="{FF2B5EF4-FFF2-40B4-BE49-F238E27FC236}">
                <a16:creationId xmlns:a16="http://schemas.microsoft.com/office/drawing/2014/main" id="{F84AB389-B473-17EF-FA11-2B484602C8AC}"/>
              </a:ext>
            </a:extLst>
          </p:cNvPr>
          <p:cNvSpPr/>
          <p:nvPr/>
        </p:nvSpPr>
        <p:spPr>
          <a:xfrm>
            <a:off x="629379" y="2716522"/>
            <a:ext cx="7040880" cy="2470188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3">
            <a:extLst>
              <a:ext uri="{FF2B5EF4-FFF2-40B4-BE49-F238E27FC236}">
                <a16:creationId xmlns:a16="http://schemas.microsoft.com/office/drawing/2014/main" id="{A0C010D1-4BD2-3905-4672-BCF0E66BF975}"/>
              </a:ext>
            </a:extLst>
          </p:cNvPr>
          <p:cNvSpPr/>
          <p:nvPr/>
        </p:nvSpPr>
        <p:spPr>
          <a:xfrm>
            <a:off x="1282473" y="2768342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8D7F6DB3-DD03-2B6A-3E08-976E9B3DED12}"/>
              </a:ext>
            </a:extLst>
          </p:cNvPr>
          <p:cNvSpPr txBox="1"/>
          <p:nvPr/>
        </p:nvSpPr>
        <p:spPr>
          <a:xfrm>
            <a:off x="3210028" y="2768342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</a:rPr>
              <a:t>Fairness Constraints</a:t>
            </a:r>
            <a:endParaRPr lang="en-US" sz="3200" dirty="0"/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8BF48A31-2501-1571-E40B-A3C88173AE2C}"/>
              </a:ext>
            </a:extLst>
          </p:cNvPr>
          <p:cNvSpPr txBox="1"/>
          <p:nvPr/>
        </p:nvSpPr>
        <p:spPr>
          <a:xfrm>
            <a:off x="1685728" y="4310622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explicit fairness requirements to the optimization objective.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B911E30-DF76-86A5-46CF-BC64612CF6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3938" y="3033899"/>
            <a:ext cx="971550" cy="971550"/>
          </a:xfrm>
          <a:prstGeom prst="rect">
            <a:avLst/>
          </a:prstGeom>
        </p:spPr>
      </p:pic>
      <p:sp>
        <p:nvSpPr>
          <p:cNvPr id="35" name="Shape 2">
            <a:extLst>
              <a:ext uri="{FF2B5EF4-FFF2-40B4-BE49-F238E27FC236}">
                <a16:creationId xmlns:a16="http://schemas.microsoft.com/office/drawing/2014/main" id="{E3AC4AAD-6F6C-CC6C-020C-F4DF438D5A3C}"/>
              </a:ext>
            </a:extLst>
          </p:cNvPr>
          <p:cNvSpPr/>
          <p:nvPr/>
        </p:nvSpPr>
        <p:spPr>
          <a:xfrm>
            <a:off x="7799376" y="2725666"/>
            <a:ext cx="7040880" cy="2470188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582C09E6-D740-5618-A7FA-8049C3B1D5A5}"/>
              </a:ext>
            </a:extLst>
          </p:cNvPr>
          <p:cNvSpPr/>
          <p:nvPr/>
        </p:nvSpPr>
        <p:spPr>
          <a:xfrm>
            <a:off x="8452470" y="2777486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4">
            <a:extLst>
              <a:ext uri="{FF2B5EF4-FFF2-40B4-BE49-F238E27FC236}">
                <a16:creationId xmlns:a16="http://schemas.microsoft.com/office/drawing/2014/main" id="{8485D75B-B464-F9A7-DE10-45FF5A88CF7A}"/>
              </a:ext>
            </a:extLst>
          </p:cNvPr>
          <p:cNvSpPr txBox="1"/>
          <p:nvPr/>
        </p:nvSpPr>
        <p:spPr>
          <a:xfrm>
            <a:off x="10380025" y="2777486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</a:rPr>
              <a:t>Regularization</a:t>
            </a:r>
            <a:endParaRPr lang="en-US" sz="3200" dirty="0"/>
          </a:p>
        </p:txBody>
      </p:sp>
      <p:sp>
        <p:nvSpPr>
          <p:cNvPr id="41" name="Text 5">
            <a:extLst>
              <a:ext uri="{FF2B5EF4-FFF2-40B4-BE49-F238E27FC236}">
                <a16:creationId xmlns:a16="http://schemas.microsoft.com/office/drawing/2014/main" id="{2AE8A7E4-1EDB-DD6D-7BC4-1020AF9FBA80}"/>
              </a:ext>
            </a:extLst>
          </p:cNvPr>
          <p:cNvSpPr txBox="1"/>
          <p:nvPr/>
        </p:nvSpPr>
        <p:spPr>
          <a:xfrm>
            <a:off x="9010561" y="431977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Penalize discriminatory behavior while optimizing predictive performance.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88DB7CA-8EA8-F2B3-26B5-73707EBDAFC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43935" y="3043043"/>
            <a:ext cx="971550" cy="971550"/>
          </a:xfrm>
          <a:prstGeom prst="rect">
            <a:avLst/>
          </a:prstGeom>
        </p:spPr>
      </p:pic>
      <p:sp>
        <p:nvSpPr>
          <p:cNvPr id="45" name="Shape 2">
            <a:extLst>
              <a:ext uri="{FF2B5EF4-FFF2-40B4-BE49-F238E27FC236}">
                <a16:creationId xmlns:a16="http://schemas.microsoft.com/office/drawing/2014/main" id="{48836AA8-54F5-93D5-A300-29295E8ABEDF}"/>
              </a:ext>
            </a:extLst>
          </p:cNvPr>
          <p:cNvSpPr/>
          <p:nvPr/>
        </p:nvSpPr>
        <p:spPr>
          <a:xfrm>
            <a:off x="629379" y="5616917"/>
            <a:ext cx="7040880" cy="2470188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3">
            <a:extLst>
              <a:ext uri="{FF2B5EF4-FFF2-40B4-BE49-F238E27FC236}">
                <a16:creationId xmlns:a16="http://schemas.microsoft.com/office/drawing/2014/main" id="{09BA75BA-433E-724A-CCD1-4AE24B6D4686}"/>
              </a:ext>
            </a:extLst>
          </p:cNvPr>
          <p:cNvSpPr/>
          <p:nvPr/>
        </p:nvSpPr>
        <p:spPr>
          <a:xfrm>
            <a:off x="1282473" y="5668737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4">
            <a:extLst>
              <a:ext uri="{FF2B5EF4-FFF2-40B4-BE49-F238E27FC236}">
                <a16:creationId xmlns:a16="http://schemas.microsoft.com/office/drawing/2014/main" id="{7FEEDC98-0195-3073-61E1-2B7AA09DD09C}"/>
              </a:ext>
            </a:extLst>
          </p:cNvPr>
          <p:cNvSpPr txBox="1"/>
          <p:nvPr/>
        </p:nvSpPr>
        <p:spPr>
          <a:xfrm>
            <a:off x="3210028" y="5668737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</a:rPr>
              <a:t>Algorithm Choice</a:t>
            </a:r>
            <a:endParaRPr lang="en-US" sz="3200" dirty="0"/>
          </a:p>
        </p:txBody>
      </p:sp>
      <p:sp>
        <p:nvSpPr>
          <p:cNvPr id="51" name="Text 5">
            <a:extLst>
              <a:ext uri="{FF2B5EF4-FFF2-40B4-BE49-F238E27FC236}">
                <a16:creationId xmlns:a16="http://schemas.microsoft.com/office/drawing/2014/main" id="{55601D89-E022-CC68-930A-6387B5783EF0}"/>
              </a:ext>
            </a:extLst>
          </p:cNvPr>
          <p:cNvSpPr txBox="1"/>
          <p:nvPr/>
        </p:nvSpPr>
        <p:spPr>
          <a:xfrm>
            <a:off x="1840564" y="7211021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Prefer learning algorithms that are less likely to amplify existing bias.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2E4CBB76-FD6F-CB12-A7EE-1D14AF78766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3938" y="5934294"/>
            <a:ext cx="971550" cy="971550"/>
          </a:xfrm>
          <a:prstGeom prst="rect">
            <a:avLst/>
          </a:prstGeom>
        </p:spPr>
      </p:pic>
      <p:sp>
        <p:nvSpPr>
          <p:cNvPr id="55" name="Shape 2">
            <a:extLst>
              <a:ext uri="{FF2B5EF4-FFF2-40B4-BE49-F238E27FC236}">
                <a16:creationId xmlns:a16="http://schemas.microsoft.com/office/drawing/2014/main" id="{1CC4A7FE-BC8D-9020-40D4-00E4DA2F4DE0}"/>
              </a:ext>
            </a:extLst>
          </p:cNvPr>
          <p:cNvSpPr/>
          <p:nvPr/>
        </p:nvSpPr>
        <p:spPr>
          <a:xfrm>
            <a:off x="7799376" y="5626061"/>
            <a:ext cx="7040880" cy="2470188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3">
            <a:extLst>
              <a:ext uri="{FF2B5EF4-FFF2-40B4-BE49-F238E27FC236}">
                <a16:creationId xmlns:a16="http://schemas.microsoft.com/office/drawing/2014/main" id="{36AC0549-0624-D68D-5390-F7DDAFD6BC51}"/>
              </a:ext>
            </a:extLst>
          </p:cNvPr>
          <p:cNvSpPr/>
          <p:nvPr/>
        </p:nvSpPr>
        <p:spPr>
          <a:xfrm>
            <a:off x="8452470" y="5677881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4">
            <a:extLst>
              <a:ext uri="{FF2B5EF4-FFF2-40B4-BE49-F238E27FC236}">
                <a16:creationId xmlns:a16="http://schemas.microsoft.com/office/drawing/2014/main" id="{35FA2EFA-3835-7B05-A3AC-CAD9B39446F3}"/>
              </a:ext>
            </a:extLst>
          </p:cNvPr>
          <p:cNvSpPr txBox="1"/>
          <p:nvPr/>
        </p:nvSpPr>
        <p:spPr>
          <a:xfrm>
            <a:off x="10380025" y="5677881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</a:rPr>
              <a:t>Adversarial Debiasing</a:t>
            </a:r>
            <a:endParaRPr lang="en-US" sz="3200" dirty="0"/>
          </a:p>
        </p:txBody>
      </p:sp>
      <p:sp>
        <p:nvSpPr>
          <p:cNvPr id="61" name="Text 5">
            <a:extLst>
              <a:ext uri="{FF2B5EF4-FFF2-40B4-BE49-F238E27FC236}">
                <a16:creationId xmlns:a16="http://schemas.microsoft.com/office/drawing/2014/main" id="{1800C9A0-1F9C-9EE9-F5EF-F2716B80A86A}"/>
              </a:ext>
            </a:extLst>
          </p:cNvPr>
          <p:cNvSpPr txBox="1"/>
          <p:nvPr/>
        </p:nvSpPr>
        <p:spPr>
          <a:xfrm>
            <a:off x="8625994" y="7263872"/>
            <a:ext cx="61000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 an adversary to infer the sensitive attribute, then make inference harder.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6D082684-201D-F821-76EC-39205613F9A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43935" y="5943438"/>
            <a:ext cx="971550" cy="971550"/>
          </a:xfrm>
          <a:prstGeom prst="rect">
            <a:avLst/>
          </a:prstGeom>
        </p:spPr>
      </p:pic>
      <p:sp>
        <p:nvSpPr>
          <p:cNvPr id="129" name="Shape 2">
            <a:extLst>
              <a:ext uri="{FF2B5EF4-FFF2-40B4-BE49-F238E27FC236}">
                <a16:creationId xmlns:a16="http://schemas.microsoft.com/office/drawing/2014/main" id="{26311BE2-D4A2-51BE-E8D1-B45C166F5FD6}"/>
              </a:ext>
            </a:extLst>
          </p:cNvPr>
          <p:cNvSpPr/>
          <p:nvPr/>
        </p:nvSpPr>
        <p:spPr>
          <a:xfrm>
            <a:off x="15234011" y="2708302"/>
            <a:ext cx="7892222" cy="3648735"/>
          </a:xfrm>
          <a:prstGeom prst="roundRect">
            <a:avLst>
              <a:gd name="adj" fmla="val 9524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pPr algn="ctr"/>
            <a:r>
              <a:rPr lang="en-US" sz="28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Fairness-aware objective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17AB43B7-1965-7E76-9104-F563AC1A58B4}"/>
              </a:ext>
            </a:extLst>
          </p:cNvPr>
          <p:cNvSpPr txBox="1"/>
          <p:nvPr/>
        </p:nvSpPr>
        <p:spPr>
          <a:xfrm>
            <a:off x="15499928" y="4907743"/>
            <a:ext cx="7233481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 controls the trade-off between predictive accuracy and fairness.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DB859DAB-E49B-9658-9867-75D6C84D7AE5}"/>
              </a:ext>
            </a:extLst>
          </p:cNvPr>
          <p:cNvSpPr/>
          <p:nvPr/>
        </p:nvSpPr>
        <p:spPr>
          <a:xfrm>
            <a:off x="5230071" y="11079494"/>
            <a:ext cx="3879790" cy="1133094"/>
          </a:xfrm>
          <a:prstGeom prst="roundRect">
            <a:avLst/>
          </a:prstGeom>
          <a:noFill/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9CA4FA0-BFCA-DC7E-E224-FE8D7B386ABB}"/>
              </a:ext>
            </a:extLst>
          </p:cNvPr>
          <p:cNvSpPr txBox="1"/>
          <p:nvPr/>
        </p:nvSpPr>
        <p:spPr>
          <a:xfrm>
            <a:off x="6079126" y="10742690"/>
            <a:ext cx="2263440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Training Data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D7CF802A-5920-8655-9BA7-B7B697277561}"/>
              </a:ext>
            </a:extLst>
          </p:cNvPr>
          <p:cNvSpPr/>
          <p:nvPr/>
        </p:nvSpPr>
        <p:spPr>
          <a:xfrm>
            <a:off x="10113774" y="11079494"/>
            <a:ext cx="4404546" cy="113309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316B3404-8338-76D1-2D66-21E597147D19}"/>
              </a:ext>
            </a:extLst>
          </p:cNvPr>
          <p:cNvSpPr txBox="1"/>
          <p:nvPr/>
        </p:nvSpPr>
        <p:spPr>
          <a:xfrm>
            <a:off x="10230662" y="10767836"/>
            <a:ext cx="4086055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Fairness-aware Learning</a:t>
            </a:r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96CFE13B-35CB-6E30-E0C5-7BE80270AACA}"/>
              </a:ext>
            </a:extLst>
          </p:cNvPr>
          <p:cNvSpPr/>
          <p:nvPr/>
        </p:nvSpPr>
        <p:spPr>
          <a:xfrm>
            <a:off x="15551691" y="11079494"/>
            <a:ext cx="3879790" cy="1133094"/>
          </a:xfrm>
          <a:prstGeom prst="roundRect">
            <a:avLst/>
          </a:prstGeom>
          <a:noFill/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8E49CEF-7A13-DE84-9240-7A70282C6E41}"/>
              </a:ext>
            </a:extLst>
          </p:cNvPr>
          <p:cNvSpPr txBox="1"/>
          <p:nvPr/>
        </p:nvSpPr>
        <p:spPr>
          <a:xfrm>
            <a:off x="16637348" y="10783125"/>
            <a:ext cx="1902765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 Fair Model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EA3ED481-176C-FCDA-EF2B-4EBDFCF80F73}"/>
              </a:ext>
            </a:extLst>
          </p:cNvPr>
          <p:cNvCxnSpPr/>
          <p:nvPr/>
        </p:nvCxnSpPr>
        <p:spPr>
          <a:xfrm>
            <a:off x="9254318" y="11630752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CD1C75E7-E439-C7C4-1D2C-80D3CBD30940}"/>
              </a:ext>
            </a:extLst>
          </p:cNvPr>
          <p:cNvCxnSpPr>
            <a:cxnSpLocks/>
          </p:cNvCxnSpPr>
          <p:nvPr/>
        </p:nvCxnSpPr>
        <p:spPr>
          <a:xfrm>
            <a:off x="14668391" y="11624607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Shape 2">
            <a:extLst>
              <a:ext uri="{FF2B5EF4-FFF2-40B4-BE49-F238E27FC236}">
                <a16:creationId xmlns:a16="http://schemas.microsoft.com/office/drawing/2014/main" id="{6278C97D-00E9-4EEA-0148-AC14F7537701}"/>
              </a:ext>
            </a:extLst>
          </p:cNvPr>
          <p:cNvSpPr/>
          <p:nvPr/>
        </p:nvSpPr>
        <p:spPr>
          <a:xfrm>
            <a:off x="1685728" y="8580291"/>
            <a:ext cx="12337904" cy="1803761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9BD53F64-DDF8-773D-C621-1B1730A91F2F}"/>
              </a:ext>
            </a:extLst>
          </p:cNvPr>
          <p:cNvSpPr/>
          <p:nvPr/>
        </p:nvSpPr>
        <p:spPr>
          <a:xfrm>
            <a:off x="1829112" y="8632111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9E4F195C-17F0-BDF2-839C-4F7A40F72006}"/>
              </a:ext>
            </a:extLst>
          </p:cNvPr>
          <p:cNvSpPr txBox="1"/>
          <p:nvPr/>
        </p:nvSpPr>
        <p:spPr>
          <a:xfrm>
            <a:off x="3496089" y="8844826"/>
            <a:ext cx="7040879" cy="7271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</a:rPr>
              <a:t>Fair Representation Learning</a:t>
            </a:r>
            <a:endParaRPr lang="en-US" sz="320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47EC5ECE-C2C3-BBA9-CF54-7D6BA0FBB00B}"/>
              </a:ext>
            </a:extLst>
          </p:cNvPr>
          <p:cNvSpPr txBox="1"/>
          <p:nvPr/>
        </p:nvSpPr>
        <p:spPr>
          <a:xfrm>
            <a:off x="3496089" y="9474077"/>
            <a:ext cx="1055519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3E4852"/>
                </a:solidFill>
              </a:rPr>
              <a:t>Learn internal representations that preserve task-relevant information while reducing dependence on sensitive attributes.</a:t>
            </a:r>
            <a:endParaRPr lang="en-US" sz="2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7A731A-57A9-86F0-0C04-C714B88E33E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20577" y="8897668"/>
            <a:ext cx="971550" cy="971550"/>
          </a:xfrm>
          <a:prstGeom prst="rect">
            <a:avLst/>
          </a:prstGeom>
        </p:spPr>
      </p:pic>
      <p:pic>
        <p:nvPicPr>
          <p:cNvPr id="14" name="Image 0">
            <a:extLst>
              <a:ext uri="{FF2B5EF4-FFF2-40B4-BE49-F238E27FC236}">
                <a16:creationId xmlns:a16="http://schemas.microsoft.com/office/drawing/2014/main" id="{C55E5410-E15E-9635-7C71-10D898164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4011" y="3717472"/>
            <a:ext cx="7968513" cy="1299038"/>
          </a:xfrm>
          <a:prstGeom prst="rect">
            <a:avLst/>
          </a:prstGeom>
        </p:spPr>
      </p:pic>
      <p:sp>
        <p:nvSpPr>
          <p:cNvPr id="16" name="Shape 2">
            <a:extLst>
              <a:ext uri="{FF2B5EF4-FFF2-40B4-BE49-F238E27FC236}">
                <a16:creationId xmlns:a16="http://schemas.microsoft.com/office/drawing/2014/main" id="{376808D7-8ED8-8DCF-6694-F2CC3A6DC0EF}"/>
              </a:ext>
            </a:extLst>
          </p:cNvPr>
          <p:cNvSpPr/>
          <p:nvPr/>
        </p:nvSpPr>
        <p:spPr>
          <a:xfrm>
            <a:off x="15239003" y="6812461"/>
            <a:ext cx="7963521" cy="3648736"/>
          </a:xfrm>
          <a:prstGeom prst="roundRect">
            <a:avLst>
              <a:gd name="adj" fmla="val 9524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pPr algn="ctr"/>
            <a:r>
              <a:rPr lang="en-US" sz="28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fairness penalty: demographic parity gap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C46A22-FEFF-B4DF-9856-628B7F7D4EE3}"/>
              </a:ext>
            </a:extLst>
          </p:cNvPr>
          <p:cNvSpPr txBox="1"/>
          <p:nvPr/>
        </p:nvSpPr>
        <p:spPr>
          <a:xfrm>
            <a:off x="15521663" y="9413548"/>
            <a:ext cx="7233481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6671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Smaller gap ⇒ more similar positive prediction rates across protected groups.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1">
            <a:extLst>
              <a:ext uri="{FF2B5EF4-FFF2-40B4-BE49-F238E27FC236}">
                <a16:creationId xmlns:a16="http://schemas.microsoft.com/office/drawing/2014/main" id="{9C219B9E-0AE9-5A89-C61C-1D7BFC0A3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6591" y="8176400"/>
            <a:ext cx="7741345" cy="114802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68061B-6CC6-CAEB-154D-67C6E88330F8}"/>
              </a:ext>
            </a:extLst>
          </p:cNvPr>
          <p:cNvCxnSpPr/>
          <p:nvPr/>
        </p:nvCxnSpPr>
        <p:spPr>
          <a:xfrm>
            <a:off x="15040947" y="2284082"/>
            <a:ext cx="0" cy="8795412"/>
          </a:xfrm>
          <a:prstGeom prst="line">
            <a:avLst/>
          </a:prstGeom>
          <a:noFill/>
          <a:ln w="25400" cap="flat">
            <a:solidFill>
              <a:schemeClr val="accent1">
                <a:satOff val="-9155"/>
                <a:lumOff val="-32673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74088984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24180-AC2A-286C-A8F8-278141ED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127F910-AA8A-5FE4-5FB2-843E430312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 Mitigation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649E1F-11A7-0195-FD87-1A6AE13CD94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1C467AA-B128-47F5-71E9-CBD2F4B5DE9B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Post-processing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">
            <a:extLst>
              <a:ext uri="{FF2B5EF4-FFF2-40B4-BE49-F238E27FC236}">
                <a16:creationId xmlns:a16="http://schemas.microsoft.com/office/drawing/2014/main" id="{E75093E2-4227-99B0-FC7F-8AC330DE7372}"/>
              </a:ext>
            </a:extLst>
          </p:cNvPr>
          <p:cNvSpPr/>
          <p:nvPr/>
        </p:nvSpPr>
        <p:spPr>
          <a:xfrm>
            <a:off x="629379" y="2716522"/>
            <a:ext cx="7040880" cy="2470188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3">
            <a:extLst>
              <a:ext uri="{FF2B5EF4-FFF2-40B4-BE49-F238E27FC236}">
                <a16:creationId xmlns:a16="http://schemas.microsoft.com/office/drawing/2014/main" id="{DCD58E94-85C1-AB20-C27B-7CCACAA66ACA}"/>
              </a:ext>
            </a:extLst>
          </p:cNvPr>
          <p:cNvSpPr/>
          <p:nvPr/>
        </p:nvSpPr>
        <p:spPr>
          <a:xfrm>
            <a:off x="1282473" y="2768342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5FADC1A6-36CB-2366-5083-7FAB8091E48D}"/>
              </a:ext>
            </a:extLst>
          </p:cNvPr>
          <p:cNvSpPr txBox="1"/>
          <p:nvPr/>
        </p:nvSpPr>
        <p:spPr>
          <a:xfrm>
            <a:off x="3210028" y="2768342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 Adjustment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A21815B3-EC9C-D086-8679-E54392C9C6C9}"/>
              </a:ext>
            </a:extLst>
          </p:cNvPr>
          <p:cNvSpPr txBox="1"/>
          <p:nvPr/>
        </p:nvSpPr>
        <p:spPr>
          <a:xfrm>
            <a:off x="1685727" y="4310622"/>
            <a:ext cx="5829695" cy="823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decisions after the model produces scores or predictions.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3A180B9-0A3A-B35A-57C1-4DD1E3B79B5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73938" y="3033899"/>
            <a:ext cx="971550" cy="971550"/>
          </a:xfrm>
          <a:prstGeom prst="rect">
            <a:avLst/>
          </a:prstGeom>
        </p:spPr>
      </p:pic>
      <p:sp>
        <p:nvSpPr>
          <p:cNvPr id="35" name="Shape 2">
            <a:extLst>
              <a:ext uri="{FF2B5EF4-FFF2-40B4-BE49-F238E27FC236}">
                <a16:creationId xmlns:a16="http://schemas.microsoft.com/office/drawing/2014/main" id="{33021B99-072B-5763-043C-AF1FC02E53DD}"/>
              </a:ext>
            </a:extLst>
          </p:cNvPr>
          <p:cNvSpPr/>
          <p:nvPr/>
        </p:nvSpPr>
        <p:spPr>
          <a:xfrm>
            <a:off x="7799376" y="2725666"/>
            <a:ext cx="7040880" cy="2470188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">
            <a:extLst>
              <a:ext uri="{FF2B5EF4-FFF2-40B4-BE49-F238E27FC236}">
                <a16:creationId xmlns:a16="http://schemas.microsoft.com/office/drawing/2014/main" id="{68AF6D7C-C37E-FE37-C88F-8517532B4335}"/>
              </a:ext>
            </a:extLst>
          </p:cNvPr>
          <p:cNvSpPr/>
          <p:nvPr/>
        </p:nvSpPr>
        <p:spPr>
          <a:xfrm>
            <a:off x="8452470" y="2777486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4">
            <a:extLst>
              <a:ext uri="{FF2B5EF4-FFF2-40B4-BE49-F238E27FC236}">
                <a16:creationId xmlns:a16="http://schemas.microsoft.com/office/drawing/2014/main" id="{2DEDBB4B-63D7-CF6A-E88B-CB181C6BF4B1}"/>
              </a:ext>
            </a:extLst>
          </p:cNvPr>
          <p:cNvSpPr txBox="1"/>
          <p:nvPr/>
        </p:nvSpPr>
        <p:spPr>
          <a:xfrm>
            <a:off x="10380025" y="2777486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Thresholds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5">
            <a:extLst>
              <a:ext uri="{FF2B5EF4-FFF2-40B4-BE49-F238E27FC236}">
                <a16:creationId xmlns:a16="http://schemas.microsoft.com/office/drawing/2014/main" id="{696B43C1-BBAC-7247-1BF3-84A324AA14A4}"/>
              </a:ext>
            </a:extLst>
          </p:cNvPr>
          <p:cNvSpPr txBox="1"/>
          <p:nvPr/>
        </p:nvSpPr>
        <p:spPr>
          <a:xfrm>
            <a:off x="9010560" y="4319770"/>
            <a:ext cx="5829695" cy="823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group-specific thresholds or decision rules to reduce disparities.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6A04F26-7CA0-1961-860D-2B5FE7FE15A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43935" y="3043043"/>
            <a:ext cx="971550" cy="971550"/>
          </a:xfrm>
          <a:prstGeom prst="rect">
            <a:avLst/>
          </a:prstGeom>
        </p:spPr>
      </p:pic>
      <p:sp>
        <p:nvSpPr>
          <p:cNvPr id="45" name="Shape 2">
            <a:extLst>
              <a:ext uri="{FF2B5EF4-FFF2-40B4-BE49-F238E27FC236}">
                <a16:creationId xmlns:a16="http://schemas.microsoft.com/office/drawing/2014/main" id="{E06A74A4-24A7-FC5B-E012-12615E5AF7FF}"/>
              </a:ext>
            </a:extLst>
          </p:cNvPr>
          <p:cNvSpPr/>
          <p:nvPr/>
        </p:nvSpPr>
        <p:spPr>
          <a:xfrm>
            <a:off x="697218" y="5997115"/>
            <a:ext cx="7040880" cy="2470188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3">
            <a:extLst>
              <a:ext uri="{FF2B5EF4-FFF2-40B4-BE49-F238E27FC236}">
                <a16:creationId xmlns:a16="http://schemas.microsoft.com/office/drawing/2014/main" id="{2CE67DDA-1A81-83D3-6CAF-F5E8EEBDFE9D}"/>
              </a:ext>
            </a:extLst>
          </p:cNvPr>
          <p:cNvSpPr/>
          <p:nvPr/>
        </p:nvSpPr>
        <p:spPr>
          <a:xfrm>
            <a:off x="1350312" y="6048935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4">
            <a:extLst>
              <a:ext uri="{FF2B5EF4-FFF2-40B4-BE49-F238E27FC236}">
                <a16:creationId xmlns:a16="http://schemas.microsoft.com/office/drawing/2014/main" id="{F62F6280-261F-9E3C-AFA3-7F0A47FE9A23}"/>
              </a:ext>
            </a:extLst>
          </p:cNvPr>
          <p:cNvSpPr txBox="1"/>
          <p:nvPr/>
        </p:nvSpPr>
        <p:spPr>
          <a:xfrm>
            <a:off x="3277867" y="6048935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Fairness Targets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5">
            <a:extLst>
              <a:ext uri="{FF2B5EF4-FFF2-40B4-BE49-F238E27FC236}">
                <a16:creationId xmlns:a16="http://schemas.microsoft.com/office/drawing/2014/main" id="{BCCEAFBE-6EDB-95EC-21B3-9E015E470D80}"/>
              </a:ext>
            </a:extLst>
          </p:cNvPr>
          <p:cNvSpPr txBox="1"/>
          <p:nvPr/>
        </p:nvSpPr>
        <p:spPr>
          <a:xfrm>
            <a:off x="1908402" y="7591219"/>
            <a:ext cx="5829695" cy="823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 for group fairness, individual fairness, or a combination of both.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910134A-3702-07D2-FBF1-2EB446A5E68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41777" y="6314492"/>
            <a:ext cx="971550" cy="971550"/>
          </a:xfrm>
          <a:prstGeom prst="rect">
            <a:avLst/>
          </a:prstGeom>
        </p:spPr>
      </p:pic>
      <p:sp>
        <p:nvSpPr>
          <p:cNvPr id="55" name="Shape 2">
            <a:extLst>
              <a:ext uri="{FF2B5EF4-FFF2-40B4-BE49-F238E27FC236}">
                <a16:creationId xmlns:a16="http://schemas.microsoft.com/office/drawing/2014/main" id="{C1C010B4-EAF8-6DCC-507B-E8AA5185F816}"/>
              </a:ext>
            </a:extLst>
          </p:cNvPr>
          <p:cNvSpPr/>
          <p:nvPr/>
        </p:nvSpPr>
        <p:spPr>
          <a:xfrm>
            <a:off x="7867215" y="6006259"/>
            <a:ext cx="7040880" cy="2470188"/>
          </a:xfrm>
          <a:prstGeom prst="roundRect">
            <a:avLst>
              <a:gd name="adj" fmla="val 473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3">
            <a:extLst>
              <a:ext uri="{FF2B5EF4-FFF2-40B4-BE49-F238E27FC236}">
                <a16:creationId xmlns:a16="http://schemas.microsoft.com/office/drawing/2014/main" id="{7FB0C71F-8063-9A28-639D-7137463EC9F5}"/>
              </a:ext>
            </a:extLst>
          </p:cNvPr>
          <p:cNvSpPr/>
          <p:nvPr/>
        </p:nvSpPr>
        <p:spPr>
          <a:xfrm>
            <a:off x="8520309" y="6058079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4">
            <a:extLst>
              <a:ext uri="{FF2B5EF4-FFF2-40B4-BE49-F238E27FC236}">
                <a16:creationId xmlns:a16="http://schemas.microsoft.com/office/drawing/2014/main" id="{7B131573-66A2-6463-F70A-A3FAABA21ABB}"/>
              </a:ext>
            </a:extLst>
          </p:cNvPr>
          <p:cNvSpPr txBox="1"/>
          <p:nvPr/>
        </p:nvSpPr>
        <p:spPr>
          <a:xfrm>
            <a:off x="10447864" y="6058079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Accuracy Trade-off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5">
            <a:extLst>
              <a:ext uri="{FF2B5EF4-FFF2-40B4-BE49-F238E27FC236}">
                <a16:creationId xmlns:a16="http://schemas.microsoft.com/office/drawing/2014/main" id="{4B61B9D4-B187-01E9-78A7-F26D72F24800}"/>
              </a:ext>
            </a:extLst>
          </p:cNvPr>
          <p:cNvSpPr txBox="1"/>
          <p:nvPr/>
        </p:nvSpPr>
        <p:spPr>
          <a:xfrm>
            <a:off x="8693832" y="7644070"/>
            <a:ext cx="6270895" cy="823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3E485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fairness may reduce predictive accuracy.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588E88E9-D623-8E86-89C4-DF496C7FE1E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811774" y="6323636"/>
            <a:ext cx="971550" cy="971550"/>
          </a:xfrm>
          <a:prstGeom prst="rect">
            <a:avLst/>
          </a:prstGeom>
        </p:spPr>
      </p:pic>
      <p:sp>
        <p:nvSpPr>
          <p:cNvPr id="129" name="Shape 2">
            <a:extLst>
              <a:ext uri="{FF2B5EF4-FFF2-40B4-BE49-F238E27FC236}">
                <a16:creationId xmlns:a16="http://schemas.microsoft.com/office/drawing/2014/main" id="{3E5CEF9E-E35E-2DBA-AC79-E97AC56F071C}"/>
              </a:ext>
            </a:extLst>
          </p:cNvPr>
          <p:cNvSpPr/>
          <p:nvPr/>
        </p:nvSpPr>
        <p:spPr>
          <a:xfrm>
            <a:off x="15256467" y="2708302"/>
            <a:ext cx="7869766" cy="3648735"/>
          </a:xfrm>
          <a:prstGeom prst="roundRect">
            <a:avLst>
              <a:gd name="adj" fmla="val 9524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pPr algn="ctr"/>
            <a:r>
              <a:rPr lang="en-US" sz="28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Group-specific decision threshold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E2BC722-1561-DC42-2890-4178F13F9241}"/>
              </a:ext>
            </a:extLst>
          </p:cNvPr>
          <p:cNvSpPr txBox="1"/>
          <p:nvPr/>
        </p:nvSpPr>
        <p:spPr>
          <a:xfrm>
            <a:off x="15499928" y="4907743"/>
            <a:ext cx="7233481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b="1" baseline="-250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the decision threshold selected for protected group A.</a:t>
            </a:r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DD38654-EA64-E9FD-A65F-6C8E5345E971}"/>
              </a:ext>
            </a:extLst>
          </p:cNvPr>
          <p:cNvSpPr/>
          <p:nvPr/>
        </p:nvSpPr>
        <p:spPr>
          <a:xfrm>
            <a:off x="2396499" y="11221072"/>
            <a:ext cx="3879790" cy="1133094"/>
          </a:xfrm>
          <a:prstGeom prst="roundRect">
            <a:avLst/>
          </a:prstGeom>
          <a:noFill/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04B645B-9F20-2970-45A0-D7E3B3137EF9}"/>
              </a:ext>
            </a:extLst>
          </p:cNvPr>
          <p:cNvSpPr txBox="1"/>
          <p:nvPr/>
        </p:nvSpPr>
        <p:spPr>
          <a:xfrm>
            <a:off x="3153422" y="10897668"/>
            <a:ext cx="2484655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Training model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628643A1-9284-CAD4-6C0C-8B8036F5D3E9}"/>
              </a:ext>
            </a:extLst>
          </p:cNvPr>
          <p:cNvSpPr/>
          <p:nvPr/>
        </p:nvSpPr>
        <p:spPr>
          <a:xfrm>
            <a:off x="7280202" y="11221072"/>
            <a:ext cx="4404546" cy="113309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3CADFCCA-DFDD-1F80-DC58-3AF4E691F850}"/>
              </a:ext>
            </a:extLst>
          </p:cNvPr>
          <p:cNvSpPr txBox="1"/>
          <p:nvPr/>
        </p:nvSpPr>
        <p:spPr>
          <a:xfrm>
            <a:off x="7987860" y="10947658"/>
            <a:ext cx="2741135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Prediction Score</a:t>
            </a:r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7ABDDF0C-1B1A-B3D4-2E08-F9645F6683AF}"/>
              </a:ext>
            </a:extLst>
          </p:cNvPr>
          <p:cNvSpPr/>
          <p:nvPr/>
        </p:nvSpPr>
        <p:spPr>
          <a:xfrm>
            <a:off x="12718119" y="11221072"/>
            <a:ext cx="3879790" cy="1133094"/>
          </a:xfrm>
          <a:prstGeom prst="roundRect">
            <a:avLst/>
          </a:prstGeom>
          <a:noFill/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75385140-D7EC-E8C7-6DC5-FD3875F932D7}"/>
              </a:ext>
            </a:extLst>
          </p:cNvPr>
          <p:cNvSpPr txBox="1"/>
          <p:nvPr/>
        </p:nvSpPr>
        <p:spPr>
          <a:xfrm>
            <a:off x="13078778" y="10947658"/>
            <a:ext cx="3380734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Fairness Adjustment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3A7164D-8195-7709-B66D-44951811BF2D}"/>
              </a:ext>
            </a:extLst>
          </p:cNvPr>
          <p:cNvCxnSpPr/>
          <p:nvPr/>
        </p:nvCxnSpPr>
        <p:spPr>
          <a:xfrm>
            <a:off x="6420746" y="11772330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51965A6B-22CC-855B-FC38-86A3B739AD15}"/>
              </a:ext>
            </a:extLst>
          </p:cNvPr>
          <p:cNvCxnSpPr>
            <a:cxnSpLocks/>
          </p:cNvCxnSpPr>
          <p:nvPr/>
        </p:nvCxnSpPr>
        <p:spPr>
          <a:xfrm>
            <a:off x="11834819" y="11766185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Shape 2">
            <a:extLst>
              <a:ext uri="{FF2B5EF4-FFF2-40B4-BE49-F238E27FC236}">
                <a16:creationId xmlns:a16="http://schemas.microsoft.com/office/drawing/2014/main" id="{0E82703C-6294-49B2-A3E0-E366EBDA4CC6}"/>
              </a:ext>
            </a:extLst>
          </p:cNvPr>
          <p:cNvSpPr/>
          <p:nvPr/>
        </p:nvSpPr>
        <p:spPr>
          <a:xfrm>
            <a:off x="15256468" y="6901767"/>
            <a:ext cx="7869766" cy="3648736"/>
          </a:xfrm>
          <a:prstGeom prst="roundRect">
            <a:avLst>
              <a:gd name="adj" fmla="val 9524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pPr algn="ctr"/>
            <a:r>
              <a:rPr lang="en-US" sz="2800" b="1" dirty="0">
                <a:solidFill>
                  <a:srgbClr val="303A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target: equal opportunity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6B3723-13ED-090E-9131-9E15154DC16E}"/>
              </a:ext>
            </a:extLst>
          </p:cNvPr>
          <p:cNvSpPr txBox="1"/>
          <p:nvPr/>
        </p:nvSpPr>
        <p:spPr>
          <a:xfrm>
            <a:off x="15539127" y="9502854"/>
            <a:ext cx="7233481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6671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the true-positive-rate gap between protected groups.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6F79A8-E2F7-15A2-0F04-CC2D80E14762}"/>
              </a:ext>
            </a:extLst>
          </p:cNvPr>
          <p:cNvSpPr/>
          <p:nvPr/>
        </p:nvSpPr>
        <p:spPr>
          <a:xfrm>
            <a:off x="17631280" y="11221072"/>
            <a:ext cx="3879790" cy="1133094"/>
          </a:xfrm>
          <a:prstGeom prst="roundRect">
            <a:avLst/>
          </a:prstGeom>
          <a:noFill/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EAE118-65CE-6E3E-D155-D78918725377}"/>
              </a:ext>
            </a:extLst>
          </p:cNvPr>
          <p:cNvSpPr txBox="1"/>
          <p:nvPr/>
        </p:nvSpPr>
        <p:spPr>
          <a:xfrm>
            <a:off x="18533925" y="10897668"/>
            <a:ext cx="2362826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Final Decision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5EE2F57-6E0E-BDE9-E8EF-A6FA9BF3A5C2}"/>
              </a:ext>
            </a:extLst>
          </p:cNvPr>
          <p:cNvCxnSpPr>
            <a:cxnSpLocks/>
          </p:cNvCxnSpPr>
          <p:nvPr/>
        </p:nvCxnSpPr>
        <p:spPr>
          <a:xfrm>
            <a:off x="16747980" y="11766185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Image 0">
            <a:extLst>
              <a:ext uri="{FF2B5EF4-FFF2-40B4-BE49-F238E27FC236}">
                <a16:creationId xmlns:a16="http://schemas.microsoft.com/office/drawing/2014/main" id="{4330968A-DFBE-B7F8-4EDD-21BEA3B78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0213" y="3584418"/>
            <a:ext cx="7553652" cy="1106426"/>
          </a:xfrm>
          <a:prstGeom prst="rect">
            <a:avLst/>
          </a:prstGeom>
        </p:spPr>
      </p:pic>
      <p:pic>
        <p:nvPicPr>
          <p:cNvPr id="11" name="Image 1">
            <a:extLst>
              <a:ext uri="{FF2B5EF4-FFF2-40B4-BE49-F238E27FC236}">
                <a16:creationId xmlns:a16="http://schemas.microsoft.com/office/drawing/2014/main" id="{81D0E093-D50E-EE7C-5C1A-3543514772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45317" y="7919465"/>
            <a:ext cx="7741271" cy="113309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76F1FF0-2B73-0F01-B592-1FC26C7FFC88}"/>
              </a:ext>
            </a:extLst>
          </p:cNvPr>
          <p:cNvCxnSpPr/>
          <p:nvPr/>
        </p:nvCxnSpPr>
        <p:spPr>
          <a:xfrm>
            <a:off x="15040947" y="2284082"/>
            <a:ext cx="0" cy="8795412"/>
          </a:xfrm>
          <a:prstGeom prst="line">
            <a:avLst/>
          </a:prstGeom>
          <a:noFill/>
          <a:ln w="25400" cap="flat">
            <a:solidFill>
              <a:schemeClr val="accent1">
                <a:satOff val="-9155"/>
                <a:lumOff val="-32673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58699612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48997-3159-DE08-CF83-B9F2CC149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3046E82-AB9F-811F-8128-C9E2D54E06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Bias: Open Research Problems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90EDC1-43DB-FE39-814B-53B5DC8D523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E377641A-2BF7-B75C-C3A2-C00CB9F0902C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DC44266B-6E21-9F87-C86D-4A0C715D83E3}"/>
              </a:ext>
            </a:extLst>
          </p:cNvPr>
          <p:cNvSpPr/>
          <p:nvPr/>
        </p:nvSpPr>
        <p:spPr>
          <a:xfrm>
            <a:off x="577910" y="2678430"/>
            <a:ext cx="7040880" cy="347472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42FAE54-C38E-505A-220C-97178B939B9D}"/>
              </a:ext>
            </a:extLst>
          </p:cNvPr>
          <p:cNvSpPr/>
          <p:nvPr/>
        </p:nvSpPr>
        <p:spPr>
          <a:xfrm>
            <a:off x="1089974" y="319049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104CC429-3336-D4F3-755E-C898C3548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9" y="3563569"/>
            <a:ext cx="808330" cy="808330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41EB9E67-6A04-0858-76C6-5DADAA004AD4}"/>
              </a:ext>
            </a:extLst>
          </p:cNvPr>
          <p:cNvSpPr txBox="1"/>
          <p:nvPr/>
        </p:nvSpPr>
        <p:spPr>
          <a:xfrm>
            <a:off x="2955350" y="319049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Multimodal data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A872C42-780F-6394-C7F8-5C10CFB0C039}"/>
              </a:ext>
            </a:extLst>
          </p:cNvPr>
          <p:cNvSpPr txBox="1"/>
          <p:nvPr/>
        </p:nvSpPr>
        <p:spPr>
          <a:xfrm>
            <a:off x="1126550" y="490956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Mitigating bias across combined text, image &amp; sensor modalities.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C05A4D4-CA35-4F65-AD5C-A277263623FC}"/>
              </a:ext>
            </a:extLst>
          </p:cNvPr>
          <p:cNvSpPr/>
          <p:nvPr/>
        </p:nvSpPr>
        <p:spPr>
          <a:xfrm>
            <a:off x="8057702" y="2678430"/>
            <a:ext cx="7040880" cy="347472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5C8874E-5F47-F27F-4239-8094478BA5CE}"/>
              </a:ext>
            </a:extLst>
          </p:cNvPr>
          <p:cNvSpPr/>
          <p:nvPr/>
        </p:nvSpPr>
        <p:spPr>
          <a:xfrm>
            <a:off x="8569766" y="319049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4D3ACC7B-F9BD-9CF2-EAB2-B78F71A73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841" y="3563569"/>
            <a:ext cx="808330" cy="808330"/>
          </a:xfrm>
          <a:prstGeom prst="rect">
            <a:avLst/>
          </a:prstGeom>
        </p:spPr>
      </p:pic>
      <p:sp>
        <p:nvSpPr>
          <p:cNvPr id="13" name="Text 8">
            <a:extLst>
              <a:ext uri="{FF2B5EF4-FFF2-40B4-BE49-F238E27FC236}">
                <a16:creationId xmlns:a16="http://schemas.microsoft.com/office/drawing/2014/main" id="{80DF2E4D-EC6C-B152-CA6A-FFB4DEF0E7C0}"/>
              </a:ext>
            </a:extLst>
          </p:cNvPr>
          <p:cNvSpPr txBox="1"/>
          <p:nvPr/>
        </p:nvSpPr>
        <p:spPr>
          <a:xfrm>
            <a:off x="10435142" y="319049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Novel metrics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9AD90FE7-07BB-7A7B-E096-CF5567DD31C0}"/>
              </a:ext>
            </a:extLst>
          </p:cNvPr>
          <p:cNvSpPr txBox="1"/>
          <p:nvPr/>
        </p:nvSpPr>
        <p:spPr>
          <a:xfrm>
            <a:off x="8606342" y="490956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New evaluation metrics that actually capture bias.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A49B8F56-7206-012B-CBCB-52F5FB3F6012}"/>
              </a:ext>
            </a:extLst>
          </p:cNvPr>
          <p:cNvSpPr/>
          <p:nvPr/>
        </p:nvSpPr>
        <p:spPr>
          <a:xfrm>
            <a:off x="15537494" y="2678430"/>
            <a:ext cx="7040880" cy="347472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A325190A-BDFF-B598-117C-5F22249EE847}"/>
              </a:ext>
            </a:extLst>
          </p:cNvPr>
          <p:cNvSpPr/>
          <p:nvPr/>
        </p:nvSpPr>
        <p:spPr>
          <a:xfrm>
            <a:off x="16049558" y="319049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2">
            <a:extLst>
              <a:ext uri="{FF2B5EF4-FFF2-40B4-BE49-F238E27FC236}">
                <a16:creationId xmlns:a16="http://schemas.microsoft.com/office/drawing/2014/main" id="{32066F34-9D9E-8897-719F-E664F5EB21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22633" y="3563569"/>
            <a:ext cx="808330" cy="808330"/>
          </a:xfrm>
          <a:prstGeom prst="rect">
            <a:avLst/>
          </a:prstGeom>
        </p:spPr>
      </p:pic>
      <p:sp>
        <p:nvSpPr>
          <p:cNvPr id="18" name="Text 12">
            <a:extLst>
              <a:ext uri="{FF2B5EF4-FFF2-40B4-BE49-F238E27FC236}">
                <a16:creationId xmlns:a16="http://schemas.microsoft.com/office/drawing/2014/main" id="{C1D5A342-542E-7F75-3046-8D00B4DFA6A1}"/>
              </a:ext>
            </a:extLst>
          </p:cNvPr>
          <p:cNvSpPr txBox="1"/>
          <p:nvPr/>
        </p:nvSpPr>
        <p:spPr>
          <a:xfrm>
            <a:off x="17914934" y="319049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Generative models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1FFF3ECE-5127-F900-C307-8DD91D92B276}"/>
              </a:ext>
            </a:extLst>
          </p:cNvPr>
          <p:cNvSpPr txBox="1"/>
          <p:nvPr/>
        </p:nvSpPr>
        <p:spPr>
          <a:xfrm>
            <a:off x="16086134" y="490956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Detecting &amp; reducing bias in generative AI.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4">
            <a:extLst>
              <a:ext uri="{FF2B5EF4-FFF2-40B4-BE49-F238E27FC236}">
                <a16:creationId xmlns:a16="http://schemas.microsoft.com/office/drawing/2014/main" id="{80D37D11-C3BC-8208-D211-CC16827C7B2C}"/>
              </a:ext>
            </a:extLst>
          </p:cNvPr>
          <p:cNvSpPr/>
          <p:nvPr/>
        </p:nvSpPr>
        <p:spPr>
          <a:xfrm>
            <a:off x="577910" y="6610350"/>
            <a:ext cx="7040880" cy="347472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88B0AD31-FA7A-452D-A187-63C8161E9A42}"/>
              </a:ext>
            </a:extLst>
          </p:cNvPr>
          <p:cNvSpPr/>
          <p:nvPr/>
        </p:nvSpPr>
        <p:spPr>
          <a:xfrm>
            <a:off x="1089974" y="712241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 3">
            <a:extLst>
              <a:ext uri="{FF2B5EF4-FFF2-40B4-BE49-F238E27FC236}">
                <a16:creationId xmlns:a16="http://schemas.microsoft.com/office/drawing/2014/main" id="{C6CDCB79-5D03-F445-5E02-C4381AB18D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3049" y="7495489"/>
            <a:ext cx="808330" cy="808330"/>
          </a:xfrm>
          <a:prstGeom prst="rect">
            <a:avLst/>
          </a:prstGeom>
        </p:spPr>
      </p:pic>
      <p:sp>
        <p:nvSpPr>
          <p:cNvPr id="23" name="Text 16">
            <a:extLst>
              <a:ext uri="{FF2B5EF4-FFF2-40B4-BE49-F238E27FC236}">
                <a16:creationId xmlns:a16="http://schemas.microsoft.com/office/drawing/2014/main" id="{103242AB-B87D-AFCA-FE4D-704EC6F85A91}"/>
              </a:ext>
            </a:extLst>
          </p:cNvPr>
          <p:cNvSpPr txBox="1"/>
          <p:nvPr/>
        </p:nvSpPr>
        <p:spPr>
          <a:xfrm>
            <a:off x="2955350" y="712241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Interpretability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2CB30C09-1757-A780-8273-78C34C98A891}"/>
              </a:ext>
            </a:extLst>
          </p:cNvPr>
          <p:cNvSpPr txBox="1"/>
          <p:nvPr/>
        </p:nvSpPr>
        <p:spPr>
          <a:xfrm>
            <a:off x="1126550" y="884148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Making models’ bias understandable &amp; explainable.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AEE6B3C3-242C-13B1-4036-4FB043280CDE}"/>
              </a:ext>
            </a:extLst>
          </p:cNvPr>
          <p:cNvSpPr/>
          <p:nvPr/>
        </p:nvSpPr>
        <p:spPr>
          <a:xfrm>
            <a:off x="8057702" y="6610350"/>
            <a:ext cx="7040880" cy="3474720"/>
          </a:xfrm>
          <a:prstGeom prst="roundRect">
            <a:avLst>
              <a:gd name="adj" fmla="val 5263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9">
            <a:extLst>
              <a:ext uri="{FF2B5EF4-FFF2-40B4-BE49-F238E27FC236}">
                <a16:creationId xmlns:a16="http://schemas.microsoft.com/office/drawing/2014/main" id="{3DAB75DF-E864-D142-FDD5-DB36B7C4C915}"/>
              </a:ext>
            </a:extLst>
          </p:cNvPr>
          <p:cNvSpPr/>
          <p:nvPr/>
        </p:nvSpPr>
        <p:spPr>
          <a:xfrm>
            <a:off x="8569766" y="712241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4">
            <a:extLst>
              <a:ext uri="{FF2B5EF4-FFF2-40B4-BE49-F238E27FC236}">
                <a16:creationId xmlns:a16="http://schemas.microsoft.com/office/drawing/2014/main" id="{A0C6957E-A72B-7BEF-A5E1-4EC19F9AC1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2841" y="7495489"/>
            <a:ext cx="808330" cy="808330"/>
          </a:xfrm>
          <a:prstGeom prst="rect">
            <a:avLst/>
          </a:prstGeom>
        </p:spPr>
      </p:pic>
      <p:sp>
        <p:nvSpPr>
          <p:cNvPr id="28" name="Text 20">
            <a:extLst>
              <a:ext uri="{FF2B5EF4-FFF2-40B4-BE49-F238E27FC236}">
                <a16:creationId xmlns:a16="http://schemas.microsoft.com/office/drawing/2014/main" id="{9ABD53F4-425F-99D9-2783-AA2FC4382676}"/>
              </a:ext>
            </a:extLst>
          </p:cNvPr>
          <p:cNvSpPr txBox="1"/>
          <p:nvPr/>
        </p:nvSpPr>
        <p:spPr>
          <a:xfrm>
            <a:off x="10435142" y="7122414"/>
            <a:ext cx="4389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Dynamic environments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1">
            <a:extLst>
              <a:ext uri="{FF2B5EF4-FFF2-40B4-BE49-F238E27FC236}">
                <a16:creationId xmlns:a16="http://schemas.microsoft.com/office/drawing/2014/main" id="{625E152F-FC74-682F-BA77-77597128582D}"/>
              </a:ext>
            </a:extLst>
          </p:cNvPr>
          <p:cNvSpPr txBox="1"/>
          <p:nvPr/>
        </p:nvSpPr>
        <p:spPr>
          <a:xfrm>
            <a:off x="8606342" y="8841486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Achieving fairness as data &amp; conditions shift over time.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3518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2704334"/>
            <a:ext cx="23136775" cy="6724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Privacy at the edge remains important despite local processing because distributed systems introduce new risks.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Data, location, and identity privacy are the key forms of privacy that require protection.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Privacy-preserving techniques include anonymization, k-anonymity, differential privacy, homomorphic encryption, and federated learning.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Bias can occur throughout the ML lifecycle, affecting data, algorithms, evaluation, and populations.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algorithms are vulnerable to bias due to class imbalance, heterogeneous data, and unreliable connectivity in federated learning.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Bias mitigation can be applied through preprocessing, in-processing, and postprocessing techniques.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Open challenges include lightweight privacy methods, streaming differential privacy, multimodal bias, and fairness in dynamic environments.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2671221" y="245668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Identify the key factors that contribute to biases in AI models deployed on edge devices and discuss how these biases might manifest in real-world applications.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328414" y="4421612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328414" y="4365255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2671221" y="4222614"/>
            <a:ext cx="14777023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 the potential privacy concerns associated with collecting and processing data at the edge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F1095114-340F-29D9-F284-A1B5767938F5}"/>
              </a:ext>
            </a:extLst>
          </p:cNvPr>
          <p:cNvSpPr/>
          <p:nvPr/>
        </p:nvSpPr>
        <p:spPr>
          <a:xfrm>
            <a:off x="1328414" y="616679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A2C526A7-28DA-3126-F5A9-08D77CF70117}"/>
              </a:ext>
            </a:extLst>
          </p:cNvPr>
          <p:cNvSpPr/>
          <p:nvPr/>
        </p:nvSpPr>
        <p:spPr>
          <a:xfrm>
            <a:off x="1328414" y="616679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CE9AABE-A7E1-F7EF-D787-ED4523055CDE}"/>
              </a:ext>
            </a:extLst>
          </p:cNvPr>
          <p:cNvSpPr/>
          <p:nvPr/>
        </p:nvSpPr>
        <p:spPr>
          <a:xfrm>
            <a:off x="2700014" y="598854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Analyze how biases in edge computing algorithms can impact different user groups, and outline steps to mitigate these biases.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93DE3324-4B8F-64F3-E659-51981E578E53}"/>
              </a:ext>
            </a:extLst>
          </p:cNvPr>
          <p:cNvSpPr/>
          <p:nvPr/>
        </p:nvSpPr>
        <p:spPr>
          <a:xfrm>
            <a:off x="1357207" y="7953472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38B5E3A3-E8FA-56A5-92D9-3B1EA2DD747C}"/>
              </a:ext>
            </a:extLst>
          </p:cNvPr>
          <p:cNvSpPr/>
          <p:nvPr/>
        </p:nvSpPr>
        <p:spPr>
          <a:xfrm>
            <a:off x="1357207" y="7897115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5D288473-7B1E-CB56-DAC3-FA635831B984}"/>
              </a:ext>
            </a:extLst>
          </p:cNvPr>
          <p:cNvSpPr/>
          <p:nvPr/>
        </p:nvSpPr>
        <p:spPr>
          <a:xfrm>
            <a:off x="2700014" y="7754474"/>
            <a:ext cx="14777023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Examine the legal measures necessary to ensure privacy protection in edge computing.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258AF597-49B5-0ACD-AE05-8F01C3473323}"/>
              </a:ext>
            </a:extLst>
          </p:cNvPr>
          <p:cNvSpPr/>
          <p:nvPr/>
        </p:nvSpPr>
        <p:spPr>
          <a:xfrm>
            <a:off x="1357207" y="9732149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8C4C8156-DA14-D02A-E919-816DAFC469F8}"/>
              </a:ext>
            </a:extLst>
          </p:cNvPr>
          <p:cNvSpPr/>
          <p:nvPr/>
        </p:nvSpPr>
        <p:spPr>
          <a:xfrm>
            <a:off x="1357207" y="9732149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7F3D5E89-EB61-D757-85DC-30A818963570}"/>
              </a:ext>
            </a:extLst>
          </p:cNvPr>
          <p:cNvSpPr/>
          <p:nvPr/>
        </p:nvSpPr>
        <p:spPr>
          <a:xfrm>
            <a:off x="2728807" y="9553895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 the technical challenges of implementing privacy-preserving techniques such as differential privacy and federated learning on edge devices, and how do these challenges affect privacy and bias.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625456" y="1865225"/>
            <a:ext cx="22556422" cy="1523607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883502" y="2016611"/>
            <a:ext cx="1254193" cy="1295255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386" y="2331608"/>
            <a:ext cx="636423" cy="636423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395741" y="2263405"/>
            <a:ext cx="20060262" cy="769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Bef>
                <a:spcPts val="150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Implement and evaluate a bias mitigation algorithm.</a:t>
            </a:r>
          </a:p>
          <a:p>
            <a:pPr>
              <a:spcBef>
                <a:spcPts val="1500"/>
              </a:spcBef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Goal.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Take a dataset used by an edge application, measure the bias in a trained model, then implement a mitigation technique and evaluate how fairness and accuracy change.</a:t>
            </a: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6A768F79-93CC-3A15-EBCB-41B12BECC32D}"/>
              </a:ext>
            </a:extLst>
          </p:cNvPr>
          <p:cNvSpPr txBox="1"/>
          <p:nvPr/>
        </p:nvSpPr>
        <p:spPr>
          <a:xfrm>
            <a:off x="625456" y="4074993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you’ll do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89D566DD-6362-EFC0-A85F-3166F1E8F1AA}"/>
              </a:ext>
            </a:extLst>
          </p:cNvPr>
          <p:cNvSpPr/>
          <p:nvPr/>
        </p:nvSpPr>
        <p:spPr>
          <a:xfrm>
            <a:off x="625456" y="4989393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0A766B5F-670D-CCE3-1442-E07744BC6113}"/>
              </a:ext>
            </a:extLst>
          </p:cNvPr>
          <p:cNvSpPr/>
          <p:nvPr/>
        </p:nvSpPr>
        <p:spPr>
          <a:xfrm>
            <a:off x="899776" y="5227137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8">
            <a:extLst>
              <a:ext uri="{FF2B5EF4-FFF2-40B4-BE49-F238E27FC236}">
                <a16:creationId xmlns:a16="http://schemas.microsoft.com/office/drawing/2014/main" id="{5CA48E48-AB48-89CB-C316-D2DBBCB21A38}"/>
              </a:ext>
            </a:extLst>
          </p:cNvPr>
          <p:cNvSpPr txBox="1"/>
          <p:nvPr/>
        </p:nvSpPr>
        <p:spPr>
          <a:xfrm>
            <a:off x="899776" y="5227137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FE3C54EB-6534-BA6F-346B-8161892199B4}"/>
              </a:ext>
            </a:extLst>
          </p:cNvPr>
          <p:cNvSpPr txBox="1"/>
          <p:nvPr/>
        </p:nvSpPr>
        <p:spPr>
          <a:xfrm>
            <a:off x="1814176" y="4989393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Assess the dataset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Identify sensitive attributes &amp; measure class/label imbalance.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875830F2-5D84-C9DF-9FC6-C4CBE3A87F6A}"/>
              </a:ext>
            </a:extLst>
          </p:cNvPr>
          <p:cNvSpPr/>
          <p:nvPr/>
        </p:nvSpPr>
        <p:spPr>
          <a:xfrm>
            <a:off x="625456" y="6306129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E6DCD77A-6ABC-94BF-5595-D9FAF89E31F9}"/>
              </a:ext>
            </a:extLst>
          </p:cNvPr>
          <p:cNvSpPr/>
          <p:nvPr/>
        </p:nvSpPr>
        <p:spPr>
          <a:xfrm>
            <a:off x="899776" y="6543873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F40728DE-F891-F09A-9209-15FA6037F948}"/>
              </a:ext>
            </a:extLst>
          </p:cNvPr>
          <p:cNvSpPr txBox="1"/>
          <p:nvPr/>
        </p:nvSpPr>
        <p:spPr>
          <a:xfrm>
            <a:off x="899776" y="6543873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3C1254DD-5CA6-550D-26E5-F8491C88AEE9}"/>
              </a:ext>
            </a:extLst>
          </p:cNvPr>
          <p:cNvSpPr txBox="1"/>
          <p:nvPr/>
        </p:nvSpPr>
        <p:spPr>
          <a:xfrm>
            <a:off x="1814176" y="6306129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 a baseline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Build a model and record accuracy plus fairness metrics per group.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A6146EE4-7EF5-F504-6A9C-0F5FEF8FE8B6}"/>
              </a:ext>
            </a:extLst>
          </p:cNvPr>
          <p:cNvSpPr/>
          <p:nvPr/>
        </p:nvSpPr>
        <p:spPr>
          <a:xfrm>
            <a:off x="625456" y="7622865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63FFAB40-B861-18F1-34D4-17BCB9797B2D}"/>
              </a:ext>
            </a:extLst>
          </p:cNvPr>
          <p:cNvSpPr/>
          <p:nvPr/>
        </p:nvSpPr>
        <p:spPr>
          <a:xfrm>
            <a:off x="899776" y="7860609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AA6FE52D-2E41-0B7C-2E30-D82539C1D358}"/>
              </a:ext>
            </a:extLst>
          </p:cNvPr>
          <p:cNvSpPr txBox="1"/>
          <p:nvPr/>
        </p:nvSpPr>
        <p:spPr>
          <a:xfrm>
            <a:off x="899776" y="7860609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CDD1AEB7-85C5-2B8A-DF51-959B3B10C18C}"/>
              </a:ext>
            </a:extLst>
          </p:cNvPr>
          <p:cNvSpPr txBox="1"/>
          <p:nvPr/>
        </p:nvSpPr>
        <p:spPr>
          <a:xfrm>
            <a:off x="1814176" y="7622865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Apply mitigation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Add a pre-, in-, or post-processing method (e.g. reweighing, adversarial debiasing).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8264B70D-18EF-A4F6-A63F-E36C63F59B59}"/>
              </a:ext>
            </a:extLst>
          </p:cNvPr>
          <p:cNvSpPr/>
          <p:nvPr/>
        </p:nvSpPr>
        <p:spPr>
          <a:xfrm>
            <a:off x="625456" y="8939601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9">
            <a:extLst>
              <a:ext uri="{FF2B5EF4-FFF2-40B4-BE49-F238E27FC236}">
                <a16:creationId xmlns:a16="http://schemas.microsoft.com/office/drawing/2014/main" id="{CCDCA38E-955B-38FC-A297-BEA11E9F5E42}"/>
              </a:ext>
            </a:extLst>
          </p:cNvPr>
          <p:cNvSpPr/>
          <p:nvPr/>
        </p:nvSpPr>
        <p:spPr>
          <a:xfrm>
            <a:off x="899776" y="9177345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20">
            <a:extLst>
              <a:ext uri="{FF2B5EF4-FFF2-40B4-BE49-F238E27FC236}">
                <a16:creationId xmlns:a16="http://schemas.microsoft.com/office/drawing/2014/main" id="{143F1E72-961F-A279-35B1-F846E930C1BB}"/>
              </a:ext>
            </a:extLst>
          </p:cNvPr>
          <p:cNvSpPr txBox="1"/>
          <p:nvPr/>
        </p:nvSpPr>
        <p:spPr>
          <a:xfrm>
            <a:off x="899776" y="9177345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21">
            <a:extLst>
              <a:ext uri="{FF2B5EF4-FFF2-40B4-BE49-F238E27FC236}">
                <a16:creationId xmlns:a16="http://schemas.microsoft.com/office/drawing/2014/main" id="{E3FA0199-403D-1575-A328-61A8EA4632CA}"/>
              </a:ext>
            </a:extLst>
          </p:cNvPr>
          <p:cNvSpPr txBox="1"/>
          <p:nvPr/>
        </p:nvSpPr>
        <p:spPr>
          <a:xfrm>
            <a:off x="1814176" y="8939601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Compare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Re-measure fairness vs. accuracy; quantify the trade-off.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22">
            <a:extLst>
              <a:ext uri="{FF2B5EF4-FFF2-40B4-BE49-F238E27FC236}">
                <a16:creationId xmlns:a16="http://schemas.microsoft.com/office/drawing/2014/main" id="{450E0C0B-6F62-CE91-644B-23F767F71C12}"/>
              </a:ext>
            </a:extLst>
          </p:cNvPr>
          <p:cNvSpPr txBox="1"/>
          <p:nvPr/>
        </p:nvSpPr>
        <p:spPr>
          <a:xfrm>
            <a:off x="11689696" y="4074993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to measure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23">
            <a:extLst>
              <a:ext uri="{FF2B5EF4-FFF2-40B4-BE49-F238E27FC236}">
                <a16:creationId xmlns:a16="http://schemas.microsoft.com/office/drawing/2014/main" id="{23556491-DB5A-8F4E-9A94-C432E2745D34}"/>
              </a:ext>
            </a:extLst>
          </p:cNvPr>
          <p:cNvSpPr/>
          <p:nvPr/>
        </p:nvSpPr>
        <p:spPr>
          <a:xfrm>
            <a:off x="11689696" y="4989393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24">
            <a:extLst>
              <a:ext uri="{FF2B5EF4-FFF2-40B4-BE49-F238E27FC236}">
                <a16:creationId xmlns:a16="http://schemas.microsoft.com/office/drawing/2014/main" id="{BF42DBC7-8309-9A2E-87A3-FAC3C7B0DD61}"/>
              </a:ext>
            </a:extLst>
          </p:cNvPr>
          <p:cNvSpPr/>
          <p:nvPr/>
        </p:nvSpPr>
        <p:spPr>
          <a:xfrm>
            <a:off x="11927440" y="5190561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Image 1">
            <a:extLst>
              <a:ext uri="{FF2B5EF4-FFF2-40B4-BE49-F238E27FC236}">
                <a16:creationId xmlns:a16="http://schemas.microsoft.com/office/drawing/2014/main" id="{C8295714-8FE6-6B6C-F6D8-72605AA68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3005" y="5366126"/>
            <a:ext cx="380390" cy="380390"/>
          </a:xfrm>
          <a:prstGeom prst="rect">
            <a:avLst/>
          </a:prstGeom>
        </p:spPr>
      </p:pic>
      <p:sp>
        <p:nvSpPr>
          <p:cNvPr id="130" name="Text 25">
            <a:extLst>
              <a:ext uri="{FF2B5EF4-FFF2-40B4-BE49-F238E27FC236}">
                <a16:creationId xmlns:a16="http://schemas.microsoft.com/office/drawing/2014/main" id="{037AA2A2-E685-C607-D10E-BEB10029B98C}"/>
              </a:ext>
            </a:extLst>
          </p:cNvPr>
          <p:cNvSpPr txBox="1"/>
          <p:nvPr/>
        </p:nvSpPr>
        <p:spPr>
          <a:xfrm>
            <a:off x="12878416" y="4989393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Group fairness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Performance gap across sensitive-attribute groups.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26">
            <a:extLst>
              <a:ext uri="{FF2B5EF4-FFF2-40B4-BE49-F238E27FC236}">
                <a16:creationId xmlns:a16="http://schemas.microsoft.com/office/drawing/2014/main" id="{16C2EFE5-3464-5B7A-FAF1-7955CEC85FA7}"/>
              </a:ext>
            </a:extLst>
          </p:cNvPr>
          <p:cNvSpPr/>
          <p:nvPr/>
        </p:nvSpPr>
        <p:spPr>
          <a:xfrm>
            <a:off x="11689696" y="6306129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27">
            <a:extLst>
              <a:ext uri="{FF2B5EF4-FFF2-40B4-BE49-F238E27FC236}">
                <a16:creationId xmlns:a16="http://schemas.microsoft.com/office/drawing/2014/main" id="{29B4BD98-2400-5B57-1611-2A2B47D0ED81}"/>
              </a:ext>
            </a:extLst>
          </p:cNvPr>
          <p:cNvSpPr/>
          <p:nvPr/>
        </p:nvSpPr>
        <p:spPr>
          <a:xfrm>
            <a:off x="11927440" y="6507297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" name="Image 2">
            <a:extLst>
              <a:ext uri="{FF2B5EF4-FFF2-40B4-BE49-F238E27FC236}">
                <a16:creationId xmlns:a16="http://schemas.microsoft.com/office/drawing/2014/main" id="{0CDDDE95-15AC-E42F-272D-3A4ADB8252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3005" y="6682862"/>
            <a:ext cx="380390" cy="380390"/>
          </a:xfrm>
          <a:prstGeom prst="rect">
            <a:avLst/>
          </a:prstGeom>
        </p:spPr>
      </p:pic>
      <p:sp>
        <p:nvSpPr>
          <p:cNvPr id="134" name="Text 28">
            <a:extLst>
              <a:ext uri="{FF2B5EF4-FFF2-40B4-BE49-F238E27FC236}">
                <a16:creationId xmlns:a16="http://schemas.microsoft.com/office/drawing/2014/main" id="{51B544F3-8936-9C56-DF8E-EB5A747A609E}"/>
              </a:ext>
            </a:extLst>
          </p:cNvPr>
          <p:cNvSpPr txBox="1"/>
          <p:nvPr/>
        </p:nvSpPr>
        <p:spPr>
          <a:xfrm>
            <a:off x="12878416" y="6306129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Individual fairness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Similar individuals get similar outcomes.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Shape 29">
            <a:extLst>
              <a:ext uri="{FF2B5EF4-FFF2-40B4-BE49-F238E27FC236}">
                <a16:creationId xmlns:a16="http://schemas.microsoft.com/office/drawing/2014/main" id="{1ACB90EA-9082-B31A-B674-86250D9D5503}"/>
              </a:ext>
            </a:extLst>
          </p:cNvPr>
          <p:cNvSpPr/>
          <p:nvPr/>
        </p:nvSpPr>
        <p:spPr>
          <a:xfrm>
            <a:off x="11689696" y="7622865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Shape 30">
            <a:extLst>
              <a:ext uri="{FF2B5EF4-FFF2-40B4-BE49-F238E27FC236}">
                <a16:creationId xmlns:a16="http://schemas.microsoft.com/office/drawing/2014/main" id="{10CF5CE2-0663-DEB7-33B6-E74C5F371F5B}"/>
              </a:ext>
            </a:extLst>
          </p:cNvPr>
          <p:cNvSpPr/>
          <p:nvPr/>
        </p:nvSpPr>
        <p:spPr>
          <a:xfrm>
            <a:off x="11927440" y="7824033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Image 3">
            <a:extLst>
              <a:ext uri="{FF2B5EF4-FFF2-40B4-BE49-F238E27FC236}">
                <a16:creationId xmlns:a16="http://schemas.microsoft.com/office/drawing/2014/main" id="{98F7EEE1-DDA3-C8F5-4D46-F9EED78D6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03005" y="7999598"/>
            <a:ext cx="380390" cy="380390"/>
          </a:xfrm>
          <a:prstGeom prst="rect">
            <a:avLst/>
          </a:prstGeom>
        </p:spPr>
      </p:pic>
      <p:sp>
        <p:nvSpPr>
          <p:cNvPr id="138" name="Text 31">
            <a:extLst>
              <a:ext uri="{FF2B5EF4-FFF2-40B4-BE49-F238E27FC236}">
                <a16:creationId xmlns:a16="http://schemas.microsoft.com/office/drawing/2014/main" id="{1A70DB18-8AF3-D785-D4FB-1F765C6176E6}"/>
              </a:ext>
            </a:extLst>
          </p:cNvPr>
          <p:cNvSpPr txBox="1"/>
          <p:nvPr/>
        </p:nvSpPr>
        <p:spPr>
          <a:xfrm>
            <a:off x="12878416" y="7622865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Accuracy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Overall predictive performance after mitigation.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Shape 32">
            <a:extLst>
              <a:ext uri="{FF2B5EF4-FFF2-40B4-BE49-F238E27FC236}">
                <a16:creationId xmlns:a16="http://schemas.microsoft.com/office/drawing/2014/main" id="{D9218290-5F95-A565-9E7A-94ED21F23139}"/>
              </a:ext>
            </a:extLst>
          </p:cNvPr>
          <p:cNvSpPr/>
          <p:nvPr/>
        </p:nvSpPr>
        <p:spPr>
          <a:xfrm>
            <a:off x="11689696" y="8939601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Shape 33">
            <a:extLst>
              <a:ext uri="{FF2B5EF4-FFF2-40B4-BE49-F238E27FC236}">
                <a16:creationId xmlns:a16="http://schemas.microsoft.com/office/drawing/2014/main" id="{ECFEF737-8661-75B9-30B9-F78B694FBCFC}"/>
              </a:ext>
            </a:extLst>
          </p:cNvPr>
          <p:cNvSpPr/>
          <p:nvPr/>
        </p:nvSpPr>
        <p:spPr>
          <a:xfrm>
            <a:off x="11927440" y="9140769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1" name="Image 4">
            <a:extLst>
              <a:ext uri="{FF2B5EF4-FFF2-40B4-BE49-F238E27FC236}">
                <a16:creationId xmlns:a16="http://schemas.microsoft.com/office/drawing/2014/main" id="{CC7B0576-C982-97EA-56A0-61CCC42845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03005" y="9316334"/>
            <a:ext cx="380390" cy="380390"/>
          </a:xfrm>
          <a:prstGeom prst="rect">
            <a:avLst/>
          </a:prstGeom>
        </p:spPr>
      </p:pic>
      <p:sp>
        <p:nvSpPr>
          <p:cNvPr id="142" name="Text 34">
            <a:extLst>
              <a:ext uri="{FF2B5EF4-FFF2-40B4-BE49-F238E27FC236}">
                <a16:creationId xmlns:a16="http://schemas.microsoft.com/office/drawing/2014/main" id="{781298BE-57D0-F823-A333-8187648F8A20}"/>
              </a:ext>
            </a:extLst>
          </p:cNvPr>
          <p:cNvSpPr txBox="1"/>
          <p:nvPr/>
        </p:nvSpPr>
        <p:spPr>
          <a:xfrm>
            <a:off x="12878416" y="8939601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Trade-off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much accuracy was traded for fairness.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Shape 35">
            <a:extLst>
              <a:ext uri="{FF2B5EF4-FFF2-40B4-BE49-F238E27FC236}">
                <a16:creationId xmlns:a16="http://schemas.microsoft.com/office/drawing/2014/main" id="{1FE71FB7-10CA-0E1A-E501-B18D08B3C1A7}"/>
              </a:ext>
            </a:extLst>
          </p:cNvPr>
          <p:cNvSpPr/>
          <p:nvPr/>
        </p:nvSpPr>
        <p:spPr>
          <a:xfrm>
            <a:off x="640089" y="10830709"/>
            <a:ext cx="21854160" cy="914400"/>
          </a:xfrm>
          <a:prstGeom prst="roundRect">
            <a:avLst>
              <a:gd name="adj" fmla="val 16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Shape 36">
            <a:extLst>
              <a:ext uri="{FF2B5EF4-FFF2-40B4-BE49-F238E27FC236}">
                <a16:creationId xmlns:a16="http://schemas.microsoft.com/office/drawing/2014/main" id="{B3071108-0BCB-8407-DC60-56D967732E19}"/>
              </a:ext>
            </a:extLst>
          </p:cNvPr>
          <p:cNvSpPr/>
          <p:nvPr/>
        </p:nvSpPr>
        <p:spPr>
          <a:xfrm>
            <a:off x="969273" y="10977013"/>
            <a:ext cx="621792" cy="62179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5" name="Image 5">
            <a:extLst>
              <a:ext uri="{FF2B5EF4-FFF2-40B4-BE49-F238E27FC236}">
                <a16:creationId xmlns:a16="http://schemas.microsoft.com/office/drawing/2014/main" id="{0C10B8E3-07FF-0C5C-1C1C-D74F87C841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8503" y="11126243"/>
            <a:ext cx="323332" cy="323332"/>
          </a:xfrm>
          <a:prstGeom prst="rect">
            <a:avLst/>
          </a:prstGeom>
        </p:spPr>
      </p:pic>
      <p:sp>
        <p:nvSpPr>
          <p:cNvPr id="147" name="Text 37">
            <a:extLst>
              <a:ext uri="{FF2B5EF4-FFF2-40B4-BE49-F238E27FC236}">
                <a16:creationId xmlns:a16="http://schemas.microsoft.com/office/drawing/2014/main" id="{AAAC1149-9DEB-1E82-83D7-B91322062637}"/>
              </a:ext>
            </a:extLst>
          </p:cNvPr>
          <p:cNvSpPr txBox="1"/>
          <p:nvPr/>
        </p:nvSpPr>
        <p:spPr>
          <a:xfrm>
            <a:off x="1828809" y="10830709"/>
            <a:ext cx="20299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 </a:t>
            </a:r>
            <a:r>
              <a:rPr lang="en-US" sz="2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 a health dataset skewed by age, apply reweighing + adversarial debiasing; report the fairness gain and the accuracy cost. (Other options: privacy-preserving app, blockchain for privacy/bias, AI-audit framework.)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2746851"/>
            <a:ext cx="23543962" cy="30777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Swapnil Sadashiv Shinde et al. “On the design of federated learning in latency and energy constrained computation offloading operations in vehicular edge computing systems”. In: IEEE Transactions on Vehicular Technology 71. 2 (2021), pp. 2041–2057.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Abdulmalik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Alwarafy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et al. “A survey on security and privacy issues in edge-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computingassisted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Internet of Things”. In: IEEE Internet of Things Journal 8. 6 (2020), pp. 4004–4022.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Priyank Jain, Manasi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Gyanchandani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and Nilay Khare. “Big data privacy: A technological perspective and review”. In: Journal of Big Data 3 (2016), pp. 1–25.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Frank Stinar, Zihan Xiong, and Nigel Bosch. “An approach to improve k-anonymization practices in educational data mining”. In: Journal of Educational Data Mining 16. 1 (2024), pp. 61–83.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Le Wu et al. “Learning fair representations for recommendation: A graph-based perspective”. In: Proceedings of the Web Conference 2021. 2021, pp. 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2198–2208.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6945</TotalTime>
  <Words>2561</Words>
  <Application>Microsoft Office PowerPoint</Application>
  <PresentationFormat>Custom</PresentationFormat>
  <Paragraphs>397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Aptos</vt:lpstr>
      <vt:lpstr>Aptos Display</vt:lpstr>
      <vt:lpstr>Arial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Privacy &amp; Bias in Edge Computing</vt:lpstr>
      <vt:lpstr>Outline</vt:lpstr>
      <vt:lpstr>Privacy in Edge Computing</vt:lpstr>
      <vt:lpstr>Privacy in Edge Computing</vt:lpstr>
      <vt:lpstr>Privacy-Preserving Techniques</vt:lpstr>
      <vt:lpstr>Privacy-Preserving Techniques</vt:lpstr>
      <vt:lpstr>Privacy-Preserving Techniques</vt:lpstr>
      <vt:lpstr>Privacy-Preserving Techniques</vt:lpstr>
      <vt:lpstr>Privacy-Preserving Techniques</vt:lpstr>
      <vt:lpstr>Privacy-Preserving Techniques</vt:lpstr>
      <vt:lpstr>Bias in Edge Computing</vt:lpstr>
      <vt:lpstr>Bias in Edge Computing</vt:lpstr>
      <vt:lpstr>Bias in Edge Computing</vt:lpstr>
      <vt:lpstr>Bias in Edge Computing</vt:lpstr>
      <vt:lpstr>Bias in Edge Computing</vt:lpstr>
      <vt:lpstr>Bias Mitigation</vt:lpstr>
      <vt:lpstr>Bias Mitigation</vt:lpstr>
      <vt:lpstr>Bias Mitigation</vt:lpstr>
      <vt:lpstr>Bias Mitigation</vt:lpstr>
      <vt:lpstr>Bias: Open Research Problems</vt:lpstr>
      <vt:lpstr>Summary</vt:lpstr>
      <vt:lpstr>Practice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2026-08-30T20:15:53Z</dcterms:modified>
</cp:coreProperties>
</file>