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7"/>
  </p:notesMasterIdLst>
  <p:sldIdLst>
    <p:sldId id="256" r:id="rId3"/>
    <p:sldId id="359" r:id="rId4"/>
    <p:sldId id="380" r:id="rId5"/>
    <p:sldId id="381" r:id="rId6"/>
    <p:sldId id="361" r:id="rId7"/>
    <p:sldId id="382" r:id="rId8"/>
    <p:sldId id="372" r:id="rId9"/>
    <p:sldId id="384" r:id="rId10"/>
    <p:sldId id="385" r:id="rId11"/>
    <p:sldId id="386" r:id="rId12"/>
    <p:sldId id="388" r:id="rId13"/>
    <p:sldId id="387" r:id="rId14"/>
    <p:sldId id="389" r:id="rId15"/>
    <p:sldId id="390" r:id="rId16"/>
    <p:sldId id="391" r:id="rId17"/>
    <p:sldId id="392" r:id="rId18"/>
    <p:sldId id="396" r:id="rId19"/>
    <p:sldId id="393" r:id="rId20"/>
    <p:sldId id="395" r:id="rId21"/>
    <p:sldId id="378" r:id="rId22"/>
    <p:sldId id="377" r:id="rId23"/>
    <p:sldId id="397" r:id="rId24"/>
    <p:sldId id="398" r:id="rId25"/>
    <p:sldId id="383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F7F3EA"/>
    <a:srgbClr val="E3D9C2"/>
    <a:srgbClr val="93B1A7"/>
    <a:srgbClr val="C5EDAC"/>
    <a:srgbClr val="99C2A2"/>
    <a:srgbClr val="FFA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785587-1C65-4AF9-91B7-88CC8AC70B8F}" v="1" dt="2026-08-30T19:26:57.74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15" autoAdjust="0"/>
    <p:restoredTop sz="94660"/>
  </p:normalViewPr>
  <p:slideViewPr>
    <p:cSldViewPr snapToGrid="0">
      <p:cViewPr varScale="1">
        <p:scale>
          <a:sx n="52" d="100"/>
          <a:sy n="52" d="100"/>
        </p:scale>
        <p:origin x="180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bal Saha" userId="b190d146-612a-4436-b916-d10121b0f341" providerId="ADAL" clId="{55C09FD3-CE10-483B-8F02-77C491FFC10B}"/>
    <pc:docChg chg="undo redo custSel addSld delSld modSld sldOrd addMainMaster modMainMaster">
      <pc:chgData name="Shaibal Saha" userId="b190d146-612a-4436-b916-d10121b0f341" providerId="ADAL" clId="{55C09FD3-CE10-483B-8F02-77C491FFC10B}" dt="2026-08-30T19:28:35.107" v="29907" actId="948"/>
      <pc:docMkLst>
        <pc:docMk/>
      </pc:docMkLst>
      <pc:sldChg chg="addSp delSp modSp mod chgLayout modNotesTx">
        <pc:chgData name="Shaibal Saha" userId="b190d146-612a-4436-b916-d10121b0f341" providerId="ADAL" clId="{55C09FD3-CE10-483B-8F02-77C491FFC10B}" dt="2026-08-24T05:48:03.784" v="27813" actId="1076"/>
        <pc:sldMkLst>
          <pc:docMk/>
          <pc:sldMk cId="0" sldId="256"/>
        </pc:sldMkLst>
        <pc:spChg chg="mod or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4" creationId="{8C1BCFA5-EE15-952B-30FD-634E581CAB13}"/>
          </ac:spMkLst>
        </pc:spChg>
        <pc:spChg chg="add del mo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173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4T05:48:03.784" v="27813" actId="1076"/>
          <ac:spMkLst>
            <pc:docMk/>
            <pc:sldMk cId="0" sldId="256"/>
            <ac:spMk id="174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4T05:48:00.519" v="27812" actId="1076"/>
          <ac:spMkLst>
            <pc:docMk/>
            <pc:sldMk cId="0" sldId="256"/>
            <ac:spMk id="175" creationId="{00000000-0000-0000-0000-00000000000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4T05:52:31.170" v="27949" actId="1076"/>
        <pc:sldMkLst>
          <pc:docMk/>
          <pc:sldMk cId="2309170207" sldId="359"/>
        </pc:sldMkLst>
        <pc:spChg chg="add mod">
          <ac:chgData name="Shaibal Saha" userId="b190d146-612a-4436-b916-d10121b0f341" providerId="ADAL" clId="{55C09FD3-CE10-483B-8F02-77C491FFC10B}" dt="2026-08-24T05:48:31.297" v="27838" actId="20577"/>
          <ac:spMkLst>
            <pc:docMk/>
            <pc:sldMk cId="2309170207" sldId="359"/>
            <ac:spMk id="4" creationId="{9E7D6EB0-9678-59A3-6E03-B0F42633F49A}"/>
          </ac:spMkLst>
        </pc:spChg>
        <pc:spChg chg="add mod">
          <ac:chgData name="Shaibal Saha" userId="b190d146-612a-4436-b916-d10121b0f341" providerId="ADAL" clId="{55C09FD3-CE10-483B-8F02-77C491FFC10B}" dt="2026-08-24T05:49:27.306" v="27905" actId="20577"/>
          <ac:spMkLst>
            <pc:docMk/>
            <pc:sldMk cId="2309170207" sldId="359"/>
            <ac:spMk id="6" creationId="{9C0ECAA8-8226-E03B-F816-BA24C094C46A}"/>
          </ac:spMkLst>
        </pc:spChg>
        <pc:spChg chg="add mod">
          <ac:chgData name="Shaibal Saha" userId="b190d146-612a-4436-b916-d10121b0f341" providerId="ADAL" clId="{55C09FD3-CE10-483B-8F02-77C491FFC10B}" dt="2026-08-24T05:50:17.025" v="27909" actId="255"/>
          <ac:spMkLst>
            <pc:docMk/>
            <pc:sldMk cId="2309170207" sldId="359"/>
            <ac:spMk id="8" creationId="{219C5D19-4F38-4635-B170-566481033841}"/>
          </ac:spMkLst>
        </pc:spChg>
        <pc:spChg chg="add mod">
          <ac:chgData name="Shaibal Saha" userId="b190d146-612a-4436-b916-d10121b0f341" providerId="ADAL" clId="{55C09FD3-CE10-483B-8F02-77C491FFC10B}" dt="2026-08-24T05:51:35.593" v="27926" actId="1076"/>
          <ac:spMkLst>
            <pc:docMk/>
            <pc:sldMk cId="2309170207" sldId="359"/>
            <ac:spMk id="10" creationId="{132177BB-5537-912C-0BB7-20092AB13451}"/>
          </ac:spMkLst>
        </pc:spChg>
        <pc:spChg chg="add mod">
          <ac:chgData name="Shaibal Saha" userId="b190d146-612a-4436-b916-d10121b0f341" providerId="ADAL" clId="{55C09FD3-CE10-483B-8F02-77C491FFC10B}" dt="2026-08-24T05:51:46.355" v="27941" actId="20577"/>
          <ac:spMkLst>
            <pc:docMk/>
            <pc:sldMk cId="2309170207" sldId="359"/>
            <ac:spMk id="13" creationId="{14701C72-EDFA-36BB-B648-18AC6314D9D3}"/>
          </ac:spMkLst>
        </pc:spChg>
        <pc:spChg chg="add mod">
          <ac:chgData name="Shaibal Saha" userId="b190d146-612a-4436-b916-d10121b0f341" providerId="ADAL" clId="{55C09FD3-CE10-483B-8F02-77C491FFC10B}" dt="2026-08-24T05:52:31.170" v="27949" actId="1076"/>
          <ac:spMkLst>
            <pc:docMk/>
            <pc:sldMk cId="2309170207" sldId="359"/>
            <ac:spMk id="15" creationId="{FA2A0E34-7015-9A54-8B8E-F1B65190FD9B}"/>
          </ac:spMkLst>
        </pc:spChg>
        <pc:spChg chg="add mod">
          <ac:chgData name="Shaibal Saha" userId="b190d146-612a-4436-b916-d10121b0f341" providerId="ADAL" clId="{55C09FD3-CE10-483B-8F02-77C491FFC10B}" dt="2026-08-21T18:35:07.753" v="26482" actId="20577"/>
          <ac:spMkLst>
            <pc:docMk/>
            <pc:sldMk cId="2309170207" sldId="359"/>
            <ac:spMk id="17" creationId="{042B96B7-AD8E-E9A3-504F-389DC46ECAD3}"/>
          </ac:spMkLst>
        </pc:spChg>
        <pc:spChg chg="add mod">
          <ac:chgData name="Shaibal Saha" userId="b190d146-612a-4436-b916-d10121b0f341" providerId="ADAL" clId="{55C09FD3-CE10-483B-8F02-77C491FFC10B}" dt="2026-08-24T04:07:51.384" v="27778" actId="20577"/>
          <ac:spMkLst>
            <pc:docMk/>
            <pc:sldMk cId="2309170207" sldId="359"/>
            <ac:spMk id="19" creationId="{E0FF91BC-329E-0A78-BE78-42DC3638C27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19:12.835" v="29854" actId="208"/>
        <pc:sldMkLst>
          <pc:docMk/>
          <pc:sldMk cId="1254212176" sldId="361"/>
        </pc:sldMkLst>
        <pc:spChg chg="mod">
          <ac:chgData name="Shaibal Saha" userId="b190d146-612a-4436-b916-d10121b0f341" providerId="ADAL" clId="{55C09FD3-CE10-483B-8F02-77C491FFC10B}" dt="2026-08-26T05:19:54.549" v="28505" actId="2711"/>
          <ac:spMkLst>
            <pc:docMk/>
            <pc:sldMk cId="1254212176" sldId="361"/>
            <ac:spMk id="4" creationId="{3715E779-F8CA-AF31-E063-19829E71A882}"/>
          </ac:spMkLst>
        </pc:spChg>
        <pc:spChg chg="add mod">
          <ac:chgData name="Shaibal Saha" userId="b190d146-612a-4436-b916-d10121b0f341" providerId="ADAL" clId="{55C09FD3-CE10-483B-8F02-77C491FFC10B}" dt="2026-08-30T19:19:12.835" v="29854" actId="208"/>
          <ac:spMkLst>
            <pc:docMk/>
            <pc:sldMk cId="1254212176" sldId="361"/>
            <ac:spMk id="6" creationId="{2BB59129-D902-93F1-9B0A-A482FFCFC661}"/>
          </ac:spMkLst>
        </pc:spChg>
        <pc:spChg chg="add mod">
          <ac:chgData name="Shaibal Saha" userId="b190d146-612a-4436-b916-d10121b0f341" providerId="ADAL" clId="{55C09FD3-CE10-483B-8F02-77C491FFC10B}" dt="2026-08-26T05:20:00.078" v="28506" actId="255"/>
          <ac:spMkLst>
            <pc:docMk/>
            <pc:sldMk cId="1254212176" sldId="361"/>
            <ac:spMk id="12" creationId="{4984DC9F-C4EF-B199-938A-7DD385A46CAC}"/>
          </ac:spMkLst>
        </pc:spChg>
        <pc:spChg chg="add mod">
          <ac:chgData name="Shaibal Saha" userId="b190d146-612a-4436-b916-d10121b0f341" providerId="ADAL" clId="{55C09FD3-CE10-483B-8F02-77C491FFC10B}" dt="2026-08-26T05:23:24.950" v="28530" actId="255"/>
          <ac:spMkLst>
            <pc:docMk/>
            <pc:sldMk cId="1254212176" sldId="361"/>
            <ac:spMk id="14" creationId="{2052016A-732B-6F25-CFBE-EF696EAC7706}"/>
          </ac:spMkLst>
        </pc:spChg>
        <pc:spChg chg="add mod">
          <ac:chgData name="Shaibal Saha" userId="b190d146-612a-4436-b916-d10121b0f341" providerId="ADAL" clId="{55C09FD3-CE10-483B-8F02-77C491FFC10B}" dt="2026-08-30T19:19:12.835" v="29854" actId="208"/>
          <ac:spMkLst>
            <pc:docMk/>
            <pc:sldMk cId="1254212176" sldId="361"/>
            <ac:spMk id="16" creationId="{F08F4A42-11D7-0E37-14B6-062CF8476497}"/>
          </ac:spMkLst>
        </pc:spChg>
        <pc:spChg chg="add mod">
          <ac:chgData name="Shaibal Saha" userId="b190d146-612a-4436-b916-d10121b0f341" providerId="ADAL" clId="{55C09FD3-CE10-483B-8F02-77C491FFC10B}" dt="2026-08-26T05:19:26.090" v="28501" actId="1076"/>
          <ac:spMkLst>
            <pc:docMk/>
            <pc:sldMk cId="1254212176" sldId="361"/>
            <ac:spMk id="18" creationId="{D94E2DD8-4308-2B0F-68E4-7B37AACB1C5F}"/>
          </ac:spMkLst>
        </pc:spChg>
        <pc:spChg chg="add mod">
          <ac:chgData name="Shaibal Saha" userId="b190d146-612a-4436-b916-d10121b0f341" providerId="ADAL" clId="{55C09FD3-CE10-483B-8F02-77C491FFC10B}" dt="2026-08-26T05:20:12.484" v="28509" actId="255"/>
          <ac:spMkLst>
            <pc:docMk/>
            <pc:sldMk cId="1254212176" sldId="361"/>
            <ac:spMk id="22" creationId="{EB323182-F9A4-8D6F-9F80-2C3B662EE57D}"/>
          </ac:spMkLst>
        </pc:spChg>
        <pc:spChg chg="mod">
          <ac:chgData name="Shaibal Saha" userId="b190d146-612a-4436-b916-d10121b0f341" providerId="ADAL" clId="{55C09FD3-CE10-483B-8F02-77C491FFC10B}" dt="2026-08-26T05:23:35.819" v="28533" actId="14100"/>
          <ac:spMkLst>
            <pc:docMk/>
            <pc:sldMk cId="1254212176" sldId="361"/>
            <ac:spMk id="24" creationId="{2ACA507B-1C8C-C3C0-DA55-D723B8D2B20D}"/>
          </ac:spMkLst>
        </pc:spChg>
        <pc:spChg chg="mod">
          <ac:chgData name="Shaibal Saha" userId="b190d146-612a-4436-b916-d10121b0f341" providerId="ADAL" clId="{55C09FD3-CE10-483B-8F02-77C491FFC10B}" dt="2026-08-30T19:19:12.835" v="29854" actId="208"/>
          <ac:spMkLst>
            <pc:docMk/>
            <pc:sldMk cId="1254212176" sldId="361"/>
            <ac:spMk id="26" creationId="{A3750949-310F-719C-9E59-EFE56F8CC249}"/>
          </ac:spMkLst>
        </pc:spChg>
        <pc:spChg chg="add mod">
          <ac:chgData name="Shaibal Saha" userId="b190d146-612a-4436-b916-d10121b0f341" providerId="ADAL" clId="{55C09FD3-CE10-483B-8F02-77C491FFC10B}" dt="2026-08-26T05:20:17.583" v="28510" actId="255"/>
          <ac:spMkLst>
            <pc:docMk/>
            <pc:sldMk cId="1254212176" sldId="361"/>
            <ac:spMk id="32" creationId="{EFAC29E7-A102-8374-FE3A-23606D1B2FEC}"/>
          </ac:spMkLst>
        </pc:spChg>
        <pc:spChg chg="mod">
          <ac:chgData name="Shaibal Saha" userId="b190d146-612a-4436-b916-d10121b0f341" providerId="ADAL" clId="{55C09FD3-CE10-483B-8F02-77C491FFC10B}" dt="2026-08-26T05:22:16.592" v="28516" actId="1076"/>
          <ac:spMkLst>
            <pc:docMk/>
            <pc:sldMk cId="1254212176" sldId="361"/>
            <ac:spMk id="34" creationId="{ABCAE8A8-0DEA-54F1-8FA9-CC801D0DD47D}"/>
          </ac:spMkLst>
        </pc:spChg>
        <pc:spChg chg="mod">
          <ac:chgData name="Shaibal Saha" userId="b190d146-612a-4436-b916-d10121b0f341" providerId="ADAL" clId="{55C09FD3-CE10-483B-8F02-77C491FFC10B}" dt="2026-08-30T19:19:12.835" v="29854" actId="208"/>
          <ac:spMkLst>
            <pc:docMk/>
            <pc:sldMk cId="1254212176" sldId="361"/>
            <ac:spMk id="36" creationId="{861CBC69-A060-C4BC-5B2E-9E5A9895CBAB}"/>
          </ac:spMkLst>
        </pc:spChg>
        <pc:spChg chg="add mod">
          <ac:chgData name="Shaibal Saha" userId="b190d146-612a-4436-b916-d10121b0f341" providerId="ADAL" clId="{55C09FD3-CE10-483B-8F02-77C491FFC10B}" dt="2026-08-26T05:19:26.090" v="28501" actId="1076"/>
          <ac:spMkLst>
            <pc:docMk/>
            <pc:sldMk cId="1254212176" sldId="361"/>
            <ac:spMk id="38" creationId="{30E5151F-BF89-D9CB-0309-C9BD5553CBB3}"/>
          </ac:spMkLst>
        </pc:spChg>
        <pc:spChg chg="add mod">
          <ac:chgData name="Shaibal Saha" userId="b190d146-612a-4436-b916-d10121b0f341" providerId="ADAL" clId="{55C09FD3-CE10-483B-8F02-77C491FFC10B}" dt="2026-08-26T05:20:24.387" v="28512" actId="255"/>
          <ac:spMkLst>
            <pc:docMk/>
            <pc:sldMk cId="1254212176" sldId="361"/>
            <ac:spMk id="43" creationId="{4C33C8A6-A3FF-AD02-1FCF-1C98D2C1E55D}"/>
          </ac:spMkLst>
        </pc:spChg>
        <pc:spChg chg="mod">
          <ac:chgData name="Shaibal Saha" userId="b190d146-612a-4436-b916-d10121b0f341" providerId="ADAL" clId="{55C09FD3-CE10-483B-8F02-77C491FFC10B}" dt="2026-08-26T05:22:48.646" v="28528" actId="255"/>
          <ac:spMkLst>
            <pc:docMk/>
            <pc:sldMk cId="1254212176" sldId="361"/>
            <ac:spMk id="45" creationId="{9DE860A6-DCD4-876D-1834-30E680DC6DDC}"/>
          </ac:spMkLst>
        </pc:spChg>
        <pc:spChg chg="mod">
          <ac:chgData name="Shaibal Saha" userId="b190d146-612a-4436-b916-d10121b0f341" providerId="ADAL" clId="{55C09FD3-CE10-483B-8F02-77C491FFC10B}" dt="2026-08-30T19:19:12.835" v="29854" actId="208"/>
          <ac:spMkLst>
            <pc:docMk/>
            <pc:sldMk cId="1254212176" sldId="361"/>
            <ac:spMk id="48" creationId="{564F956F-9E8B-6BC8-8CA9-800ECC178123}"/>
          </ac:spMkLst>
        </pc:spChg>
        <pc:spChg chg="mod">
          <ac:chgData name="Shaibal Saha" userId="b190d146-612a-4436-b916-d10121b0f341" providerId="ADAL" clId="{55C09FD3-CE10-483B-8F02-77C491FFC10B}" dt="2026-08-26T05:19:26.090" v="28501" actId="1076"/>
          <ac:spMkLst>
            <pc:docMk/>
            <pc:sldMk cId="1254212176" sldId="361"/>
            <ac:spMk id="50" creationId="{5BB65985-B0F8-2B4A-029C-4A0A33C2551C}"/>
          </ac:spMkLst>
        </pc:spChg>
        <pc:spChg chg="mod">
          <ac:chgData name="Shaibal Saha" userId="b190d146-612a-4436-b916-d10121b0f341" providerId="ADAL" clId="{55C09FD3-CE10-483B-8F02-77C491FFC10B}" dt="2026-08-26T05:20:21.188" v="28511" actId="255"/>
          <ac:spMkLst>
            <pc:docMk/>
            <pc:sldMk cId="1254212176" sldId="361"/>
            <ac:spMk id="56" creationId="{9F208F4D-79FD-BB78-BEF0-DD2CB9354B3E}"/>
          </ac:spMkLst>
        </pc:spChg>
        <pc:spChg chg="add mod">
          <ac:chgData name="Shaibal Saha" userId="b190d146-612a-4436-b916-d10121b0f341" providerId="ADAL" clId="{55C09FD3-CE10-483B-8F02-77C491FFC10B}" dt="2026-08-26T05:22:39.259" v="28526" actId="20577"/>
          <ac:spMkLst>
            <pc:docMk/>
            <pc:sldMk cId="1254212176" sldId="361"/>
            <ac:spMk id="58" creationId="{B0C4EE2D-3E7A-79EA-7133-E16D582256EB}"/>
          </ac:spMkLst>
        </pc:spChg>
        <pc:spChg chg="mod">
          <ac:chgData name="Shaibal Saha" userId="b190d146-612a-4436-b916-d10121b0f341" providerId="ADAL" clId="{55C09FD3-CE10-483B-8F02-77C491FFC10B}" dt="2026-08-26T05:25:22.799" v="28550" actId="20577"/>
          <ac:spMkLst>
            <pc:docMk/>
            <pc:sldMk cId="1254212176" sldId="361"/>
            <ac:spMk id="178" creationId="{296BC064-349D-53F6-F066-C996150F917A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21:20.025" v="29867" actId="12"/>
        <pc:sldMkLst>
          <pc:docMk/>
          <pc:sldMk cId="163035754" sldId="372"/>
        </pc:sldMkLst>
        <pc:spChg chg="add mod">
          <ac:chgData name="Shaibal Saha" userId="b190d146-612a-4436-b916-d10121b0f341" providerId="ADAL" clId="{55C09FD3-CE10-483B-8F02-77C491FFC10B}" dt="2026-08-30T19:21:06.022" v="29865" actId="255"/>
          <ac:spMkLst>
            <pc:docMk/>
            <pc:sldMk cId="163035754" sldId="372"/>
            <ac:spMk id="11" creationId="{5942F531-333F-FC89-C465-4A83468CED12}"/>
          </ac:spMkLst>
        </pc:spChg>
        <pc:spChg chg="add mod">
          <ac:chgData name="Shaibal Saha" userId="b190d146-612a-4436-b916-d10121b0f341" providerId="ADAL" clId="{55C09FD3-CE10-483B-8F02-77C491FFC10B}" dt="2026-08-26T06:00:40.878" v="28754" actId="1076"/>
          <ac:spMkLst>
            <pc:docMk/>
            <pc:sldMk cId="163035754" sldId="372"/>
            <ac:spMk id="14" creationId="{E4B0391A-8F77-0C76-DEA3-51E185443137}"/>
          </ac:spMkLst>
        </pc:spChg>
        <pc:spChg chg="add mod">
          <ac:chgData name="Shaibal Saha" userId="b190d146-612a-4436-b916-d10121b0f341" providerId="ADAL" clId="{55C09FD3-CE10-483B-8F02-77C491FFC10B}" dt="2026-08-30T19:21:20.025" v="29867" actId="12"/>
          <ac:spMkLst>
            <pc:docMk/>
            <pc:sldMk cId="163035754" sldId="372"/>
            <ac:spMk id="16" creationId="{B358128A-6757-DEFF-237C-C221225E624F}"/>
          </ac:spMkLst>
        </pc:spChg>
        <pc:spChg chg="add mod">
          <ac:chgData name="Shaibal Saha" userId="b190d146-612a-4436-b916-d10121b0f341" providerId="ADAL" clId="{55C09FD3-CE10-483B-8F02-77C491FFC10B}" dt="2026-08-26T06:01:24.745" v="28756" actId="1076"/>
          <ac:spMkLst>
            <pc:docMk/>
            <pc:sldMk cId="163035754" sldId="372"/>
            <ac:spMk id="18" creationId="{D10B9AE0-63DF-2276-F522-4A7745FABD8F}"/>
          </ac:spMkLst>
        </pc:spChg>
        <pc:spChg chg="add mod">
          <ac:chgData name="Shaibal Saha" userId="b190d146-612a-4436-b916-d10121b0f341" providerId="ADAL" clId="{55C09FD3-CE10-483B-8F02-77C491FFC10B}" dt="2026-08-26T06:01:24.745" v="28756" actId="1076"/>
          <ac:spMkLst>
            <pc:docMk/>
            <pc:sldMk cId="163035754" sldId="372"/>
            <ac:spMk id="20" creationId="{7AD07CDF-A7AD-AAAD-C60A-921CCC80CA02}"/>
          </ac:spMkLst>
        </pc:spChg>
        <pc:spChg chg="mod">
          <ac:chgData name="Shaibal Saha" userId="b190d146-612a-4436-b916-d10121b0f341" providerId="ADAL" clId="{55C09FD3-CE10-483B-8F02-77C491FFC10B}" dt="2026-08-26T06:01:30.906" v="28757" actId="255"/>
          <ac:spMkLst>
            <pc:docMk/>
            <pc:sldMk cId="163035754" sldId="372"/>
            <ac:spMk id="24" creationId="{79C3A90B-7FF3-B5D5-9CD5-F2207C43BE87}"/>
          </ac:spMkLst>
        </pc:spChg>
        <pc:spChg chg="add mod">
          <ac:chgData name="Shaibal Saha" userId="b190d146-612a-4436-b916-d10121b0f341" providerId="ADAL" clId="{55C09FD3-CE10-483B-8F02-77C491FFC10B}" dt="2026-08-26T06:01:45.901" v="28761" actId="255"/>
          <ac:spMkLst>
            <pc:docMk/>
            <pc:sldMk cId="163035754" sldId="372"/>
            <ac:spMk id="26" creationId="{3BC378EF-1911-32ED-67D5-4677ED86151E}"/>
          </ac:spMkLst>
        </pc:spChg>
        <pc:spChg chg="add mod">
          <ac:chgData name="Shaibal Saha" userId="b190d146-612a-4436-b916-d10121b0f341" providerId="ADAL" clId="{55C09FD3-CE10-483B-8F02-77C491FFC10B}" dt="2026-08-26T06:01:24.745" v="28756" actId="1076"/>
          <ac:spMkLst>
            <pc:docMk/>
            <pc:sldMk cId="163035754" sldId="372"/>
            <ac:spMk id="30" creationId="{B93E5C10-A9C1-85F9-444A-5CDD9AD05A11}"/>
          </ac:spMkLst>
        </pc:spChg>
        <pc:spChg chg="add mod">
          <ac:chgData name="Shaibal Saha" userId="b190d146-612a-4436-b916-d10121b0f341" providerId="ADAL" clId="{55C09FD3-CE10-483B-8F02-77C491FFC10B}" dt="2026-08-26T06:01:34.556" v="28758" actId="255"/>
          <ac:spMkLst>
            <pc:docMk/>
            <pc:sldMk cId="163035754" sldId="372"/>
            <ac:spMk id="34" creationId="{EC02C430-794D-E7A5-C112-93705C7B9AB3}"/>
          </ac:spMkLst>
        </pc:spChg>
        <pc:spChg chg="add mod">
          <ac:chgData name="Shaibal Saha" userId="b190d146-612a-4436-b916-d10121b0f341" providerId="ADAL" clId="{55C09FD3-CE10-483B-8F02-77C491FFC10B}" dt="2026-08-26T06:01:52.035" v="28763" actId="255"/>
          <ac:spMkLst>
            <pc:docMk/>
            <pc:sldMk cId="163035754" sldId="372"/>
            <ac:spMk id="36" creationId="{1B2789D1-8035-C2DE-3351-DE1A0D512D83}"/>
          </ac:spMkLst>
        </pc:spChg>
        <pc:spChg chg="add mod">
          <ac:chgData name="Shaibal Saha" userId="b190d146-612a-4436-b916-d10121b0f341" providerId="ADAL" clId="{55C09FD3-CE10-483B-8F02-77C491FFC10B}" dt="2026-08-26T06:01:24.745" v="28756" actId="1076"/>
          <ac:spMkLst>
            <pc:docMk/>
            <pc:sldMk cId="163035754" sldId="372"/>
            <ac:spMk id="38" creationId="{9B3962B1-3CEA-EE11-4DF7-05F7A167BA6F}"/>
          </ac:spMkLst>
        </pc:spChg>
        <pc:spChg chg="add mod">
          <ac:chgData name="Shaibal Saha" userId="b190d146-612a-4436-b916-d10121b0f341" providerId="ADAL" clId="{55C09FD3-CE10-483B-8F02-77C491FFC10B}" dt="2026-08-26T06:01:24.745" v="28756" actId="1076"/>
          <ac:spMkLst>
            <pc:docMk/>
            <pc:sldMk cId="163035754" sldId="372"/>
            <ac:spMk id="40" creationId="{15FFAA24-A1C6-ED3C-7A08-2621AB035819}"/>
          </ac:spMkLst>
        </pc:spChg>
        <pc:spChg chg="add mod">
          <ac:chgData name="Shaibal Saha" userId="b190d146-612a-4436-b916-d10121b0f341" providerId="ADAL" clId="{55C09FD3-CE10-483B-8F02-77C491FFC10B}" dt="2026-08-26T06:01:38.429" v="28759" actId="255"/>
          <ac:spMkLst>
            <pc:docMk/>
            <pc:sldMk cId="163035754" sldId="372"/>
            <ac:spMk id="44" creationId="{E56116BC-1C8A-62BE-09C3-DAE7C6F82D4D}"/>
          </ac:spMkLst>
        </pc:spChg>
        <pc:spChg chg="mod">
          <ac:chgData name="Shaibal Saha" userId="b190d146-612a-4436-b916-d10121b0f341" providerId="ADAL" clId="{55C09FD3-CE10-483B-8F02-77C491FFC10B}" dt="2026-08-26T06:01:58.798" v="28765" actId="255"/>
          <ac:spMkLst>
            <pc:docMk/>
            <pc:sldMk cId="163035754" sldId="372"/>
            <ac:spMk id="46" creationId="{3308481B-F471-9691-731E-330AB8E9D761}"/>
          </ac:spMkLst>
        </pc:spChg>
        <pc:spChg chg="mod">
          <ac:chgData name="Shaibal Saha" userId="b190d146-612a-4436-b916-d10121b0f341" providerId="ADAL" clId="{55C09FD3-CE10-483B-8F02-77C491FFC10B}" dt="2026-08-26T06:00:35.261" v="28753" actId="1076"/>
          <ac:spMkLst>
            <pc:docMk/>
            <pc:sldMk cId="163035754" sldId="372"/>
            <ac:spMk id="155" creationId="{4D79D618-CF1C-7EE4-EDEC-4DD8825FE618}"/>
          </ac:spMkLst>
        </pc:spChg>
        <pc:spChg chg="mod">
          <ac:chgData name="Shaibal Saha" userId="b190d146-612a-4436-b916-d10121b0f341" providerId="ADAL" clId="{55C09FD3-CE10-483B-8F02-77C491FFC10B}" dt="2026-08-26T05:54:13.245" v="28671" actId="20577"/>
          <ac:spMkLst>
            <pc:docMk/>
            <pc:sldMk cId="163035754" sldId="372"/>
            <ac:spMk id="178" creationId="{196578D1-6C93-AC0A-4800-D4F3CF75A9FF}"/>
          </ac:spMkLst>
        </pc:spChg>
        <pc:picChg chg="add mod">
          <ac:chgData name="Shaibal Saha" userId="b190d146-612a-4436-b916-d10121b0f341" providerId="ADAL" clId="{55C09FD3-CE10-483B-8F02-77C491FFC10B}" dt="2026-08-26T06:00:40.878" v="28754" actId="1076"/>
          <ac:picMkLst>
            <pc:docMk/>
            <pc:sldMk cId="163035754" sldId="372"/>
            <ac:picMk id="9" creationId="{7DE6C72E-B590-34EB-B1F5-85535551490D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6T07:41:00.350" v="29505" actId="1076"/>
        <pc:sldMkLst>
          <pc:docMk/>
          <pc:sldMk cId="2583261704" sldId="377"/>
        </pc:sldMkLst>
        <pc:spChg chg="add 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5" creationId="{704C27FD-B759-FAB0-8B89-76D2EC6E3EF0}"/>
          </ac:spMkLst>
        </pc:spChg>
        <pc:spChg chg="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9" creationId="{CE0371F6-B005-D0A1-7E88-AB9CF0A45C7F}"/>
          </ac:spMkLst>
        </pc:spChg>
        <pc:spChg chg="mod">
          <ac:chgData name="Shaibal Saha" userId="b190d146-612a-4436-b916-d10121b0f341" providerId="ADAL" clId="{55C09FD3-CE10-483B-8F02-77C491FFC10B}" dt="2026-08-26T07:39:47.533" v="29490" actId="14100"/>
          <ac:spMkLst>
            <pc:docMk/>
            <pc:sldMk cId="2583261704" sldId="377"/>
            <ac:spMk id="11" creationId="{E17A696F-D114-DE57-E532-22942E843CC9}"/>
          </ac:spMkLst>
        </pc:spChg>
        <pc:spChg chg="add mod">
          <ac:chgData name="Shaibal Saha" userId="b190d146-612a-4436-b916-d10121b0f341" providerId="ADAL" clId="{55C09FD3-CE10-483B-8F02-77C491FFC10B}" dt="2026-08-24T03:10:37.711" v="27695" actId="1076"/>
          <ac:spMkLst>
            <pc:docMk/>
            <pc:sldMk cId="2583261704" sldId="377"/>
            <ac:spMk id="14" creationId="{2F05264E-822D-12CA-86DF-53A9825E12AD}"/>
          </ac:spMkLst>
        </pc:spChg>
        <pc:spChg chg="add 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17" creationId="{CC52C39F-1E23-4AEA-5ADC-45861D5A84FA}"/>
          </ac:spMkLst>
        </pc:spChg>
        <pc:spChg chg="add mod">
          <ac:chgData name="Shaibal Saha" userId="b190d146-612a-4436-b916-d10121b0f341" providerId="ADAL" clId="{55C09FD3-CE10-483B-8F02-77C491FFC10B}" dt="2026-08-26T07:39:57.990" v="29492" actId="14100"/>
          <ac:spMkLst>
            <pc:docMk/>
            <pc:sldMk cId="2583261704" sldId="377"/>
            <ac:spMk id="19" creationId="{4275A1FE-C199-83AE-63DA-86EB20C982C5}"/>
          </ac:spMkLst>
        </pc:spChg>
        <pc:spChg chg="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22" creationId="{4FD438FF-F6E3-F026-E18B-6C5B942DFC51}"/>
          </ac:spMkLst>
        </pc:spChg>
        <pc:spChg chg="add 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25" creationId="{ADB2F3D2-6F87-1339-83BA-899A13A5C952}"/>
          </ac:spMkLst>
        </pc:spChg>
        <pc:spChg chg="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27" creationId="{89EE36A2-BDD9-1400-8191-6891CB59A655}"/>
          </ac:spMkLst>
        </pc:spChg>
        <pc:spChg chg="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30" creationId="{EF37871C-0A7F-0154-C3F1-89D0E61687BB}"/>
          </ac:spMkLst>
        </pc:spChg>
        <pc:spChg chg="add 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35" creationId="{FDDC84EB-803F-C51A-FC5A-5B41A1827690}"/>
          </ac:spMkLst>
        </pc:spChg>
        <pc:spChg chg="add 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38" creationId="{87A11A6B-3B0B-1836-7BFE-CC8A26867C82}"/>
          </ac:spMkLst>
        </pc:spChg>
        <pc:spChg chg="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41" creationId="{09F22BF7-4E3A-93EB-F87A-E3DA0DA5482B}"/>
          </ac:spMkLst>
        </pc:spChg>
        <pc:spChg chg="add mod">
          <ac:chgData name="Shaibal Saha" userId="b190d146-612a-4436-b916-d10121b0f341" providerId="ADAL" clId="{55C09FD3-CE10-483B-8F02-77C491FFC10B}" dt="2026-08-26T07:40:52.438" v="29504" actId="20577"/>
          <ac:spMkLst>
            <pc:docMk/>
            <pc:sldMk cId="2583261704" sldId="377"/>
            <ac:spMk id="43" creationId="{46F9221E-0D00-1855-C34D-9A8981D9C5E7}"/>
          </ac:spMkLst>
        </pc:spChg>
        <pc:spChg chg="mod">
          <ac:chgData name="Shaibal Saha" userId="b190d146-612a-4436-b916-d10121b0f341" providerId="ADAL" clId="{55C09FD3-CE10-483B-8F02-77C491FFC10B}" dt="2026-08-24T03:09:16.577" v="27686" actId="20577"/>
          <ac:spMkLst>
            <pc:docMk/>
            <pc:sldMk cId="2583261704" sldId="377"/>
            <ac:spMk id="178" creationId="{00CC5679-E199-1DAE-8856-FB5462DADFC1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6T08:35:43.203" v="29848" actId="1076"/>
        <pc:sldMkLst>
          <pc:docMk/>
          <pc:sldMk cId="1917877278" sldId="378"/>
        </pc:sldMkLst>
        <pc:spChg chg="add mod">
          <ac:chgData name="Shaibal Saha" userId="b190d146-612a-4436-b916-d10121b0f341" providerId="ADAL" clId="{55C09FD3-CE10-483B-8F02-77C491FFC10B}" dt="2026-08-26T08:35:43.203" v="29848" actId="1076"/>
          <ac:spMkLst>
            <pc:docMk/>
            <pc:sldMk cId="1917877278" sldId="378"/>
            <ac:spMk id="5" creationId="{B39586EB-DD66-7683-B04B-AE0288D1B2F1}"/>
          </ac:spMkLst>
        </pc:spChg>
        <pc:spChg chg="mod">
          <ac:chgData name="Shaibal Saha" userId="b190d146-612a-4436-b916-d10121b0f341" providerId="ADAL" clId="{55C09FD3-CE10-483B-8F02-77C491FFC10B}" dt="2026-08-24T04:02:15.577" v="27715" actId="20577"/>
          <ac:spMkLst>
            <pc:docMk/>
            <pc:sldMk cId="1917877278" sldId="378"/>
            <ac:spMk id="178" creationId="{E4295320-257F-D7CA-F460-F8115D41734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18:48.780" v="29851" actId="255"/>
        <pc:sldMkLst>
          <pc:docMk/>
          <pc:sldMk cId="295898409" sldId="380"/>
        </pc:sldMkLst>
        <pc:spChg chg="mod">
          <ac:chgData name="Shaibal Saha" userId="b190d146-612a-4436-b916-d10121b0f341" providerId="ADAL" clId="{55C09FD3-CE10-483B-8F02-77C491FFC10B}" dt="2026-08-26T05:19:44.500" v="28504" actId="1076"/>
          <ac:spMkLst>
            <pc:docMk/>
            <pc:sldMk cId="295898409" sldId="380"/>
            <ac:spMk id="4" creationId="{8622EF72-DD0D-71D0-07DC-0DF5EC8E5CF8}"/>
          </ac:spMkLst>
        </pc:spChg>
        <pc:spChg chg="add mod">
          <ac:chgData name="Shaibal Saha" userId="b190d146-612a-4436-b916-d10121b0f341" providerId="ADAL" clId="{55C09FD3-CE10-483B-8F02-77C491FFC10B}" dt="2026-08-26T04:07:00.978" v="28256" actId="1076"/>
          <ac:spMkLst>
            <pc:docMk/>
            <pc:sldMk cId="295898409" sldId="380"/>
            <ac:spMk id="43" creationId="{06FCE4B2-75FA-8906-AB4A-B3A313C722EE}"/>
          </ac:spMkLst>
        </pc:spChg>
        <pc:spChg chg="add mod">
          <ac:chgData name="Shaibal Saha" userId="b190d146-612a-4436-b916-d10121b0f341" providerId="ADAL" clId="{55C09FD3-CE10-483B-8F02-77C491FFC10B}" dt="2026-08-26T03:49:07.399" v="28105" actId="164"/>
          <ac:spMkLst>
            <pc:docMk/>
            <pc:sldMk cId="295898409" sldId="380"/>
            <ac:spMk id="45" creationId="{903D2E01-AC3E-20DE-9232-CAE71F734974}"/>
          </ac:spMkLst>
        </pc:spChg>
        <pc:spChg chg="add mod">
          <ac:chgData name="Shaibal Saha" userId="b190d146-612a-4436-b916-d10121b0f341" providerId="ADAL" clId="{55C09FD3-CE10-483B-8F02-77C491FFC10B}" dt="2026-08-26T04:07:04.888" v="28257" actId="255"/>
          <ac:spMkLst>
            <pc:docMk/>
            <pc:sldMk cId="295898409" sldId="380"/>
            <ac:spMk id="129" creationId="{0FC512E4-EB98-5893-1AEC-71E7C7195D30}"/>
          </ac:spMkLst>
        </pc:spChg>
        <pc:spChg chg="add mod">
          <ac:chgData name="Shaibal Saha" userId="b190d146-612a-4436-b916-d10121b0f341" providerId="ADAL" clId="{55C09FD3-CE10-483B-8F02-77C491FFC10B}" dt="2026-08-26T03:48:59.448" v="28104" actId="164"/>
          <ac:spMkLst>
            <pc:docMk/>
            <pc:sldMk cId="295898409" sldId="380"/>
            <ac:spMk id="131" creationId="{FFFB159B-FA3B-1C95-86B4-8BADB7276B0B}"/>
          </ac:spMkLst>
        </pc:spChg>
        <pc:spChg chg="add mod">
          <ac:chgData name="Shaibal Saha" userId="b190d146-612a-4436-b916-d10121b0f341" providerId="ADAL" clId="{55C09FD3-CE10-483B-8F02-77C491FFC10B}" dt="2026-08-26T05:04:49.496" v="28366" actId="164"/>
          <ac:spMkLst>
            <pc:docMk/>
            <pc:sldMk cId="295898409" sldId="380"/>
            <ac:spMk id="139" creationId="{9BC6D5A6-868F-0F91-2C41-CB94847F7466}"/>
          </ac:spMkLst>
        </pc:spChg>
        <pc:spChg chg="add mod">
          <ac:chgData name="Shaibal Saha" userId="b190d146-612a-4436-b916-d10121b0f341" providerId="ADAL" clId="{55C09FD3-CE10-483B-8F02-77C491FFC10B}" dt="2026-08-26T05:05:25.211" v="28371" actId="164"/>
          <ac:spMkLst>
            <pc:docMk/>
            <pc:sldMk cId="295898409" sldId="380"/>
            <ac:spMk id="161" creationId="{43C522F0-CA47-043D-795E-3CA47C68EDA5}"/>
          </ac:spMkLst>
        </pc:spChg>
        <pc:spChg chg="add mod">
          <ac:chgData name="Shaibal Saha" userId="b190d146-612a-4436-b916-d10121b0f341" providerId="ADAL" clId="{55C09FD3-CE10-483B-8F02-77C491FFC10B}" dt="2026-08-26T05:04:58.477" v="28369" actId="164"/>
          <ac:spMkLst>
            <pc:docMk/>
            <pc:sldMk cId="295898409" sldId="380"/>
            <ac:spMk id="165" creationId="{B7B0A6D2-AF0E-3DA5-C27D-0AE6F6E840F6}"/>
          </ac:spMkLst>
        </pc:spChg>
        <pc:spChg chg="add mod">
          <ac:chgData name="Shaibal Saha" userId="b190d146-612a-4436-b916-d10121b0f341" providerId="ADAL" clId="{55C09FD3-CE10-483B-8F02-77C491FFC10B}" dt="2026-08-26T05:04:49.496" v="28366" actId="164"/>
          <ac:spMkLst>
            <pc:docMk/>
            <pc:sldMk cId="295898409" sldId="380"/>
            <ac:spMk id="167" creationId="{32E4ADE8-FC2D-BDF4-774A-03285DB9C437}"/>
          </ac:spMkLst>
        </pc:spChg>
        <pc:spChg chg="add mod">
          <ac:chgData name="Shaibal Saha" userId="b190d146-612a-4436-b916-d10121b0f341" providerId="ADAL" clId="{55C09FD3-CE10-483B-8F02-77C491FFC10B}" dt="2026-08-26T05:04:49.496" v="28366" actId="164"/>
          <ac:spMkLst>
            <pc:docMk/>
            <pc:sldMk cId="295898409" sldId="380"/>
            <ac:spMk id="169" creationId="{DD06ACDB-8F5A-9D0C-936F-82E8FB660B99}"/>
          </ac:spMkLst>
        </pc:spChg>
        <pc:spChg chg="add mod">
          <ac:chgData name="Shaibal Saha" userId="b190d146-612a-4436-b916-d10121b0f341" providerId="ADAL" clId="{55C09FD3-CE10-483B-8F02-77C491FFC10B}" dt="2026-08-26T05:04:49.496" v="28366" actId="164"/>
          <ac:spMkLst>
            <pc:docMk/>
            <pc:sldMk cId="295898409" sldId="380"/>
            <ac:spMk id="171" creationId="{7A2D6107-83AD-ED74-3857-3C7C48057B59}"/>
          </ac:spMkLst>
        </pc:spChg>
        <pc:spChg chg="mod">
          <ac:chgData name="Shaibal Saha" userId="b190d146-612a-4436-b916-d10121b0f341" providerId="ADAL" clId="{55C09FD3-CE10-483B-8F02-77C491FFC10B}" dt="2026-08-26T05:10:00.601" v="28449" actId="20577"/>
          <ac:spMkLst>
            <pc:docMk/>
            <pc:sldMk cId="295898409" sldId="380"/>
            <ac:spMk id="178" creationId="{B495E7C0-F009-937B-9758-690E9421D2C8}"/>
          </ac:spMkLst>
        </pc:spChg>
        <pc:spChg chg="add mod">
          <ac:chgData name="Shaibal Saha" userId="b190d146-612a-4436-b916-d10121b0f341" providerId="ADAL" clId="{55C09FD3-CE10-483B-8F02-77C491FFC10B}" dt="2026-08-26T05:09:25.468" v="28446" actId="1076"/>
          <ac:spMkLst>
            <pc:docMk/>
            <pc:sldMk cId="295898409" sldId="380"/>
            <ac:spMk id="220" creationId="{75F813B0-E940-D1D9-F182-A5BEA68CAEB2}"/>
          </ac:spMkLst>
        </pc:spChg>
        <pc:spChg chg="add mod">
          <ac:chgData name="Shaibal Saha" userId="b190d146-612a-4436-b916-d10121b0f341" providerId="ADAL" clId="{55C09FD3-CE10-483B-8F02-77C491FFC10B}" dt="2026-08-26T05:07:46.789" v="28396" actId="1076"/>
          <ac:spMkLst>
            <pc:docMk/>
            <pc:sldMk cId="295898409" sldId="380"/>
            <ac:spMk id="222" creationId="{4C8C7554-192C-152A-5557-F19A33E29411}"/>
          </ac:spMkLst>
        </pc:spChg>
        <pc:spChg chg="add mod">
          <ac:chgData name="Shaibal Saha" userId="b190d146-612a-4436-b916-d10121b0f341" providerId="ADAL" clId="{55C09FD3-CE10-483B-8F02-77C491FFC10B}" dt="2026-08-26T05:08:17.607" v="28400" actId="14100"/>
          <ac:spMkLst>
            <pc:docMk/>
            <pc:sldMk cId="295898409" sldId="380"/>
            <ac:spMk id="224" creationId="{52689093-C9A8-AAC7-3716-0DEAE6B6657C}"/>
          </ac:spMkLst>
        </pc:spChg>
        <pc:spChg chg="add mod">
          <ac:chgData name="Shaibal Saha" userId="b190d146-612a-4436-b916-d10121b0f341" providerId="ADAL" clId="{55C09FD3-CE10-483B-8F02-77C491FFC10B}" dt="2026-08-26T05:08:10.484" v="28399" actId="1076"/>
          <ac:spMkLst>
            <pc:docMk/>
            <pc:sldMk cId="295898409" sldId="380"/>
            <ac:spMk id="226" creationId="{9C1DE5D8-6025-7D97-A5D0-92F4EF3E0EA8}"/>
          </ac:spMkLst>
        </pc:spChg>
        <pc:spChg chg="add mod">
          <ac:chgData name="Shaibal Saha" userId="b190d146-612a-4436-b916-d10121b0f341" providerId="ADAL" clId="{55C09FD3-CE10-483B-8F02-77C491FFC10B}" dt="2026-08-26T05:08:17.607" v="28400" actId="14100"/>
          <ac:spMkLst>
            <pc:docMk/>
            <pc:sldMk cId="295898409" sldId="380"/>
            <ac:spMk id="228" creationId="{73155F27-A031-C9F6-D4A8-4C72B7AF1552}"/>
          </ac:spMkLst>
        </pc:spChg>
        <pc:spChg chg="add mod">
          <ac:chgData name="Shaibal Saha" userId="b190d146-612a-4436-b916-d10121b0f341" providerId="ADAL" clId="{55C09FD3-CE10-483B-8F02-77C491FFC10B}" dt="2026-08-26T05:08:10.484" v="28399" actId="1076"/>
          <ac:spMkLst>
            <pc:docMk/>
            <pc:sldMk cId="295898409" sldId="380"/>
            <ac:spMk id="230" creationId="{34B330A6-1E87-9A05-38E6-AA6C8B186932}"/>
          </ac:spMkLst>
        </pc:spChg>
        <pc:spChg chg="add mod">
          <ac:chgData name="Shaibal Saha" userId="b190d146-612a-4436-b916-d10121b0f341" providerId="ADAL" clId="{55C09FD3-CE10-483B-8F02-77C491FFC10B}" dt="2026-08-26T05:08:17.607" v="28400" actId="14100"/>
          <ac:spMkLst>
            <pc:docMk/>
            <pc:sldMk cId="295898409" sldId="380"/>
            <ac:spMk id="232" creationId="{107A2F92-417D-DEC1-46BB-5C3DAAECD703}"/>
          </ac:spMkLst>
        </pc:spChg>
        <pc:spChg chg="add mod">
          <ac:chgData name="Shaibal Saha" userId="b190d146-612a-4436-b916-d10121b0f341" providerId="ADAL" clId="{55C09FD3-CE10-483B-8F02-77C491FFC10B}" dt="2026-08-26T05:08:10.484" v="28399" actId="1076"/>
          <ac:spMkLst>
            <pc:docMk/>
            <pc:sldMk cId="295898409" sldId="380"/>
            <ac:spMk id="234" creationId="{B5D0C1D6-0AC1-9AD4-BFDA-2371CE5C43D9}"/>
          </ac:spMkLst>
        </pc:spChg>
        <pc:spChg chg="add mod">
          <ac:chgData name="Shaibal Saha" userId="b190d146-612a-4436-b916-d10121b0f341" providerId="ADAL" clId="{55C09FD3-CE10-483B-8F02-77C491FFC10B}" dt="2026-08-30T19:18:48.780" v="29851" actId="255"/>
          <ac:spMkLst>
            <pc:docMk/>
            <pc:sldMk cId="295898409" sldId="380"/>
            <ac:spMk id="236" creationId="{3E1E7E2A-7B49-A0C9-0F50-5DBDEA38CA1D}"/>
          </ac:spMkLst>
        </pc:spChg>
        <pc:grpChg chg="add mod">
          <ac:chgData name="Shaibal Saha" userId="b190d146-612a-4436-b916-d10121b0f341" providerId="ADAL" clId="{55C09FD3-CE10-483B-8F02-77C491FFC10B}" dt="2026-08-26T03:48:59.448" v="28104" actId="164"/>
          <ac:grpSpMkLst>
            <pc:docMk/>
            <pc:sldMk cId="295898409" sldId="380"/>
            <ac:grpSpMk id="132" creationId="{9FF12459-54D9-9B8F-A088-394FFB94EFAB}"/>
          </ac:grpSpMkLst>
        </pc:grpChg>
        <pc:grpChg chg="add mod">
          <ac:chgData name="Shaibal Saha" userId="b190d146-612a-4436-b916-d10121b0f341" providerId="ADAL" clId="{55C09FD3-CE10-483B-8F02-77C491FFC10B}" dt="2026-08-26T05:04:09.746" v="28358" actId="1076"/>
          <ac:grpSpMkLst>
            <pc:docMk/>
            <pc:sldMk cId="295898409" sldId="380"/>
            <ac:grpSpMk id="133" creationId="{16361953-A765-D907-E92F-057FEA1E94CC}"/>
          </ac:grpSpMkLst>
        </pc:grpChg>
        <pc:grpChg chg="mod">
          <ac:chgData name="Shaibal Saha" userId="b190d146-612a-4436-b916-d10121b0f341" providerId="ADAL" clId="{55C09FD3-CE10-483B-8F02-77C491FFC10B}" dt="2026-08-26T05:04:58.477" v="28369" actId="164"/>
          <ac:grpSpMkLst>
            <pc:docMk/>
            <pc:sldMk cId="295898409" sldId="380"/>
            <ac:grpSpMk id="217" creationId="{6758106F-F508-2B90-6BEB-E4D8C84366F4}"/>
          </ac:grpSpMkLst>
        </pc:grpChg>
        <pc:grpChg chg="add mod">
          <ac:chgData name="Shaibal Saha" userId="b190d146-612a-4436-b916-d10121b0f341" providerId="ADAL" clId="{55C09FD3-CE10-483B-8F02-77C491FFC10B}" dt="2026-08-26T05:05:25.211" v="28371" actId="164"/>
          <ac:grpSpMkLst>
            <pc:docMk/>
            <pc:sldMk cId="295898409" sldId="380"/>
            <ac:grpSpMk id="218" creationId="{60976B94-9435-078D-E14B-5338D2368755}"/>
          </ac:grpSpMkLst>
        </pc:grpChg>
        <pc:grpChg chg="add mod">
          <ac:chgData name="Shaibal Saha" userId="b190d146-612a-4436-b916-d10121b0f341" providerId="ADAL" clId="{55C09FD3-CE10-483B-8F02-77C491FFC10B}" dt="2026-08-26T05:06:38.541" v="28386" actId="1076"/>
          <ac:grpSpMkLst>
            <pc:docMk/>
            <pc:sldMk cId="295898409" sldId="380"/>
            <ac:grpSpMk id="219" creationId="{2D81ACED-E361-F496-0C70-998A0EFDE809}"/>
          </ac:grpSpMkLst>
        </pc:grpChg>
        <pc:picChg chg="add mod">
          <ac:chgData name="Shaibal Saha" userId="b190d146-612a-4436-b916-d10121b0f341" providerId="ADAL" clId="{55C09FD3-CE10-483B-8F02-77C491FFC10B}" dt="2026-08-26T03:49:07.399" v="28105" actId="164"/>
          <ac:picMkLst>
            <pc:docMk/>
            <pc:sldMk cId="295898409" sldId="380"/>
            <ac:picMk id="25" creationId="{D7C35037-23EA-6C59-8D3B-EA93839235BE}"/>
          </ac:picMkLst>
        </pc:picChg>
        <pc:picChg chg="add mod">
          <ac:chgData name="Shaibal Saha" userId="b190d146-612a-4436-b916-d10121b0f341" providerId="ADAL" clId="{55C09FD3-CE10-483B-8F02-77C491FFC10B}" dt="2026-08-26T03:49:07.399" v="28105" actId="164"/>
          <ac:picMkLst>
            <pc:docMk/>
            <pc:sldMk cId="295898409" sldId="380"/>
            <ac:picMk id="33" creationId="{E481FD57-B8D4-20B3-216B-A321CA3ABE3A}"/>
          </ac:picMkLst>
        </pc:picChg>
        <pc:picChg chg="add mod">
          <ac:chgData name="Shaibal Saha" userId="b190d146-612a-4436-b916-d10121b0f341" providerId="ADAL" clId="{55C09FD3-CE10-483B-8F02-77C491FFC10B}" dt="2026-08-26T05:06:30.432" v="28385" actId="1076"/>
          <ac:picMkLst>
            <pc:docMk/>
            <pc:sldMk cId="295898409" sldId="380"/>
            <ac:picMk id="37" creationId="{DE6AC802-5E65-C7D8-31AC-321B2B2C6B53}"/>
          </ac:picMkLst>
        </pc:picChg>
        <pc:picChg chg="add mod">
          <ac:chgData name="Shaibal Saha" userId="b190d146-612a-4436-b916-d10121b0f341" providerId="ADAL" clId="{55C09FD3-CE10-483B-8F02-77C491FFC10B}" dt="2026-08-26T03:49:07.399" v="28105" actId="164"/>
          <ac:picMkLst>
            <pc:docMk/>
            <pc:sldMk cId="295898409" sldId="380"/>
            <ac:picMk id="41" creationId="{6134E76C-6CE0-1A53-E1FE-2AA624465405}"/>
          </ac:picMkLst>
        </pc:picChg>
        <pc:picChg chg="add mod">
          <ac:chgData name="Shaibal Saha" userId="b190d146-612a-4436-b916-d10121b0f341" providerId="ADAL" clId="{55C09FD3-CE10-483B-8F02-77C491FFC10B}" dt="2026-08-26T03:48:59.448" v="28104" actId="164"/>
          <ac:picMkLst>
            <pc:docMk/>
            <pc:sldMk cId="295898409" sldId="380"/>
            <ac:picMk id="49" creationId="{275A8B1B-36C5-BDBF-D7AA-212639233522}"/>
          </ac:picMkLst>
        </pc:picChg>
        <pc:picChg chg="add mod">
          <ac:chgData name="Shaibal Saha" userId="b190d146-612a-4436-b916-d10121b0f341" providerId="ADAL" clId="{55C09FD3-CE10-483B-8F02-77C491FFC10B}" dt="2026-08-26T03:48:59.448" v="28104" actId="164"/>
          <ac:picMkLst>
            <pc:docMk/>
            <pc:sldMk cId="295898409" sldId="380"/>
            <ac:picMk id="53" creationId="{BE1D47BE-D0E4-7C6A-9CAC-196B08C1BF08}"/>
          </ac:picMkLst>
        </pc:picChg>
        <pc:picChg chg="add mod">
          <ac:chgData name="Shaibal Saha" userId="b190d146-612a-4436-b916-d10121b0f341" providerId="ADAL" clId="{55C09FD3-CE10-483B-8F02-77C491FFC10B}" dt="2026-08-26T03:48:59.448" v="28104" actId="164"/>
          <ac:picMkLst>
            <pc:docMk/>
            <pc:sldMk cId="295898409" sldId="380"/>
            <ac:picMk id="57" creationId="{D769EBAE-3A54-E8B4-50DC-8EF690BFD2FB}"/>
          </ac:picMkLst>
        </pc:picChg>
        <pc:picChg chg="add mod">
          <ac:chgData name="Shaibal Saha" userId="b190d146-612a-4436-b916-d10121b0f341" providerId="ADAL" clId="{55C09FD3-CE10-483B-8F02-77C491FFC10B}" dt="2026-08-26T03:48:59.448" v="28104" actId="164"/>
          <ac:picMkLst>
            <pc:docMk/>
            <pc:sldMk cId="295898409" sldId="380"/>
            <ac:picMk id="59" creationId="{A1CD0FFC-93EF-4541-2903-10BC34D60BF7}"/>
          </ac:picMkLst>
        </pc:picChg>
        <pc:picChg chg="add mod">
          <ac:chgData name="Shaibal Saha" userId="b190d146-612a-4436-b916-d10121b0f341" providerId="ADAL" clId="{55C09FD3-CE10-483B-8F02-77C491FFC10B}" dt="2026-08-26T05:04:49.496" v="28366" actId="164"/>
          <ac:picMkLst>
            <pc:docMk/>
            <pc:sldMk cId="295898409" sldId="380"/>
            <ac:picMk id="141" creationId="{B7888D69-D6DC-ACBE-07B9-F0668B277F1B}"/>
          </ac:picMkLst>
        </pc:picChg>
        <pc:picChg chg="add mod">
          <ac:chgData name="Shaibal Saha" userId="b190d146-612a-4436-b916-d10121b0f341" providerId="ADAL" clId="{55C09FD3-CE10-483B-8F02-77C491FFC10B}" dt="2026-08-26T04:06:16.952" v="28222" actId="1076"/>
          <ac:picMkLst>
            <pc:docMk/>
            <pc:sldMk cId="295898409" sldId="380"/>
            <ac:picMk id="143" creationId="{8C374E36-B952-3D4F-233E-A73006580221}"/>
          </ac:picMkLst>
        </pc:picChg>
        <pc:picChg chg="add mod">
          <ac:chgData name="Shaibal Saha" userId="b190d146-612a-4436-b916-d10121b0f341" providerId="ADAL" clId="{55C09FD3-CE10-483B-8F02-77C491FFC10B}" dt="2026-08-26T05:04:49.496" v="28366" actId="164"/>
          <ac:picMkLst>
            <pc:docMk/>
            <pc:sldMk cId="295898409" sldId="380"/>
            <ac:picMk id="147" creationId="{22ACB85B-B584-1500-F2D0-61010C5307FC}"/>
          </ac:picMkLst>
        </pc:picChg>
        <pc:picChg chg="add mod">
          <ac:chgData name="Shaibal Saha" userId="b190d146-612a-4436-b916-d10121b0f341" providerId="ADAL" clId="{55C09FD3-CE10-483B-8F02-77C491FFC10B}" dt="2026-08-26T05:04:49.496" v="28366" actId="164"/>
          <ac:picMkLst>
            <pc:docMk/>
            <pc:sldMk cId="295898409" sldId="380"/>
            <ac:picMk id="151" creationId="{909D3460-941A-9987-05E4-8D040C78D782}"/>
          </ac:picMkLst>
        </pc:picChg>
        <pc:picChg chg="add mod">
          <ac:chgData name="Shaibal Saha" userId="b190d146-612a-4436-b916-d10121b0f341" providerId="ADAL" clId="{55C09FD3-CE10-483B-8F02-77C491FFC10B}" dt="2026-08-26T05:04:49.496" v="28366" actId="164"/>
          <ac:picMkLst>
            <pc:docMk/>
            <pc:sldMk cId="295898409" sldId="380"/>
            <ac:picMk id="153" creationId="{299AC1E6-22F8-80D1-7677-ADBBE6B935E3}"/>
          </ac:picMkLst>
        </pc:picChg>
        <pc:picChg chg="add mod">
          <ac:chgData name="Shaibal Saha" userId="b190d146-612a-4436-b916-d10121b0f341" providerId="ADAL" clId="{55C09FD3-CE10-483B-8F02-77C491FFC10B}" dt="2026-08-26T05:04:49.496" v="28366" actId="164"/>
          <ac:picMkLst>
            <pc:docMk/>
            <pc:sldMk cId="295898409" sldId="380"/>
            <ac:picMk id="155" creationId="{C6AB63EC-365C-33E0-324E-4EFA65A7330E}"/>
          </ac:picMkLst>
        </pc:picChg>
        <pc:picChg chg="add mod">
          <ac:chgData name="Shaibal Saha" userId="b190d146-612a-4436-b916-d10121b0f341" providerId="ADAL" clId="{55C09FD3-CE10-483B-8F02-77C491FFC10B}" dt="2026-08-26T04:35:29.203" v="28307" actId="1076"/>
          <ac:picMkLst>
            <pc:docMk/>
            <pc:sldMk cId="295898409" sldId="380"/>
            <ac:picMk id="157" creationId="{C4A22127-6FB8-A509-1054-B0643712C57E}"/>
          </ac:picMkLst>
        </pc:picChg>
        <pc:picChg chg="add mod">
          <ac:chgData name="Shaibal Saha" userId="b190d146-612a-4436-b916-d10121b0f341" providerId="ADAL" clId="{55C09FD3-CE10-483B-8F02-77C491FFC10B}" dt="2026-08-26T05:04:49.496" v="28366" actId="164"/>
          <ac:picMkLst>
            <pc:docMk/>
            <pc:sldMk cId="295898409" sldId="380"/>
            <ac:picMk id="159" creationId="{7D9E85DE-7C9C-1EB3-02CC-944D160F6AD3}"/>
          </ac:picMkLst>
        </pc:picChg>
        <pc:cxnChg chg="add mod">
          <ac:chgData name="Shaibal Saha" userId="b190d146-612a-4436-b916-d10121b0f341" providerId="ADAL" clId="{55C09FD3-CE10-483B-8F02-77C491FFC10B}" dt="2026-08-26T04:30:11.466" v="28267" actId="208"/>
          <ac:cxnSpMkLst>
            <pc:docMk/>
            <pc:sldMk cId="295898409" sldId="380"/>
            <ac:cxnSpMk id="163" creationId="{4F0E0597-EF81-BA65-BA7B-29E81739A724}"/>
          </ac:cxnSpMkLst>
        </pc:cxnChg>
        <pc:cxnChg chg="add mod">
          <ac:chgData name="Shaibal Saha" userId="b190d146-612a-4436-b916-d10121b0f341" providerId="ADAL" clId="{55C09FD3-CE10-483B-8F02-77C491FFC10B}" dt="2026-08-26T05:01:59.243" v="28311" actId="208"/>
          <ac:cxnSpMkLst>
            <pc:docMk/>
            <pc:sldMk cId="295898409" sldId="380"/>
            <ac:cxnSpMk id="173" creationId="{90BC7299-CD36-BCB1-FC66-D0EF8DA31E3E}"/>
          </ac:cxnSpMkLst>
        </pc:cxnChg>
        <pc:cxnChg chg="add mod">
          <ac:chgData name="Shaibal Saha" userId="b190d146-612a-4436-b916-d10121b0f341" providerId="ADAL" clId="{55C09FD3-CE10-483B-8F02-77C491FFC10B}" dt="2026-08-26T05:02:06.089" v="28314" actId="14100"/>
          <ac:cxnSpMkLst>
            <pc:docMk/>
            <pc:sldMk cId="295898409" sldId="380"/>
            <ac:cxnSpMk id="174" creationId="{9C3DDFD6-98A7-015A-7917-07DAFA270FCB}"/>
          </ac:cxnSpMkLst>
        </pc:cxnChg>
        <pc:cxnChg chg="add mod">
          <ac:chgData name="Shaibal Saha" userId="b190d146-612a-4436-b916-d10121b0f341" providerId="ADAL" clId="{55C09FD3-CE10-483B-8F02-77C491FFC10B}" dt="2026-08-26T05:02:13.450" v="28317" actId="14100"/>
          <ac:cxnSpMkLst>
            <pc:docMk/>
            <pc:sldMk cId="295898409" sldId="380"/>
            <ac:cxnSpMk id="177" creationId="{F443A1D4-316E-D852-579F-97C17B70BEFC}"/>
          </ac:cxnSpMkLst>
        </pc:cxnChg>
        <pc:cxnChg chg="add mod">
          <ac:chgData name="Shaibal Saha" userId="b190d146-612a-4436-b916-d10121b0f341" providerId="ADAL" clId="{55C09FD3-CE10-483B-8F02-77C491FFC10B}" dt="2026-08-26T05:02:22.785" v="28320" actId="14100"/>
          <ac:cxnSpMkLst>
            <pc:docMk/>
            <pc:sldMk cId="295898409" sldId="380"/>
            <ac:cxnSpMk id="181" creationId="{0CA25C9F-77CB-86CA-5B6E-304B1CBD48CA}"/>
          </ac:cxnSpMkLst>
        </pc:cxnChg>
        <pc:cxnChg chg="add mod">
          <ac:chgData name="Shaibal Saha" userId="b190d146-612a-4436-b916-d10121b0f341" providerId="ADAL" clId="{55C09FD3-CE10-483B-8F02-77C491FFC10B}" dt="2026-08-26T05:02:30.189" v="28323" actId="14100"/>
          <ac:cxnSpMkLst>
            <pc:docMk/>
            <pc:sldMk cId="295898409" sldId="380"/>
            <ac:cxnSpMk id="184" creationId="{74CD62BD-28DE-C461-D790-62ABE215B012}"/>
          </ac:cxnSpMkLst>
        </pc:cxnChg>
        <pc:cxnChg chg="add mod">
          <ac:chgData name="Shaibal Saha" userId="b190d146-612a-4436-b916-d10121b0f341" providerId="ADAL" clId="{55C09FD3-CE10-483B-8F02-77C491FFC10B}" dt="2026-08-26T05:02:37.910" v="28326" actId="14100"/>
          <ac:cxnSpMkLst>
            <pc:docMk/>
            <pc:sldMk cId="295898409" sldId="380"/>
            <ac:cxnSpMk id="187" creationId="{707AC8E0-675E-F06F-CE04-11FC6EA8A242}"/>
          </ac:cxnSpMkLst>
        </pc:cxnChg>
        <pc:cxnChg chg="add mod">
          <ac:chgData name="Shaibal Saha" userId="b190d146-612a-4436-b916-d10121b0f341" providerId="ADAL" clId="{55C09FD3-CE10-483B-8F02-77C491FFC10B}" dt="2026-08-26T05:02:54.036" v="28330" actId="14100"/>
          <ac:cxnSpMkLst>
            <pc:docMk/>
            <pc:sldMk cId="295898409" sldId="380"/>
            <ac:cxnSpMk id="190" creationId="{48FA1BC2-BB5D-1F89-D596-041BE5A63684}"/>
          </ac:cxnSpMkLst>
        </pc:cxnChg>
        <pc:cxnChg chg="add mod">
          <ac:chgData name="Shaibal Saha" userId="b190d146-612a-4436-b916-d10121b0f341" providerId="ADAL" clId="{55C09FD3-CE10-483B-8F02-77C491FFC10B}" dt="2026-08-26T05:03:20.039" v="28337" actId="14100"/>
          <ac:cxnSpMkLst>
            <pc:docMk/>
            <pc:sldMk cId="295898409" sldId="380"/>
            <ac:cxnSpMk id="194" creationId="{B651991F-ADE4-5601-09B8-CA55E635B25F}"/>
          </ac:cxnSpMkLst>
        </pc:cxnChg>
        <pc:cxnChg chg="add mod">
          <ac:chgData name="Shaibal Saha" userId="b190d146-612a-4436-b916-d10121b0f341" providerId="ADAL" clId="{55C09FD3-CE10-483B-8F02-77C491FFC10B}" dt="2026-08-26T05:04:34.560" v="28365" actId="14100"/>
          <ac:cxnSpMkLst>
            <pc:docMk/>
            <pc:sldMk cId="295898409" sldId="380"/>
            <ac:cxnSpMk id="200" creationId="{DD9444A2-721D-C235-267A-DF4F0980C8E8}"/>
          </ac:cxnSpMkLst>
        </pc:cxnChg>
        <pc:cxnChg chg="add mod">
          <ac:chgData name="Shaibal Saha" userId="b190d146-612a-4436-b916-d10121b0f341" providerId="ADAL" clId="{55C09FD3-CE10-483B-8F02-77C491FFC10B}" dt="2026-08-26T05:03:45.323" v="28345" actId="14100"/>
          <ac:cxnSpMkLst>
            <pc:docMk/>
            <pc:sldMk cId="295898409" sldId="380"/>
            <ac:cxnSpMk id="204" creationId="{70DC2F16-DFA3-1985-56CB-8043DF97592E}"/>
          </ac:cxnSpMkLst>
        </pc:cxnChg>
        <pc:cxnChg chg="add mod">
          <ac:chgData name="Shaibal Saha" userId="b190d146-612a-4436-b916-d10121b0f341" providerId="ADAL" clId="{55C09FD3-CE10-483B-8F02-77C491FFC10B}" dt="2026-08-26T05:03:53.149" v="28349" actId="14100"/>
          <ac:cxnSpMkLst>
            <pc:docMk/>
            <pc:sldMk cId="295898409" sldId="380"/>
            <ac:cxnSpMk id="208" creationId="{75F6B3C3-2341-4E9A-63D6-860F3612E029}"/>
          </ac:cxnSpMkLst>
        </pc:cxnChg>
        <pc:cxnChg chg="add mod">
          <ac:chgData name="Shaibal Saha" userId="b190d146-612a-4436-b916-d10121b0f341" providerId="ADAL" clId="{55C09FD3-CE10-483B-8F02-77C491FFC10B}" dt="2026-08-26T05:04:02.072" v="28352" actId="14100"/>
          <ac:cxnSpMkLst>
            <pc:docMk/>
            <pc:sldMk cId="295898409" sldId="380"/>
            <ac:cxnSpMk id="210" creationId="{5FF9D5C6-4EEA-C722-AA6F-C8F43F289BCB}"/>
          </ac:cxnSpMkLst>
        </pc:cxnChg>
        <pc:cxnChg chg="add mod">
          <ac:chgData name="Shaibal Saha" userId="b190d146-612a-4436-b916-d10121b0f341" providerId="ADAL" clId="{55C09FD3-CE10-483B-8F02-77C491FFC10B}" dt="2026-08-26T05:04:18.175" v="28361" actId="14100"/>
          <ac:cxnSpMkLst>
            <pc:docMk/>
            <pc:sldMk cId="295898409" sldId="380"/>
            <ac:cxnSpMk id="212" creationId="{C8148D9C-FA67-B777-C90E-EA4D3860AB80}"/>
          </ac:cxnSpMkLst>
        </pc:cxnChg>
        <pc:cxnChg chg="add mod">
          <ac:chgData name="Shaibal Saha" userId="b190d146-612a-4436-b916-d10121b0f341" providerId="ADAL" clId="{55C09FD3-CE10-483B-8F02-77C491FFC10B}" dt="2026-08-26T05:04:25.355" v="28364" actId="14100"/>
          <ac:cxnSpMkLst>
            <pc:docMk/>
            <pc:sldMk cId="295898409" sldId="380"/>
            <ac:cxnSpMk id="214" creationId="{6B167A7B-CC4A-229E-8155-04098A48D24E}"/>
          </ac:cxnSpMkLst>
        </pc:cxnChg>
      </pc:sldChg>
      <pc:sldChg chg="addSp delSp modSp add mod">
        <pc:chgData name="Shaibal Saha" userId="b190d146-612a-4436-b916-d10121b0f341" providerId="ADAL" clId="{55C09FD3-CE10-483B-8F02-77C491FFC10B}" dt="2026-08-30T19:18:55.227" v="29852" actId="255"/>
        <pc:sldMkLst>
          <pc:docMk/>
          <pc:sldMk cId="3056510883" sldId="381"/>
        </pc:sldMkLst>
        <pc:spChg chg="mod">
          <ac:chgData name="Shaibal Saha" userId="b190d146-612a-4436-b916-d10121b0f341" providerId="ADAL" clId="{55C09FD3-CE10-483B-8F02-77C491FFC10B}" dt="2026-08-26T05:19:39.579" v="28503" actId="1076"/>
          <ac:spMkLst>
            <pc:docMk/>
            <pc:sldMk cId="3056510883" sldId="381"/>
            <ac:spMk id="4" creationId="{DCC71EE5-0C3C-65E5-A51F-E8F06F7F9EE6}"/>
          </ac:spMkLst>
        </pc:spChg>
        <pc:spChg chg="mod">
          <ac:chgData name="Shaibal Saha" userId="b190d146-612a-4436-b916-d10121b0f341" providerId="ADAL" clId="{55C09FD3-CE10-483B-8F02-77C491FFC10B}" dt="2026-08-26T05:15:03.176" v="28481" actId="20577"/>
          <ac:spMkLst>
            <pc:docMk/>
            <pc:sldMk cId="3056510883" sldId="381"/>
            <ac:spMk id="5" creationId="{EDE7F625-693A-5CB1-4E66-61EFF9D688DE}"/>
          </ac:spMkLst>
        </pc:spChg>
        <pc:spChg chg="add mod">
          <ac:chgData name="Shaibal Saha" userId="b190d146-612a-4436-b916-d10121b0f341" providerId="ADAL" clId="{55C09FD3-CE10-483B-8F02-77C491FFC10B}" dt="2026-08-26T05:17:36.954" v="28486" actId="1076"/>
          <ac:spMkLst>
            <pc:docMk/>
            <pc:sldMk cId="3056510883" sldId="381"/>
            <ac:spMk id="7" creationId="{2F664488-B0F6-DCCC-3D6B-42EC34D1AF94}"/>
          </ac:spMkLst>
        </pc:spChg>
        <pc:spChg chg="add mod">
          <ac:chgData name="Shaibal Saha" userId="b190d146-612a-4436-b916-d10121b0f341" providerId="ADAL" clId="{55C09FD3-CE10-483B-8F02-77C491FFC10B}" dt="2026-08-26T05:17:36.954" v="28486" actId="1076"/>
          <ac:spMkLst>
            <pc:docMk/>
            <pc:sldMk cId="3056510883" sldId="381"/>
            <ac:spMk id="9" creationId="{94F8C1CD-A251-608F-D78E-2F13F0D57A0A}"/>
          </ac:spMkLst>
        </pc:spChg>
        <pc:spChg chg="add mod">
          <ac:chgData name="Shaibal Saha" userId="b190d146-612a-4436-b916-d10121b0f341" providerId="ADAL" clId="{55C09FD3-CE10-483B-8F02-77C491FFC10B}" dt="2026-08-26T05:17:36.954" v="28486" actId="1076"/>
          <ac:spMkLst>
            <pc:docMk/>
            <pc:sldMk cId="3056510883" sldId="381"/>
            <ac:spMk id="13" creationId="{1D10A67D-4949-9A55-B537-7EDCD89F1635}"/>
          </ac:spMkLst>
        </pc:spChg>
        <pc:spChg chg="add mod">
          <ac:chgData name="Shaibal Saha" userId="b190d146-612a-4436-b916-d10121b0f341" providerId="ADAL" clId="{55C09FD3-CE10-483B-8F02-77C491FFC10B}" dt="2026-08-26T08:20:52.923" v="29610" actId="1076"/>
          <ac:spMkLst>
            <pc:docMk/>
            <pc:sldMk cId="3056510883" sldId="381"/>
            <ac:spMk id="15" creationId="{8D7E07AB-293A-3B24-0257-FDB3121B4B17}"/>
          </ac:spMkLst>
        </pc:spChg>
        <pc:spChg chg="add mod">
          <ac:chgData name="Shaibal Saha" userId="b190d146-612a-4436-b916-d10121b0f341" providerId="ADAL" clId="{55C09FD3-CE10-483B-8F02-77C491FFC10B}" dt="2026-08-26T05:17:36.954" v="28486" actId="1076"/>
          <ac:spMkLst>
            <pc:docMk/>
            <pc:sldMk cId="3056510883" sldId="381"/>
            <ac:spMk id="17" creationId="{C72A43A0-83FC-99CC-D4A6-16069FE39090}"/>
          </ac:spMkLst>
        </pc:spChg>
        <pc:spChg chg="mod">
          <ac:chgData name="Shaibal Saha" userId="b190d146-612a-4436-b916-d10121b0f341" providerId="ADAL" clId="{55C09FD3-CE10-483B-8F02-77C491FFC10B}" dt="2026-08-26T05:11:54.983" v="28470" actId="1076"/>
          <ac:spMkLst>
            <pc:docMk/>
            <pc:sldMk cId="3056510883" sldId="381"/>
            <ac:spMk id="21" creationId="{62572B6C-DAB2-C036-375F-0CDD23255EFE}"/>
          </ac:spMkLst>
        </pc:spChg>
        <pc:spChg chg="add mod">
          <ac:chgData name="Shaibal Saha" userId="b190d146-612a-4436-b916-d10121b0f341" providerId="ADAL" clId="{55C09FD3-CE10-483B-8F02-77C491FFC10B}" dt="2026-08-26T05:17:36.954" v="28486" actId="1076"/>
          <ac:spMkLst>
            <pc:docMk/>
            <pc:sldMk cId="3056510883" sldId="381"/>
            <ac:spMk id="23" creationId="{CEE7A3F2-00E5-8496-A8C0-7381C8D3E2E1}"/>
          </ac:spMkLst>
        </pc:spChg>
        <pc:spChg chg="add mod">
          <ac:chgData name="Shaibal Saha" userId="b190d146-612a-4436-b916-d10121b0f341" providerId="ADAL" clId="{55C09FD3-CE10-483B-8F02-77C491FFC10B}" dt="2026-08-26T05:17:36.954" v="28486" actId="1076"/>
          <ac:spMkLst>
            <pc:docMk/>
            <pc:sldMk cId="3056510883" sldId="381"/>
            <ac:spMk id="26" creationId="{FDC3481C-1F18-E91A-9DE3-C0ED3E3C6E8E}"/>
          </ac:spMkLst>
        </pc:spChg>
        <pc:spChg chg="add mod">
          <ac:chgData name="Shaibal Saha" userId="b190d146-612a-4436-b916-d10121b0f341" providerId="ADAL" clId="{55C09FD3-CE10-483B-8F02-77C491FFC10B}" dt="2026-08-26T05:17:36.954" v="28486" actId="1076"/>
          <ac:spMkLst>
            <pc:docMk/>
            <pc:sldMk cId="3056510883" sldId="381"/>
            <ac:spMk id="30" creationId="{5B648B37-A601-6B84-F8D0-4DF098CC5451}"/>
          </ac:spMkLst>
        </pc:spChg>
        <pc:spChg chg="add mod">
          <ac:chgData name="Shaibal Saha" userId="b190d146-612a-4436-b916-d10121b0f341" providerId="ADAL" clId="{55C09FD3-CE10-483B-8F02-77C491FFC10B}" dt="2026-08-26T05:17:36.954" v="28486" actId="1076"/>
          <ac:spMkLst>
            <pc:docMk/>
            <pc:sldMk cId="3056510883" sldId="381"/>
            <ac:spMk id="32" creationId="{B2B548AB-B607-696B-927E-E4B719E8521B}"/>
          </ac:spMkLst>
        </pc:spChg>
        <pc:spChg chg="add mod">
          <ac:chgData name="Shaibal Saha" userId="b190d146-612a-4436-b916-d10121b0f341" providerId="ADAL" clId="{55C09FD3-CE10-483B-8F02-77C491FFC10B}" dt="2026-08-26T05:17:36.954" v="28486" actId="1076"/>
          <ac:spMkLst>
            <pc:docMk/>
            <pc:sldMk cId="3056510883" sldId="381"/>
            <ac:spMk id="35" creationId="{01A4FEE9-8E88-5A61-DB3F-4F55DA010A68}"/>
          </ac:spMkLst>
        </pc:spChg>
        <pc:spChg chg="mod">
          <ac:chgData name="Shaibal Saha" userId="b190d146-612a-4436-b916-d10121b0f341" providerId="ADAL" clId="{55C09FD3-CE10-483B-8F02-77C491FFC10B}" dt="2026-08-26T05:12:19.160" v="28476" actId="1076"/>
          <ac:spMkLst>
            <pc:docMk/>
            <pc:sldMk cId="3056510883" sldId="381"/>
            <ac:spMk id="40" creationId="{6C1AA5CA-F292-BA63-E877-0B98B2A7DB5A}"/>
          </ac:spMkLst>
        </pc:spChg>
        <pc:spChg chg="add del mod">
          <ac:chgData name="Shaibal Saha" userId="b190d146-612a-4436-b916-d10121b0f341" providerId="ADAL" clId="{55C09FD3-CE10-483B-8F02-77C491FFC10B}" dt="2026-08-26T05:17:59.736" v="28492" actId="21"/>
          <ac:spMkLst>
            <pc:docMk/>
            <pc:sldMk cId="3056510883" sldId="381"/>
            <ac:spMk id="44" creationId="{CD4DB718-387B-26AB-1347-89BD929AB96D}"/>
          </ac:spMkLst>
        </pc:spChg>
        <pc:spChg chg="add mod">
          <ac:chgData name="Shaibal Saha" userId="b190d146-612a-4436-b916-d10121b0f341" providerId="ADAL" clId="{55C09FD3-CE10-483B-8F02-77C491FFC10B}" dt="2026-08-26T05:18:09.620" v="28495" actId="1076"/>
          <ac:spMkLst>
            <pc:docMk/>
            <pc:sldMk cId="3056510883" sldId="381"/>
            <ac:spMk id="47" creationId="{26129F70-A42D-537A-1EBE-B366DC67A068}"/>
          </ac:spMkLst>
        </pc:spChg>
        <pc:spChg chg="mod">
          <ac:chgData name="Shaibal Saha" userId="b190d146-612a-4436-b916-d10121b0f341" providerId="ADAL" clId="{55C09FD3-CE10-483B-8F02-77C491FFC10B}" dt="2026-08-30T19:18:55.227" v="29852" actId="255"/>
          <ac:spMkLst>
            <pc:docMk/>
            <pc:sldMk cId="3056510883" sldId="381"/>
            <ac:spMk id="236" creationId="{0C493F01-DFB6-6605-3FDD-11E9871B8920}"/>
          </ac:spMkLst>
        </pc:spChg>
        <pc:picChg chg="mod">
          <ac:chgData name="Shaibal Saha" userId="b190d146-612a-4436-b916-d10121b0f341" providerId="ADAL" clId="{55C09FD3-CE10-483B-8F02-77C491FFC10B}" dt="2026-08-26T05:11:54.983" v="28470" actId="1076"/>
          <ac:picMkLst>
            <pc:docMk/>
            <pc:sldMk cId="3056510883" sldId="381"/>
            <ac:picMk id="19" creationId="{03607F0D-39CC-2458-97C7-1CED68EC8BE3}"/>
          </ac:picMkLst>
        </pc:picChg>
        <pc:picChg chg="mod">
          <ac:chgData name="Shaibal Saha" userId="b190d146-612a-4436-b916-d10121b0f341" providerId="ADAL" clId="{55C09FD3-CE10-483B-8F02-77C491FFC10B}" dt="2026-08-26T05:12:00.781" v="28471" actId="1076"/>
          <ac:picMkLst>
            <pc:docMk/>
            <pc:sldMk cId="3056510883" sldId="381"/>
            <ac:picMk id="28" creationId="{4B5685B5-03C0-B1AD-183F-63B299692900}"/>
          </ac:picMkLst>
        </pc:picChg>
        <pc:picChg chg="mod">
          <ac:chgData name="Shaibal Saha" userId="b190d146-612a-4436-b916-d10121b0f341" providerId="ADAL" clId="{55C09FD3-CE10-483B-8F02-77C491FFC10B}" dt="2026-08-26T05:12:19.160" v="28476" actId="1076"/>
          <ac:picMkLst>
            <pc:docMk/>
            <pc:sldMk cId="3056510883" sldId="381"/>
            <ac:picMk id="38" creationId="{C6D4D169-689B-7210-59EA-627B046A8BBA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20:15.751" v="29864" actId="1076"/>
        <pc:sldMkLst>
          <pc:docMk/>
          <pc:sldMk cId="3183733172" sldId="382"/>
        </pc:sldMkLst>
        <pc:spChg chg="mod">
          <ac:chgData name="Shaibal Saha" userId="b190d146-612a-4436-b916-d10121b0f341" providerId="ADAL" clId="{55C09FD3-CE10-483B-8F02-77C491FFC10B}" dt="2026-08-26T05:33:20.337" v="28636"/>
          <ac:spMkLst>
            <pc:docMk/>
            <pc:sldMk cId="3183733172" sldId="382"/>
            <ac:spMk id="4" creationId="{7843B5DE-5C61-7318-7D60-D76C4EBA5BB9}"/>
          </ac:spMkLst>
        </pc:spChg>
        <pc:spChg chg="add mod">
          <ac:chgData name="Shaibal Saha" userId="b190d146-612a-4436-b916-d10121b0f341" providerId="ADAL" clId="{55C09FD3-CE10-483B-8F02-77C491FFC10B}" dt="2026-08-30T19:19:37.811" v="29857" actId="1582"/>
          <ac:spMkLst>
            <pc:docMk/>
            <pc:sldMk cId="3183733172" sldId="382"/>
            <ac:spMk id="5" creationId="{50FDFD6E-966F-0CAF-0545-BEE7F304A7FC}"/>
          </ac:spMkLst>
        </pc:spChg>
        <pc:spChg chg="add mod">
          <ac:chgData name="Shaibal Saha" userId="b190d146-612a-4436-b916-d10121b0f341" providerId="ADAL" clId="{55C09FD3-CE10-483B-8F02-77C491FFC10B}" dt="2026-08-26T05:26:39.671" v="28569" actId="1076"/>
          <ac:spMkLst>
            <pc:docMk/>
            <pc:sldMk cId="3183733172" sldId="382"/>
            <ac:spMk id="17" creationId="{AB553C56-FD24-8DEA-A4D0-C732D8C1429D}"/>
          </ac:spMkLst>
        </pc:spChg>
        <pc:spChg chg="add mod">
          <ac:chgData name="Shaibal Saha" userId="b190d146-612a-4436-b916-d10121b0f341" providerId="ADAL" clId="{55C09FD3-CE10-483B-8F02-77C491FFC10B}" dt="2026-08-26T05:31:03.761" v="28622" actId="255"/>
          <ac:spMkLst>
            <pc:docMk/>
            <pc:sldMk cId="3183733172" sldId="382"/>
            <ac:spMk id="21" creationId="{222779AC-E9DF-6B74-1CCB-A1015DD653C0}"/>
          </ac:spMkLst>
        </pc:spChg>
        <pc:spChg chg="mod">
          <ac:chgData name="Shaibal Saha" userId="b190d146-612a-4436-b916-d10121b0f341" providerId="ADAL" clId="{55C09FD3-CE10-483B-8F02-77C491FFC10B}" dt="2026-08-26T05:33:04.726" v="28635" actId="207"/>
          <ac:spMkLst>
            <pc:docMk/>
            <pc:sldMk cId="3183733172" sldId="382"/>
            <ac:spMk id="25" creationId="{438F6222-88C1-BF65-C79A-D1D022B4E56D}"/>
          </ac:spMkLst>
        </pc:spChg>
        <pc:spChg chg="add mod">
          <ac:chgData name="Shaibal Saha" userId="b190d146-612a-4436-b916-d10121b0f341" providerId="ADAL" clId="{55C09FD3-CE10-483B-8F02-77C491FFC10B}" dt="2026-08-26T05:31:11.590" v="28624" actId="255"/>
          <ac:spMkLst>
            <pc:docMk/>
            <pc:sldMk cId="3183733172" sldId="382"/>
            <ac:spMk id="29" creationId="{ABDB3940-E1E6-7D00-9890-559416B53EB6}"/>
          </ac:spMkLst>
        </pc:spChg>
        <pc:spChg chg="mod">
          <ac:chgData name="Shaibal Saha" userId="b190d146-612a-4436-b916-d10121b0f341" providerId="ADAL" clId="{55C09FD3-CE10-483B-8F02-77C491FFC10B}" dt="2026-08-30T19:19:48.365" v="29858" actId="1076"/>
          <ac:spMkLst>
            <pc:docMk/>
            <pc:sldMk cId="3183733172" sldId="382"/>
            <ac:spMk id="33" creationId="{255155C7-B761-8D96-7CF3-EF7ADBB23A7B}"/>
          </ac:spMkLst>
        </pc:spChg>
        <pc:spChg chg="mod">
          <ac:chgData name="Shaibal Saha" userId="b190d146-612a-4436-b916-d10121b0f341" providerId="ADAL" clId="{55C09FD3-CE10-483B-8F02-77C491FFC10B}" dt="2026-08-30T19:19:48.365" v="29858" actId="1076"/>
          <ac:spMkLst>
            <pc:docMk/>
            <pc:sldMk cId="3183733172" sldId="382"/>
            <ac:spMk id="37" creationId="{1FFB0150-44ED-6AFC-4E60-871499284060}"/>
          </ac:spMkLst>
        </pc:spChg>
        <pc:spChg chg="mod">
          <ac:chgData name="Shaibal Saha" userId="b190d146-612a-4436-b916-d10121b0f341" providerId="ADAL" clId="{55C09FD3-CE10-483B-8F02-77C491FFC10B}" dt="2026-08-30T19:19:48.365" v="29858" actId="1076"/>
          <ac:spMkLst>
            <pc:docMk/>
            <pc:sldMk cId="3183733172" sldId="382"/>
            <ac:spMk id="47" creationId="{5202A2BC-86C8-6829-922E-535A36D6AA13}"/>
          </ac:spMkLst>
        </pc:spChg>
        <pc:spChg chg="add mod">
          <ac:chgData name="Shaibal Saha" userId="b190d146-612a-4436-b916-d10121b0f341" providerId="ADAL" clId="{55C09FD3-CE10-483B-8F02-77C491FFC10B}" dt="2026-08-30T19:19:48.365" v="29858" actId="1076"/>
          <ac:spMkLst>
            <pc:docMk/>
            <pc:sldMk cId="3183733172" sldId="382"/>
            <ac:spMk id="51" creationId="{DB708FF1-2289-F435-B16B-D5CCF6F10463}"/>
          </ac:spMkLst>
        </pc:spChg>
        <pc:spChg chg="mod">
          <ac:chgData name="Shaibal Saha" userId="b190d146-612a-4436-b916-d10121b0f341" providerId="ADAL" clId="{55C09FD3-CE10-483B-8F02-77C491FFC10B}" dt="2026-08-26T05:31:38.138" v="28630" actId="255"/>
          <ac:spMkLst>
            <pc:docMk/>
            <pc:sldMk cId="3183733172" sldId="382"/>
            <ac:spMk id="54" creationId="{BDCE775E-8491-AFD1-E475-49741F0C4BCC}"/>
          </ac:spMkLst>
        </pc:spChg>
        <pc:spChg chg="add mod">
          <ac:chgData name="Shaibal Saha" userId="b190d146-612a-4436-b916-d10121b0f341" providerId="ADAL" clId="{55C09FD3-CE10-483B-8F02-77C491FFC10B}" dt="2026-08-30T19:19:55.381" v="29859" actId="1076"/>
          <ac:spMkLst>
            <pc:docMk/>
            <pc:sldMk cId="3183733172" sldId="382"/>
            <ac:spMk id="57" creationId="{1C88F37B-9F6E-875F-ED0C-6A7EBF0B8D7D}"/>
          </ac:spMkLst>
        </pc:spChg>
        <pc:spChg chg="add mod">
          <ac:chgData name="Shaibal Saha" userId="b190d146-612a-4436-b916-d10121b0f341" providerId="ADAL" clId="{55C09FD3-CE10-483B-8F02-77C491FFC10B}" dt="2026-08-30T19:19:55.381" v="29859" actId="1076"/>
          <ac:spMkLst>
            <pc:docMk/>
            <pc:sldMk cId="3183733172" sldId="382"/>
            <ac:spMk id="60" creationId="{48EDBCB1-8DF4-B1EE-4E42-F7A0BE8D88AD}"/>
          </ac:spMkLst>
        </pc:spChg>
        <pc:spChg chg="mod">
          <ac:chgData name="Shaibal Saha" userId="b190d146-612a-4436-b916-d10121b0f341" providerId="ADAL" clId="{55C09FD3-CE10-483B-8F02-77C491FFC10B}" dt="2026-08-30T19:19:55.381" v="29859" actId="1076"/>
          <ac:spMkLst>
            <pc:docMk/>
            <pc:sldMk cId="3183733172" sldId="382"/>
            <ac:spMk id="128" creationId="{6ED96081-6207-5B75-80AC-6B111660D229}"/>
          </ac:spMkLst>
        </pc:spChg>
        <pc:spChg chg="add mod">
          <ac:chgData name="Shaibal Saha" userId="b190d146-612a-4436-b916-d10121b0f341" providerId="ADAL" clId="{55C09FD3-CE10-483B-8F02-77C491FFC10B}" dt="2026-08-30T19:19:55.381" v="29859" actId="1076"/>
          <ac:spMkLst>
            <pc:docMk/>
            <pc:sldMk cId="3183733172" sldId="382"/>
            <ac:spMk id="130" creationId="{5AF288A6-45D9-9B66-9395-0E2DC4803C22}"/>
          </ac:spMkLst>
        </pc:spChg>
        <pc:spChg chg="add mod">
          <ac:chgData name="Shaibal Saha" userId="b190d146-612a-4436-b916-d10121b0f341" providerId="ADAL" clId="{55C09FD3-CE10-483B-8F02-77C491FFC10B}" dt="2026-08-30T19:19:55.381" v="29859" actId="1076"/>
          <ac:spMkLst>
            <pc:docMk/>
            <pc:sldMk cId="3183733172" sldId="382"/>
            <ac:spMk id="132" creationId="{B177A9B5-5B8A-9F94-5593-F8E409D11F13}"/>
          </ac:spMkLst>
        </pc:spChg>
        <pc:spChg chg="add mod">
          <ac:chgData name="Shaibal Saha" userId="b190d146-612a-4436-b916-d10121b0f341" providerId="ADAL" clId="{55C09FD3-CE10-483B-8F02-77C491FFC10B}" dt="2026-08-30T19:19:55.381" v="29859" actId="1076"/>
          <ac:spMkLst>
            <pc:docMk/>
            <pc:sldMk cId="3183733172" sldId="382"/>
            <ac:spMk id="134" creationId="{544C2BD1-E350-08EF-B1CF-806264928D1B}"/>
          </ac:spMkLst>
        </pc:spChg>
        <pc:spChg chg="add mod">
          <ac:chgData name="Shaibal Saha" userId="b190d146-612a-4436-b916-d10121b0f341" providerId="ADAL" clId="{55C09FD3-CE10-483B-8F02-77C491FFC10B}" dt="2026-08-30T19:20:15.751" v="29864" actId="1076"/>
          <ac:spMkLst>
            <pc:docMk/>
            <pc:sldMk cId="3183733172" sldId="382"/>
            <ac:spMk id="139" creationId="{1C0761ED-00F4-8C0E-3E0E-201C039904DF}"/>
          </ac:spMkLst>
        </pc:spChg>
        <pc:spChg chg="mod">
          <ac:chgData name="Shaibal Saha" userId="b190d146-612a-4436-b916-d10121b0f341" providerId="ADAL" clId="{55C09FD3-CE10-483B-8F02-77C491FFC10B}" dt="2026-08-26T05:25:30.295" v="28566" actId="20577"/>
          <ac:spMkLst>
            <pc:docMk/>
            <pc:sldMk cId="3183733172" sldId="382"/>
            <ac:spMk id="178" creationId="{1FB3E5F7-5427-6C32-F7EF-19EC414EAD18}"/>
          </ac:spMkLst>
        </pc:spChg>
        <pc:picChg chg="mod">
          <ac:chgData name="Shaibal Saha" userId="b190d146-612a-4436-b916-d10121b0f341" providerId="ADAL" clId="{55C09FD3-CE10-483B-8F02-77C491FFC10B}" dt="2026-08-30T19:19:55.381" v="29859" actId="1076"/>
          <ac:picMkLst>
            <pc:docMk/>
            <pc:sldMk cId="3183733172" sldId="382"/>
            <ac:picMk id="62" creationId="{B4A96CED-49FA-0F7B-7C43-5E0CC0FCAC96}"/>
          </ac:picMkLst>
        </pc:picChg>
        <pc:picChg chg="mod">
          <ac:chgData name="Shaibal Saha" userId="b190d146-612a-4436-b916-d10121b0f341" providerId="ADAL" clId="{55C09FD3-CE10-483B-8F02-77C491FFC10B}" dt="2026-08-26T05:33:30.123" v="28637" actId="1076"/>
          <ac:picMkLst>
            <pc:docMk/>
            <pc:sldMk cId="3183733172" sldId="382"/>
            <ac:picMk id="136" creationId="{9F9166DA-EF2C-AC54-D5D9-F1AB25F683BC}"/>
          </ac:picMkLst>
        </pc:picChg>
        <pc:picChg chg="mod">
          <ac:chgData name="Shaibal Saha" userId="b190d146-612a-4436-b916-d10121b0f341" providerId="ADAL" clId="{55C09FD3-CE10-483B-8F02-77C491FFC10B}" dt="2026-08-26T05:33:33.207" v="28638" actId="1076"/>
          <ac:picMkLst>
            <pc:docMk/>
            <pc:sldMk cId="3183733172" sldId="382"/>
            <ac:picMk id="138" creationId="{DEC55BCC-E8B1-A226-CB21-0D2041493904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28:35.107" v="29907" actId="948"/>
        <pc:sldMkLst>
          <pc:docMk/>
          <pc:sldMk cId="1786054700" sldId="383"/>
        </pc:sldMkLst>
        <pc:spChg chg="add mod">
          <ac:chgData name="Shaibal Saha" userId="b190d146-612a-4436-b916-d10121b0f341" providerId="ADAL" clId="{55C09FD3-CE10-483B-8F02-77C491FFC10B}" dt="2026-08-30T19:28:35.107" v="29907" actId="948"/>
          <ac:spMkLst>
            <pc:docMk/>
            <pc:sldMk cId="1786054700" sldId="383"/>
            <ac:spMk id="4" creationId="{39ECC929-D20D-E5AE-7C07-476EF3056989}"/>
          </ac:spMkLst>
        </pc:spChg>
        <pc:spChg chg="mod">
          <ac:chgData name="Shaibal Saha" userId="b190d146-612a-4436-b916-d10121b0f341" providerId="ADAL" clId="{55C09FD3-CE10-483B-8F02-77C491FFC10B}" dt="2026-08-26T05:27:30.917" v="28581" actId="20577"/>
          <ac:spMkLst>
            <pc:docMk/>
            <pc:sldMk cId="1786054700" sldId="383"/>
            <ac:spMk id="178" creationId="{1311CA48-1E02-F406-6E6B-69AD3BBC49B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6T06:22:49.503" v="28858" actId="1076"/>
        <pc:sldMkLst>
          <pc:docMk/>
          <pc:sldMk cId="335701296" sldId="384"/>
        </pc:sldMkLst>
        <pc:spChg chg="mod">
          <ac:chgData name="Shaibal Saha" userId="b190d146-612a-4436-b916-d10121b0f341" providerId="ADAL" clId="{55C09FD3-CE10-483B-8F02-77C491FFC10B}" dt="2026-08-26T06:21:34.895" v="28849" actId="255"/>
          <ac:spMkLst>
            <pc:docMk/>
            <pc:sldMk cId="335701296" sldId="384"/>
            <ac:spMk id="6" creationId="{87B0CE2B-BAE5-BC7E-DA43-9679DCE41F65}"/>
          </ac:spMkLst>
        </pc:spChg>
        <pc:spChg chg="add mod">
          <ac:chgData name="Shaibal Saha" userId="b190d146-612a-4436-b916-d10121b0f341" providerId="ADAL" clId="{55C09FD3-CE10-483B-8F02-77C491FFC10B}" dt="2026-08-26T06:22:40.421" v="28857" actId="1076"/>
          <ac:spMkLst>
            <pc:docMk/>
            <pc:sldMk cId="335701296" sldId="384"/>
            <ac:spMk id="8" creationId="{47440317-7406-BE91-08D9-84C0ABFB2088}"/>
          </ac:spMkLst>
        </pc:spChg>
        <pc:spChg chg="mod">
          <ac:chgData name="Shaibal Saha" userId="b190d146-612a-4436-b916-d10121b0f341" providerId="ADAL" clId="{55C09FD3-CE10-483B-8F02-77C491FFC10B}" dt="2026-08-26T06:22:49.503" v="28858" actId="1076"/>
          <ac:spMkLst>
            <pc:docMk/>
            <pc:sldMk cId="335701296" sldId="384"/>
            <ac:spMk id="11" creationId="{3EE6D594-3671-059F-4581-012E3C904F8F}"/>
          </ac:spMkLst>
        </pc:spChg>
        <pc:spChg chg="mod">
          <ac:chgData name="Shaibal Saha" userId="b190d146-612a-4436-b916-d10121b0f341" providerId="ADAL" clId="{55C09FD3-CE10-483B-8F02-77C491FFC10B}" dt="2026-08-26T06:20:52.893" v="28806" actId="14100"/>
          <ac:spMkLst>
            <pc:docMk/>
            <pc:sldMk cId="335701296" sldId="384"/>
            <ac:spMk id="14" creationId="{8602C0BB-C279-5AC9-51A6-8555370E1805}"/>
          </ac:spMkLst>
        </pc:spChg>
        <pc:spChg chg="add mod">
          <ac:chgData name="Shaibal Saha" userId="b190d146-612a-4436-b916-d10121b0f341" providerId="ADAL" clId="{55C09FD3-CE10-483B-8F02-77C491FFC10B}" dt="2026-08-26T06:22:40.421" v="28857" actId="1076"/>
          <ac:spMkLst>
            <pc:docMk/>
            <pc:sldMk cId="335701296" sldId="384"/>
            <ac:spMk id="19" creationId="{519F7C95-6A9C-2F99-4E2C-1306488DCC3C}"/>
          </ac:spMkLst>
        </pc:spChg>
        <pc:spChg chg="add mod">
          <ac:chgData name="Shaibal Saha" userId="b190d146-612a-4436-b916-d10121b0f341" providerId="ADAL" clId="{55C09FD3-CE10-483B-8F02-77C491FFC10B}" dt="2026-08-26T06:22:40.421" v="28857" actId="1076"/>
          <ac:spMkLst>
            <pc:docMk/>
            <pc:sldMk cId="335701296" sldId="384"/>
            <ac:spMk id="23" creationId="{A99E8375-9FEE-CE10-C589-A94CFC93D79C}"/>
          </ac:spMkLst>
        </pc:spChg>
        <pc:spChg chg="add mod">
          <ac:chgData name="Shaibal Saha" userId="b190d146-612a-4436-b916-d10121b0f341" providerId="ADAL" clId="{55C09FD3-CE10-483B-8F02-77C491FFC10B}" dt="2026-08-26T06:22:40.421" v="28857" actId="1076"/>
          <ac:spMkLst>
            <pc:docMk/>
            <pc:sldMk cId="335701296" sldId="384"/>
            <ac:spMk id="27" creationId="{2430629B-A15A-3281-5CB1-884227FA6931}"/>
          </ac:spMkLst>
        </pc:spChg>
        <pc:spChg chg="add mod">
          <ac:chgData name="Shaibal Saha" userId="b190d146-612a-4436-b916-d10121b0f341" providerId="ADAL" clId="{55C09FD3-CE10-483B-8F02-77C491FFC10B}" dt="2026-08-26T06:22:40.421" v="28857" actId="1076"/>
          <ac:spMkLst>
            <pc:docMk/>
            <pc:sldMk cId="335701296" sldId="384"/>
            <ac:spMk id="31" creationId="{C7840754-6135-5612-9A1B-74D9DD8503EA}"/>
          </ac:spMkLst>
        </pc:spChg>
        <pc:spChg chg="add mod">
          <ac:chgData name="Shaibal Saha" userId="b190d146-612a-4436-b916-d10121b0f341" providerId="ADAL" clId="{55C09FD3-CE10-483B-8F02-77C491FFC10B}" dt="2026-08-26T06:22:40.421" v="28857" actId="1076"/>
          <ac:spMkLst>
            <pc:docMk/>
            <pc:sldMk cId="335701296" sldId="384"/>
            <ac:spMk id="39" creationId="{CE8ED1DF-957A-990A-CF5A-9A9D22816CD5}"/>
          </ac:spMkLst>
        </pc:spChg>
        <pc:spChg chg="mod">
          <ac:chgData name="Shaibal Saha" userId="b190d146-612a-4436-b916-d10121b0f341" providerId="ADAL" clId="{55C09FD3-CE10-483B-8F02-77C491FFC10B}" dt="2026-08-26T06:22:08.903" v="28853" actId="255"/>
          <ac:spMkLst>
            <pc:docMk/>
            <pc:sldMk cId="335701296" sldId="384"/>
            <ac:spMk id="43" creationId="{B994C6ED-84F8-8E74-AEF3-8ABBBE8B1308}"/>
          </ac:spMkLst>
        </pc:spChg>
        <pc:spChg chg="add mod">
          <ac:chgData name="Shaibal Saha" userId="b190d146-612a-4436-b916-d10121b0f341" providerId="ADAL" clId="{55C09FD3-CE10-483B-8F02-77C491FFC10B}" dt="2026-08-26T06:22:40.421" v="28857" actId="1076"/>
          <ac:spMkLst>
            <pc:docMk/>
            <pc:sldMk cId="335701296" sldId="384"/>
            <ac:spMk id="47" creationId="{D3406D59-8C56-B48F-2AC3-A056B117CBA9}"/>
          </ac:spMkLst>
        </pc:spChg>
        <pc:spChg chg="add mod">
          <ac:chgData name="Shaibal Saha" userId="b190d146-612a-4436-b916-d10121b0f341" providerId="ADAL" clId="{55C09FD3-CE10-483B-8F02-77C491FFC10B}" dt="2026-08-26T06:22:40.421" v="28857" actId="1076"/>
          <ac:spMkLst>
            <pc:docMk/>
            <pc:sldMk cId="335701296" sldId="384"/>
            <ac:spMk id="49" creationId="{3138F535-0FB2-41A9-C739-FAF728D7E6ED}"/>
          </ac:spMkLst>
        </pc:spChg>
        <pc:spChg chg="add mod">
          <ac:chgData name="Shaibal Saha" userId="b190d146-612a-4436-b916-d10121b0f341" providerId="ADAL" clId="{55C09FD3-CE10-483B-8F02-77C491FFC10B}" dt="2026-08-26T06:22:40.421" v="28857" actId="1076"/>
          <ac:spMkLst>
            <pc:docMk/>
            <pc:sldMk cId="335701296" sldId="384"/>
            <ac:spMk id="53" creationId="{783AEBB1-BA98-DE12-9196-CBF5F140F767}"/>
          </ac:spMkLst>
        </pc:spChg>
        <pc:spChg chg="add mod">
          <ac:chgData name="Shaibal Saha" userId="b190d146-612a-4436-b916-d10121b0f341" providerId="ADAL" clId="{55C09FD3-CE10-483B-8F02-77C491FFC10B}" dt="2026-08-26T06:22:40.421" v="28857" actId="1076"/>
          <ac:spMkLst>
            <pc:docMk/>
            <pc:sldMk cId="335701296" sldId="384"/>
            <ac:spMk id="55" creationId="{CC1622EE-8C33-73C1-89F5-9E740C81E4AE}"/>
          </ac:spMkLst>
        </pc:spChg>
        <pc:spChg chg="mod">
          <ac:chgData name="Shaibal Saha" userId="b190d146-612a-4436-b916-d10121b0f341" providerId="ADAL" clId="{55C09FD3-CE10-483B-8F02-77C491FFC10B}" dt="2026-08-26T06:19:41.503" v="28788" actId="1076"/>
          <ac:spMkLst>
            <pc:docMk/>
            <pc:sldMk cId="335701296" sldId="384"/>
            <ac:spMk id="155" creationId="{620A1BB9-FA13-C15F-5DB7-DBC57C6BEFEA}"/>
          </ac:spMkLst>
        </pc:spChg>
        <pc:spChg chg="mod">
          <ac:chgData name="Shaibal Saha" userId="b190d146-612a-4436-b916-d10121b0f341" providerId="ADAL" clId="{55C09FD3-CE10-483B-8F02-77C491FFC10B}" dt="2026-08-26T06:19:12.553" v="28786" actId="20577"/>
          <ac:spMkLst>
            <pc:docMk/>
            <pc:sldMk cId="335701296" sldId="384"/>
            <ac:spMk id="178" creationId="{E33741C4-F1C7-ADF5-0D36-D062DCD75D82}"/>
          </ac:spMkLst>
        </pc:spChg>
        <pc:picChg chg="add mod">
          <ac:chgData name="Shaibal Saha" userId="b190d146-612a-4436-b916-d10121b0f341" providerId="ADAL" clId="{55C09FD3-CE10-483B-8F02-77C491FFC10B}" dt="2026-08-26T06:20:52.893" v="28806" actId="14100"/>
          <ac:picMkLst>
            <pc:docMk/>
            <pc:sldMk cId="335701296" sldId="384"/>
            <ac:picMk id="4" creationId="{E3E1CCB8-5904-65A0-26CA-7CF1E54DC081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6T06:28:30.197" v="28885" actId="20577"/>
        <pc:sldMkLst>
          <pc:docMk/>
          <pc:sldMk cId="2637486782" sldId="385"/>
        </pc:sldMkLst>
        <pc:spChg chg="add mod">
          <ac:chgData name="Shaibal Saha" userId="b190d146-612a-4436-b916-d10121b0f341" providerId="ADAL" clId="{55C09FD3-CE10-483B-8F02-77C491FFC10B}" dt="2026-08-26T06:25:22.533" v="28865" actId="1076"/>
          <ac:spMkLst>
            <pc:docMk/>
            <pc:sldMk cId="2637486782" sldId="385"/>
            <ac:spMk id="5" creationId="{62B121FB-01AB-E039-0D18-C09846A06EFB}"/>
          </ac:spMkLst>
        </pc:spChg>
        <pc:spChg chg="add mod">
          <ac:chgData name="Shaibal Saha" userId="b190d146-612a-4436-b916-d10121b0f341" providerId="ADAL" clId="{55C09FD3-CE10-483B-8F02-77C491FFC10B}" dt="2026-08-26T06:25:37.184" v="28866" actId="255"/>
          <ac:spMkLst>
            <pc:docMk/>
            <pc:sldMk cId="2637486782" sldId="385"/>
            <ac:spMk id="17" creationId="{B8B48A52-7EA8-70A3-18C2-6ED4F9B8368C}"/>
          </ac:spMkLst>
        </pc:spChg>
        <pc:spChg chg="mod">
          <ac:chgData name="Shaibal Saha" userId="b190d146-612a-4436-b916-d10121b0f341" providerId="ADAL" clId="{55C09FD3-CE10-483B-8F02-77C491FFC10B}" dt="2026-08-26T06:26:42.919" v="28879" actId="255"/>
          <ac:spMkLst>
            <pc:docMk/>
            <pc:sldMk cId="2637486782" sldId="385"/>
            <ac:spMk id="20" creationId="{DBFBBABC-34D5-7AC5-738C-818A15CB8015}"/>
          </ac:spMkLst>
        </pc:spChg>
        <pc:spChg chg="add mod">
          <ac:chgData name="Shaibal Saha" userId="b190d146-612a-4436-b916-d10121b0f341" providerId="ADAL" clId="{55C09FD3-CE10-483B-8F02-77C491FFC10B}" dt="2026-08-26T06:25:22.533" v="28865" actId="1076"/>
          <ac:spMkLst>
            <pc:docMk/>
            <pc:sldMk cId="2637486782" sldId="385"/>
            <ac:spMk id="22" creationId="{C1FDE210-7360-DB27-F5BE-7974F98D0C22}"/>
          </ac:spMkLst>
        </pc:spChg>
        <pc:spChg chg="add mod">
          <ac:chgData name="Shaibal Saha" userId="b190d146-612a-4436-b916-d10121b0f341" providerId="ADAL" clId="{55C09FD3-CE10-483B-8F02-77C491FFC10B}" dt="2026-08-26T06:25:22.533" v="28865" actId="1076"/>
          <ac:spMkLst>
            <pc:docMk/>
            <pc:sldMk cId="2637486782" sldId="385"/>
            <ac:spMk id="25" creationId="{A685085C-744C-C9BC-2214-675F4DB7A5DA}"/>
          </ac:spMkLst>
        </pc:spChg>
        <pc:spChg chg="add mod">
          <ac:chgData name="Shaibal Saha" userId="b190d146-612a-4436-b916-d10121b0f341" providerId="ADAL" clId="{55C09FD3-CE10-483B-8F02-77C491FFC10B}" dt="2026-08-26T06:25:47.071" v="28869" actId="1076"/>
          <ac:spMkLst>
            <pc:docMk/>
            <pc:sldMk cId="2637486782" sldId="385"/>
            <ac:spMk id="30" creationId="{5B216DCC-0907-695C-229F-E377647087C7}"/>
          </ac:spMkLst>
        </pc:spChg>
        <pc:spChg chg="add mod">
          <ac:chgData name="Shaibal Saha" userId="b190d146-612a-4436-b916-d10121b0f341" providerId="ADAL" clId="{55C09FD3-CE10-483B-8F02-77C491FFC10B}" dt="2026-08-26T06:28:13.753" v="28881" actId="255"/>
          <ac:spMkLst>
            <pc:docMk/>
            <pc:sldMk cId="2637486782" sldId="385"/>
            <ac:spMk id="33" creationId="{C9B464E2-7522-0DBA-63C1-46F426612010}"/>
          </ac:spMkLst>
        </pc:spChg>
        <pc:spChg chg="mod">
          <ac:chgData name="Shaibal Saha" userId="b190d146-612a-4436-b916-d10121b0f341" providerId="ADAL" clId="{55C09FD3-CE10-483B-8F02-77C491FFC10B}" dt="2026-08-26T06:25:51.264" v="28870" actId="255"/>
          <ac:spMkLst>
            <pc:docMk/>
            <pc:sldMk cId="2637486782" sldId="385"/>
            <ac:spMk id="44" creationId="{5A4597A5-A446-C254-0BA0-B8A2523306ED}"/>
          </ac:spMkLst>
        </pc:spChg>
        <pc:spChg chg="mod">
          <ac:chgData name="Shaibal Saha" userId="b190d146-612a-4436-b916-d10121b0f341" providerId="ADAL" clId="{55C09FD3-CE10-483B-8F02-77C491FFC10B}" dt="2026-08-26T06:28:30.197" v="28885" actId="20577"/>
          <ac:spMkLst>
            <pc:docMk/>
            <pc:sldMk cId="2637486782" sldId="385"/>
            <ac:spMk id="46" creationId="{C6367265-865D-BA98-A9A7-A5C71247AB69}"/>
          </ac:spMkLst>
        </pc:spChg>
        <pc:spChg chg="add mod">
          <ac:chgData name="Shaibal Saha" userId="b190d146-612a-4436-b916-d10121b0f341" providerId="ADAL" clId="{55C09FD3-CE10-483B-8F02-77C491FFC10B}" dt="2026-08-26T06:25:22.533" v="28865" actId="1076"/>
          <ac:spMkLst>
            <pc:docMk/>
            <pc:sldMk cId="2637486782" sldId="385"/>
            <ac:spMk id="50" creationId="{325A15BC-990F-A1CC-D3E0-701E5DDF2228}"/>
          </ac:spMkLst>
        </pc:spChg>
        <pc:spChg chg="mod">
          <ac:chgData name="Shaibal Saha" userId="b190d146-612a-4436-b916-d10121b0f341" providerId="ADAL" clId="{55C09FD3-CE10-483B-8F02-77C491FFC10B}" dt="2026-08-26T06:25:55.217" v="28871" actId="255"/>
          <ac:spMkLst>
            <pc:docMk/>
            <pc:sldMk cId="2637486782" sldId="385"/>
            <ac:spMk id="59" creationId="{69B59042-CAF5-88ED-D113-36E011E7CF1B}"/>
          </ac:spMkLst>
        </pc:spChg>
        <pc:spChg chg="add mod">
          <ac:chgData name="Shaibal Saha" userId="b190d146-612a-4436-b916-d10121b0f341" providerId="ADAL" clId="{55C09FD3-CE10-483B-8F02-77C491FFC10B}" dt="2026-08-26T06:26:13.211" v="28875" actId="2711"/>
          <ac:spMkLst>
            <pc:docMk/>
            <pc:sldMk cId="2637486782" sldId="385"/>
            <ac:spMk id="61" creationId="{6A4B8C9C-26EA-3AC5-9735-52645F564044}"/>
          </ac:spMkLst>
        </pc:spChg>
        <pc:spChg chg="add mod">
          <ac:chgData name="Shaibal Saha" userId="b190d146-612a-4436-b916-d10121b0f341" providerId="ADAL" clId="{55C09FD3-CE10-483B-8F02-77C491FFC10B}" dt="2026-08-26T06:26:02.295" v="28873" actId="14100"/>
          <ac:spMkLst>
            <pc:docMk/>
            <pc:sldMk cId="2637486782" sldId="385"/>
            <ac:spMk id="133" creationId="{7FBDBBE6-AC6A-AB07-A403-FAAC7EB84996}"/>
          </ac:spMkLst>
        </pc:spChg>
        <pc:spChg chg="add mod">
          <ac:chgData name="Shaibal Saha" userId="b190d146-612a-4436-b916-d10121b0f341" providerId="ADAL" clId="{55C09FD3-CE10-483B-8F02-77C491FFC10B}" dt="2026-08-26T06:26:20.736" v="28877" actId="255"/>
          <ac:spMkLst>
            <pc:docMk/>
            <pc:sldMk cId="2637486782" sldId="385"/>
            <ac:spMk id="135" creationId="{203E3A99-1009-599B-05E9-1ADB4CCC40FB}"/>
          </ac:spMkLst>
        </pc:spChg>
        <pc:spChg chg="mod">
          <ac:chgData name="Shaibal Saha" userId="b190d146-612a-4436-b916-d10121b0f341" providerId="ADAL" clId="{55C09FD3-CE10-483B-8F02-77C491FFC10B}" dt="2026-08-26T06:24:52.547" v="28862"/>
          <ac:spMkLst>
            <pc:docMk/>
            <pc:sldMk cId="2637486782" sldId="385"/>
            <ac:spMk id="155" creationId="{FC2BB62E-273B-AB9C-5BF2-C8A821DD7795}"/>
          </ac:spMkLst>
        </pc:spChg>
        <pc:spChg chg="mod">
          <ac:chgData name="Shaibal Saha" userId="b190d146-612a-4436-b916-d10121b0f341" providerId="ADAL" clId="{55C09FD3-CE10-483B-8F02-77C491FFC10B}" dt="2026-08-26T06:24:42.654" v="28861" actId="20577"/>
          <ac:spMkLst>
            <pc:docMk/>
            <pc:sldMk cId="2637486782" sldId="385"/>
            <ac:spMk id="178" creationId="{D63F18E5-B9C2-3F07-C9EA-CEB2897F4EB6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6T06:59:44.117" v="29062" actId="20577"/>
        <pc:sldMkLst>
          <pc:docMk/>
          <pc:sldMk cId="80448298" sldId="386"/>
        </pc:sldMkLst>
        <pc:spChg chg="mod">
          <ac:chgData name="Shaibal Saha" userId="b190d146-612a-4436-b916-d10121b0f341" providerId="ADAL" clId="{55C09FD3-CE10-483B-8F02-77C491FFC10B}" dt="2026-08-26T06:38:24.935" v="28922" actId="255"/>
          <ac:spMkLst>
            <pc:docMk/>
            <pc:sldMk cId="80448298" sldId="386"/>
            <ac:spMk id="3" creationId="{4F61A34C-6439-1656-0819-B6C41957CEC0}"/>
          </ac:spMkLst>
        </pc:spChg>
        <pc:spChg chg="mod">
          <ac:chgData name="Shaibal Saha" userId="b190d146-612a-4436-b916-d10121b0f341" providerId="ADAL" clId="{55C09FD3-CE10-483B-8F02-77C491FFC10B}" dt="2026-08-26T06:37:28.494" v="28914" actId="255"/>
          <ac:spMkLst>
            <pc:docMk/>
            <pc:sldMk cId="80448298" sldId="386"/>
            <ac:spMk id="8" creationId="{B6C6D467-54DB-6ACA-6DB5-DB3EE69631C5}"/>
          </ac:spMkLst>
        </pc:spChg>
        <pc:spChg chg="add mod">
          <ac:chgData name="Shaibal Saha" userId="b190d146-612a-4436-b916-d10121b0f341" providerId="ADAL" clId="{55C09FD3-CE10-483B-8F02-77C491FFC10B}" dt="2026-08-26T06:38:10.329" v="28921" actId="1076"/>
          <ac:spMkLst>
            <pc:docMk/>
            <pc:sldMk cId="80448298" sldId="386"/>
            <ac:spMk id="10" creationId="{8C3CDE60-AD0F-9F87-ADBE-47A502630608}"/>
          </ac:spMkLst>
        </pc:spChg>
        <pc:spChg chg="add mod">
          <ac:chgData name="Shaibal Saha" userId="b190d146-612a-4436-b916-d10121b0f341" providerId="ADAL" clId="{55C09FD3-CE10-483B-8F02-77C491FFC10B}" dt="2026-08-26T06:38:10.329" v="28921" actId="1076"/>
          <ac:spMkLst>
            <pc:docMk/>
            <pc:sldMk cId="80448298" sldId="386"/>
            <ac:spMk id="15" creationId="{A343DEDD-B2DC-F016-224B-81E44B8763A3}"/>
          </ac:spMkLst>
        </pc:spChg>
        <pc:spChg chg="mod">
          <ac:chgData name="Shaibal Saha" userId="b190d146-612a-4436-b916-d10121b0f341" providerId="ADAL" clId="{55C09FD3-CE10-483B-8F02-77C491FFC10B}" dt="2026-08-26T06:37:49.503" v="28918" actId="2711"/>
          <ac:spMkLst>
            <pc:docMk/>
            <pc:sldMk cId="80448298" sldId="386"/>
            <ac:spMk id="16" creationId="{17BB87A7-F6B6-930A-977F-2F51FE3B2A27}"/>
          </ac:spMkLst>
        </pc:spChg>
        <pc:spChg chg="add mod">
          <ac:chgData name="Shaibal Saha" userId="b190d146-612a-4436-b916-d10121b0f341" providerId="ADAL" clId="{55C09FD3-CE10-483B-8F02-77C491FFC10B}" dt="2026-08-26T06:38:10.329" v="28921" actId="1076"/>
          <ac:spMkLst>
            <pc:docMk/>
            <pc:sldMk cId="80448298" sldId="386"/>
            <ac:spMk id="18" creationId="{6F90D6E2-2C9F-BFF9-03B5-10EADC209876}"/>
          </ac:spMkLst>
        </pc:spChg>
        <pc:spChg chg="mod">
          <ac:chgData name="Shaibal Saha" userId="b190d146-612a-4436-b916-d10121b0f341" providerId="ADAL" clId="{55C09FD3-CE10-483B-8F02-77C491FFC10B}" dt="2026-08-26T06:37:14.459" v="28912" actId="255"/>
          <ac:spMkLst>
            <pc:docMk/>
            <pc:sldMk cId="80448298" sldId="386"/>
            <ac:spMk id="23" creationId="{95065832-3475-17FD-DF13-8867FB8E0890}"/>
          </ac:spMkLst>
        </pc:spChg>
        <pc:spChg chg="add mod">
          <ac:chgData name="Shaibal Saha" userId="b190d146-612a-4436-b916-d10121b0f341" providerId="ADAL" clId="{55C09FD3-CE10-483B-8F02-77C491FFC10B}" dt="2026-08-26T06:38:10.329" v="28921" actId="1076"/>
          <ac:spMkLst>
            <pc:docMk/>
            <pc:sldMk cId="80448298" sldId="386"/>
            <ac:spMk id="24" creationId="{8C7C88E7-D14E-BFEC-CE36-F29D10B89CE1}"/>
          </ac:spMkLst>
        </pc:spChg>
        <pc:spChg chg="add mod">
          <ac:chgData name="Shaibal Saha" userId="b190d146-612a-4436-b916-d10121b0f341" providerId="ADAL" clId="{55C09FD3-CE10-483B-8F02-77C491FFC10B}" dt="2026-08-26T06:38:24.935" v="28922" actId="255"/>
          <ac:spMkLst>
            <pc:docMk/>
            <pc:sldMk cId="80448298" sldId="386"/>
            <ac:spMk id="26" creationId="{83DD8A43-FD43-7C58-DC43-2EB5BFA26E30}"/>
          </ac:spMkLst>
        </pc:spChg>
        <pc:spChg chg="mod">
          <ac:chgData name="Shaibal Saha" userId="b190d146-612a-4436-b916-d10121b0f341" providerId="ADAL" clId="{55C09FD3-CE10-483B-8F02-77C491FFC10B}" dt="2026-08-26T06:39:02.468" v="28925" actId="208"/>
          <ac:spMkLst>
            <pc:docMk/>
            <pc:sldMk cId="80448298" sldId="386"/>
            <ac:spMk id="27" creationId="{CB40DAC9-D760-A03E-7912-4058ED014286}"/>
          </ac:spMkLst>
        </pc:spChg>
        <pc:spChg chg="add mod">
          <ac:chgData name="Shaibal Saha" userId="b190d146-612a-4436-b916-d10121b0f341" providerId="ADAL" clId="{55C09FD3-CE10-483B-8F02-77C491FFC10B}" dt="2026-08-26T06:39:46.412" v="28928" actId="1076"/>
          <ac:spMkLst>
            <pc:docMk/>
            <pc:sldMk cId="80448298" sldId="386"/>
            <ac:spMk id="29" creationId="{624737E8-4584-9578-86F0-D478A4982655}"/>
          </ac:spMkLst>
        </pc:spChg>
        <pc:spChg chg="add mod">
          <ac:chgData name="Shaibal Saha" userId="b190d146-612a-4436-b916-d10121b0f341" providerId="ADAL" clId="{55C09FD3-CE10-483B-8F02-77C491FFC10B}" dt="2026-08-26T06:38:10.329" v="28921" actId="1076"/>
          <ac:spMkLst>
            <pc:docMk/>
            <pc:sldMk cId="80448298" sldId="386"/>
            <ac:spMk id="31" creationId="{252433EB-61F1-49C7-C6BA-BCFED154754E}"/>
          </ac:spMkLst>
        </pc:spChg>
        <pc:spChg chg="mod">
          <ac:chgData name="Shaibal Saha" userId="b190d146-612a-4436-b916-d10121b0f341" providerId="ADAL" clId="{55C09FD3-CE10-483B-8F02-77C491FFC10B}" dt="2026-08-26T06:39:20.867" v="28927" actId="2711"/>
          <ac:spMkLst>
            <pc:docMk/>
            <pc:sldMk cId="80448298" sldId="386"/>
            <ac:spMk id="32" creationId="{0D02924E-DF78-3CFA-3D47-1663901E6D67}"/>
          </ac:spMkLst>
        </pc:spChg>
        <pc:spChg chg="mod">
          <ac:chgData name="Shaibal Saha" userId="b190d146-612a-4436-b916-d10121b0f341" providerId="ADAL" clId="{55C09FD3-CE10-483B-8F02-77C491FFC10B}" dt="2026-08-26T06:39:46.412" v="28928" actId="1076"/>
          <ac:spMkLst>
            <pc:docMk/>
            <pc:sldMk cId="80448298" sldId="386"/>
            <ac:spMk id="34" creationId="{489CB7E8-2050-430F-3D73-357496360D48}"/>
          </ac:spMkLst>
        </pc:spChg>
        <pc:spChg chg="mod">
          <ac:chgData name="Shaibal Saha" userId="b190d146-612a-4436-b916-d10121b0f341" providerId="ADAL" clId="{55C09FD3-CE10-483B-8F02-77C491FFC10B}" dt="2026-08-26T06:39:46.412" v="28928" actId="1076"/>
          <ac:spMkLst>
            <pc:docMk/>
            <pc:sldMk cId="80448298" sldId="386"/>
            <ac:spMk id="37" creationId="{5F234952-C4E2-199E-3CF9-2944BCE2BF83}"/>
          </ac:spMkLst>
        </pc:spChg>
        <pc:spChg chg="mod">
          <ac:chgData name="Shaibal Saha" userId="b190d146-612a-4436-b916-d10121b0f341" providerId="ADAL" clId="{55C09FD3-CE10-483B-8F02-77C491FFC10B}" dt="2026-08-26T06:39:20.867" v="28927" actId="2711"/>
          <ac:spMkLst>
            <pc:docMk/>
            <pc:sldMk cId="80448298" sldId="386"/>
            <ac:spMk id="39" creationId="{4A9F2AC4-BF21-6BA6-141A-49650D926149}"/>
          </ac:spMkLst>
        </pc:spChg>
        <pc:spChg chg="mod">
          <ac:chgData name="Shaibal Saha" userId="b190d146-612a-4436-b916-d10121b0f341" providerId="ADAL" clId="{55C09FD3-CE10-483B-8F02-77C491FFC10B}" dt="2026-08-26T06:39:46.412" v="28928" actId="1076"/>
          <ac:spMkLst>
            <pc:docMk/>
            <pc:sldMk cId="80448298" sldId="386"/>
            <ac:spMk id="40" creationId="{1DE499EB-878D-1825-FBB8-D829EFA2E40D}"/>
          </ac:spMkLst>
        </pc:spChg>
        <pc:spChg chg="mod">
          <ac:chgData name="Shaibal Saha" userId="b190d146-612a-4436-b916-d10121b0f341" providerId="ADAL" clId="{55C09FD3-CE10-483B-8F02-77C491FFC10B}" dt="2026-08-26T06:39:46.412" v="28928" actId="1076"/>
          <ac:spMkLst>
            <pc:docMk/>
            <pc:sldMk cId="80448298" sldId="386"/>
            <ac:spMk id="42" creationId="{3262B5B1-5DC6-0DF1-3491-465DA42F98E5}"/>
          </ac:spMkLst>
        </pc:spChg>
        <pc:spChg chg="mod">
          <ac:chgData name="Shaibal Saha" userId="b190d146-612a-4436-b916-d10121b0f341" providerId="ADAL" clId="{55C09FD3-CE10-483B-8F02-77C491FFC10B}" dt="2026-08-26T06:39:46.412" v="28928" actId="1076"/>
          <ac:spMkLst>
            <pc:docMk/>
            <pc:sldMk cId="80448298" sldId="386"/>
            <ac:spMk id="45" creationId="{DB0A0713-5C23-DDB9-C8DA-79EF0D070567}"/>
          </ac:spMkLst>
        </pc:spChg>
        <pc:spChg chg="mod">
          <ac:chgData name="Shaibal Saha" userId="b190d146-612a-4436-b916-d10121b0f341" providerId="ADAL" clId="{55C09FD3-CE10-483B-8F02-77C491FFC10B}" dt="2026-08-26T06:39:46.412" v="28928" actId="1076"/>
          <ac:spMkLst>
            <pc:docMk/>
            <pc:sldMk cId="80448298" sldId="386"/>
            <ac:spMk id="47" creationId="{BC245004-4CEF-8FC0-A42A-29741BAB613C}"/>
          </ac:spMkLst>
        </pc:spChg>
        <pc:spChg chg="add mod">
          <ac:chgData name="Shaibal Saha" userId="b190d146-612a-4436-b916-d10121b0f341" providerId="ADAL" clId="{55C09FD3-CE10-483B-8F02-77C491FFC10B}" dt="2026-08-26T06:39:46.412" v="28928" actId="1076"/>
          <ac:spMkLst>
            <pc:docMk/>
            <pc:sldMk cId="80448298" sldId="386"/>
            <ac:spMk id="48" creationId="{B5FEDFA8-18E4-5CCE-6B40-DEA0554696F3}"/>
          </ac:spMkLst>
        </pc:spChg>
        <pc:spChg chg="mod">
          <ac:chgData name="Shaibal Saha" userId="b190d146-612a-4436-b916-d10121b0f341" providerId="ADAL" clId="{55C09FD3-CE10-483B-8F02-77C491FFC10B}" dt="2026-08-26T06:39:46.412" v="28928" actId="1076"/>
          <ac:spMkLst>
            <pc:docMk/>
            <pc:sldMk cId="80448298" sldId="386"/>
            <ac:spMk id="49" creationId="{025FF053-13EC-6478-B2BE-250B10959C2A}"/>
          </ac:spMkLst>
        </pc:spChg>
        <pc:spChg chg="add mod">
          <ac:chgData name="Shaibal Saha" userId="b190d146-612a-4436-b916-d10121b0f341" providerId="ADAL" clId="{55C09FD3-CE10-483B-8F02-77C491FFC10B}" dt="2026-08-26T06:39:46.412" v="28928" actId="1076"/>
          <ac:spMkLst>
            <pc:docMk/>
            <pc:sldMk cId="80448298" sldId="386"/>
            <ac:spMk id="51" creationId="{7C500652-C410-D5F1-9364-2FD95F46EECD}"/>
          </ac:spMkLst>
        </pc:spChg>
        <pc:spChg chg="add mod">
          <ac:chgData name="Shaibal Saha" userId="b190d146-612a-4436-b916-d10121b0f341" providerId="ADAL" clId="{55C09FD3-CE10-483B-8F02-77C491FFC10B}" dt="2026-08-26T06:38:10.329" v="28921" actId="1076"/>
          <ac:spMkLst>
            <pc:docMk/>
            <pc:sldMk cId="80448298" sldId="386"/>
            <ac:spMk id="52" creationId="{45CC35A2-9305-2B7B-20E4-C9FD5589B379}"/>
          </ac:spMkLst>
        </pc:spChg>
        <pc:spChg chg="mod">
          <ac:chgData name="Shaibal Saha" userId="b190d146-612a-4436-b916-d10121b0f341" providerId="ADAL" clId="{55C09FD3-CE10-483B-8F02-77C491FFC10B}" dt="2026-08-26T06:37:07.268" v="28911" actId="255"/>
          <ac:spMkLst>
            <pc:docMk/>
            <pc:sldMk cId="80448298" sldId="386"/>
            <ac:spMk id="53" creationId="{C30B5D6C-DC7C-B8E5-04EF-9E1E5392687D}"/>
          </ac:spMkLst>
        </pc:spChg>
        <pc:spChg chg="mod">
          <ac:chgData name="Shaibal Saha" userId="b190d146-612a-4436-b916-d10121b0f341" providerId="ADAL" clId="{55C09FD3-CE10-483B-8F02-77C491FFC10B}" dt="2026-08-26T06:36:23.330" v="28905" actId="1076"/>
          <ac:spMkLst>
            <pc:docMk/>
            <pc:sldMk cId="80448298" sldId="386"/>
            <ac:spMk id="155" creationId="{4FE90A4D-9738-147E-32C8-DFBDDAE9C7B3}"/>
          </ac:spMkLst>
        </pc:spChg>
        <pc:spChg chg="mod">
          <ac:chgData name="Shaibal Saha" userId="b190d146-612a-4436-b916-d10121b0f341" providerId="ADAL" clId="{55C09FD3-CE10-483B-8F02-77C491FFC10B}" dt="2026-08-26T06:59:44.117" v="29062" actId="20577"/>
          <ac:spMkLst>
            <pc:docMk/>
            <pc:sldMk cId="80448298" sldId="386"/>
            <ac:spMk id="178" creationId="{0A470754-D33A-0CF9-D3E5-C6F5540C9168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24:16.762" v="29880" actId="1076"/>
        <pc:sldMkLst>
          <pc:docMk/>
          <pc:sldMk cId="3176818708" sldId="387"/>
        </pc:sldMkLst>
        <pc:spChg chg="add mod">
          <ac:chgData name="Shaibal Saha" userId="b190d146-612a-4436-b916-d10121b0f341" providerId="ADAL" clId="{55C09FD3-CE10-483B-8F02-77C491FFC10B}" dt="2026-08-26T06:50:49.718" v="28986" actId="1076"/>
          <ac:spMkLst>
            <pc:docMk/>
            <pc:sldMk cId="3176818708" sldId="387"/>
            <ac:spMk id="56" creationId="{3F8D2D92-5B60-F4F0-84B2-4FC94CD1471E}"/>
          </ac:spMkLst>
        </pc:spChg>
        <pc:spChg chg="add mod">
          <ac:chgData name="Shaibal Saha" userId="b190d146-612a-4436-b916-d10121b0f341" providerId="ADAL" clId="{55C09FD3-CE10-483B-8F02-77C491FFC10B}" dt="2026-08-26T06:50:56.171" v="28987" actId="2711"/>
          <ac:spMkLst>
            <pc:docMk/>
            <pc:sldMk cId="3176818708" sldId="387"/>
            <ac:spMk id="59" creationId="{2A71D48C-87C0-3A08-D643-3148B70D7634}"/>
          </ac:spMkLst>
        </pc:spChg>
        <pc:spChg chg="mod">
          <ac:chgData name="Shaibal Saha" userId="b190d146-612a-4436-b916-d10121b0f341" providerId="ADAL" clId="{55C09FD3-CE10-483B-8F02-77C491FFC10B}" dt="2026-08-30T19:24:01.119" v="29878" actId="12"/>
          <ac:spMkLst>
            <pc:docMk/>
            <pc:sldMk cId="3176818708" sldId="387"/>
            <ac:spMk id="60" creationId="{1322C9B4-FF32-EC83-E09C-82B284D3A0B6}"/>
          </ac:spMkLst>
        </pc:spChg>
        <pc:spChg chg="add mod">
          <ac:chgData name="Shaibal Saha" userId="b190d146-612a-4436-b916-d10121b0f341" providerId="ADAL" clId="{55C09FD3-CE10-483B-8F02-77C491FFC10B}" dt="2026-08-30T19:23:36.468" v="29874" actId="1076"/>
          <ac:spMkLst>
            <pc:docMk/>
            <pc:sldMk cId="3176818708" sldId="387"/>
            <ac:spMk id="128" creationId="{ED80000F-9883-8B3E-1AC0-F45A026E2524}"/>
          </ac:spMkLst>
        </pc:spChg>
        <pc:spChg chg="add mod">
          <ac:chgData name="Shaibal Saha" userId="b190d146-612a-4436-b916-d10121b0f341" providerId="ADAL" clId="{55C09FD3-CE10-483B-8F02-77C491FFC10B}" dt="2026-08-30T19:23:49.071" v="29876" actId="14100"/>
          <ac:spMkLst>
            <pc:docMk/>
            <pc:sldMk cId="3176818708" sldId="387"/>
            <ac:spMk id="129" creationId="{3D9F17D6-E1A3-D65F-2FC7-8A3DE085DC64}"/>
          </ac:spMkLst>
        </pc:spChg>
        <pc:spChg chg="add mod">
          <ac:chgData name="Shaibal Saha" userId="b190d146-612a-4436-b916-d10121b0f341" providerId="ADAL" clId="{55C09FD3-CE10-483B-8F02-77C491FFC10B}" dt="2026-08-26T06:50:49.718" v="28986" actId="1076"/>
          <ac:spMkLst>
            <pc:docMk/>
            <pc:sldMk cId="3176818708" sldId="387"/>
            <ac:spMk id="130" creationId="{05C70B28-2E03-7E5A-EB98-42D34835D23F}"/>
          </ac:spMkLst>
        </pc:spChg>
        <pc:spChg chg="add mod">
          <ac:chgData name="Shaibal Saha" userId="b190d146-612a-4436-b916-d10121b0f341" providerId="ADAL" clId="{55C09FD3-CE10-483B-8F02-77C491FFC10B}" dt="2026-08-26T06:51:17.344" v="28989" actId="255"/>
          <ac:spMkLst>
            <pc:docMk/>
            <pc:sldMk cId="3176818708" sldId="387"/>
            <ac:spMk id="133" creationId="{AF8FA549-1492-19D7-EF73-42A2D88451B7}"/>
          </ac:spMkLst>
        </pc:spChg>
        <pc:spChg chg="add mod">
          <ac:chgData name="Shaibal Saha" userId="b190d146-612a-4436-b916-d10121b0f341" providerId="ADAL" clId="{55C09FD3-CE10-483B-8F02-77C491FFC10B}" dt="2026-08-30T19:23:44.840" v="29875" actId="2711"/>
          <ac:spMkLst>
            <pc:docMk/>
            <pc:sldMk cId="3176818708" sldId="387"/>
            <ac:spMk id="134" creationId="{07156061-DCDE-C0FC-7ACE-73CCC5DCE5C5}"/>
          </ac:spMkLst>
        </pc:spChg>
        <pc:spChg chg="add mod">
          <ac:chgData name="Shaibal Saha" userId="b190d146-612a-4436-b916-d10121b0f341" providerId="ADAL" clId="{55C09FD3-CE10-483B-8F02-77C491FFC10B}" dt="2026-08-26T06:50:49.718" v="28986" actId="1076"/>
          <ac:spMkLst>
            <pc:docMk/>
            <pc:sldMk cId="3176818708" sldId="387"/>
            <ac:spMk id="135" creationId="{C5C6B010-7676-8948-0C89-6042EA4717EF}"/>
          </ac:spMkLst>
        </pc:spChg>
        <pc:spChg chg="add mod">
          <ac:chgData name="Shaibal Saha" userId="b190d146-612a-4436-b916-d10121b0f341" providerId="ADAL" clId="{55C09FD3-CE10-483B-8F02-77C491FFC10B}" dt="2026-08-26T06:50:49.718" v="28986" actId="1076"/>
          <ac:spMkLst>
            <pc:docMk/>
            <pc:sldMk cId="3176818708" sldId="387"/>
            <ac:spMk id="136" creationId="{40B9F1B3-54EA-D8F6-6657-8136A6FA70CD}"/>
          </ac:spMkLst>
        </pc:spChg>
        <pc:spChg chg="add mod">
          <ac:chgData name="Shaibal Saha" userId="b190d146-612a-4436-b916-d10121b0f341" providerId="ADAL" clId="{55C09FD3-CE10-483B-8F02-77C491FFC10B}" dt="2026-08-26T06:51:20.768" v="28990" actId="255"/>
          <ac:spMkLst>
            <pc:docMk/>
            <pc:sldMk cId="3176818708" sldId="387"/>
            <ac:spMk id="138" creationId="{5493E274-2249-0BA7-ED66-F5BEDA4CCB22}"/>
          </ac:spMkLst>
        </pc:spChg>
        <pc:spChg chg="mod">
          <ac:chgData name="Shaibal Saha" userId="b190d146-612a-4436-b916-d10121b0f341" providerId="ADAL" clId="{55C09FD3-CE10-483B-8F02-77C491FFC10B}" dt="2026-08-30T19:23:44.840" v="29875" actId="2711"/>
          <ac:spMkLst>
            <pc:docMk/>
            <pc:sldMk cId="3176818708" sldId="387"/>
            <ac:spMk id="139" creationId="{92DF1A04-A672-F775-BF70-B59AB435C10E}"/>
          </ac:spMkLst>
        </pc:spChg>
        <pc:spChg chg="mod">
          <ac:chgData name="Shaibal Saha" userId="b190d146-612a-4436-b916-d10121b0f341" providerId="ADAL" clId="{55C09FD3-CE10-483B-8F02-77C491FFC10B}" dt="2026-08-30T19:24:16.762" v="29880" actId="1076"/>
          <ac:spMkLst>
            <pc:docMk/>
            <pc:sldMk cId="3176818708" sldId="387"/>
            <ac:spMk id="155" creationId="{545E2138-9778-30F3-2599-FA9C51B5855C}"/>
          </ac:spMkLst>
        </pc:spChg>
        <pc:spChg chg="mod">
          <ac:chgData name="Shaibal Saha" userId="b190d146-612a-4436-b916-d10121b0f341" providerId="ADAL" clId="{55C09FD3-CE10-483B-8F02-77C491FFC10B}" dt="2026-08-26T06:59:55.089" v="29073" actId="20577"/>
          <ac:spMkLst>
            <pc:docMk/>
            <pc:sldMk cId="3176818708" sldId="387"/>
            <ac:spMk id="178" creationId="{8040610A-B52B-3262-21F7-BB5843A70F28}"/>
          </ac:spMkLst>
        </pc:spChg>
      </pc:sldChg>
      <pc:sldChg chg="modSp add mod ord">
        <pc:chgData name="Shaibal Saha" userId="b190d146-612a-4436-b916-d10121b0f341" providerId="ADAL" clId="{55C09FD3-CE10-483B-8F02-77C491FFC10B}" dt="2026-08-30T19:23:26.025" v="29872" actId="1076"/>
        <pc:sldMkLst>
          <pc:docMk/>
          <pc:sldMk cId="3880793529" sldId="388"/>
        </pc:sldMkLst>
        <pc:spChg chg="mod">
          <ac:chgData name="Shaibal Saha" userId="b190d146-612a-4436-b916-d10121b0f341" providerId="ADAL" clId="{55C09FD3-CE10-483B-8F02-77C491FFC10B}" dt="2026-08-26T06:49:31.707" v="28977" actId="1076"/>
          <ac:spMkLst>
            <pc:docMk/>
            <pc:sldMk cId="3880793529" sldId="388"/>
            <ac:spMk id="5" creationId="{45F03F67-15D5-340F-56A2-F0417E064100}"/>
          </ac:spMkLst>
        </pc:spChg>
        <pc:spChg chg="mod">
          <ac:chgData name="Shaibal Saha" userId="b190d146-612a-4436-b916-d10121b0f341" providerId="ADAL" clId="{55C09FD3-CE10-483B-8F02-77C491FFC10B}" dt="2026-08-26T06:49:31.707" v="28977" actId="1076"/>
          <ac:spMkLst>
            <pc:docMk/>
            <pc:sldMk cId="3880793529" sldId="388"/>
            <ac:spMk id="17" creationId="{D5E2FE44-3C54-B80A-6BC1-194A27049621}"/>
          </ac:spMkLst>
        </pc:spChg>
        <pc:spChg chg="mod">
          <ac:chgData name="Shaibal Saha" userId="b190d146-612a-4436-b916-d10121b0f341" providerId="ADAL" clId="{55C09FD3-CE10-483B-8F02-77C491FFC10B}" dt="2026-08-26T06:49:31.707" v="28977" actId="1076"/>
          <ac:spMkLst>
            <pc:docMk/>
            <pc:sldMk cId="3880793529" sldId="388"/>
            <ac:spMk id="20" creationId="{9EC2234A-90B9-58EB-7D59-A6438C0E38F8}"/>
          </ac:spMkLst>
        </pc:spChg>
        <pc:spChg chg="mod">
          <ac:chgData name="Shaibal Saha" userId="b190d146-612a-4436-b916-d10121b0f341" providerId="ADAL" clId="{55C09FD3-CE10-483B-8F02-77C491FFC10B}" dt="2026-08-30T19:23:04.380" v="29868" actId="1076"/>
          <ac:spMkLst>
            <pc:docMk/>
            <pc:sldMk cId="3880793529" sldId="388"/>
            <ac:spMk id="25" creationId="{0BB6783C-CDE2-A978-EBDF-5329E9774140}"/>
          </ac:spMkLst>
        </pc:spChg>
        <pc:spChg chg="mod">
          <ac:chgData name="Shaibal Saha" userId="b190d146-612a-4436-b916-d10121b0f341" providerId="ADAL" clId="{55C09FD3-CE10-483B-8F02-77C491FFC10B}" dt="2026-08-30T19:23:09.039" v="29869" actId="1076"/>
          <ac:spMkLst>
            <pc:docMk/>
            <pc:sldMk cId="3880793529" sldId="388"/>
            <ac:spMk id="28" creationId="{9DF61000-7296-92AC-EAC1-D6B0DE1057E0}"/>
          </ac:spMkLst>
        </pc:spChg>
        <pc:spChg chg="mod">
          <ac:chgData name="Shaibal Saha" userId="b190d146-612a-4436-b916-d10121b0f341" providerId="ADAL" clId="{55C09FD3-CE10-483B-8F02-77C491FFC10B}" dt="2026-08-26T06:49:31.707" v="28977" actId="1076"/>
          <ac:spMkLst>
            <pc:docMk/>
            <pc:sldMk cId="3880793529" sldId="388"/>
            <ac:spMk id="30" creationId="{9F7C7C65-2925-6797-1BD7-82A564032B90}"/>
          </ac:spMkLst>
        </pc:spChg>
        <pc:spChg chg="mod">
          <ac:chgData name="Shaibal Saha" userId="b190d146-612a-4436-b916-d10121b0f341" providerId="ADAL" clId="{55C09FD3-CE10-483B-8F02-77C491FFC10B}" dt="2026-08-26T06:49:31.707" v="28977" actId="1076"/>
          <ac:spMkLst>
            <pc:docMk/>
            <pc:sldMk cId="3880793529" sldId="388"/>
            <ac:spMk id="33" creationId="{4EEB228A-D6D9-8F36-2FF4-FFE6260F4402}"/>
          </ac:spMkLst>
        </pc:spChg>
        <pc:spChg chg="mod">
          <ac:chgData name="Shaibal Saha" userId="b190d146-612a-4436-b916-d10121b0f341" providerId="ADAL" clId="{55C09FD3-CE10-483B-8F02-77C491FFC10B}" dt="2026-08-30T19:23:13.098" v="29870" actId="1076"/>
          <ac:spMkLst>
            <pc:docMk/>
            <pc:sldMk cId="3880793529" sldId="388"/>
            <ac:spMk id="44" creationId="{6831DC0A-0F3A-6EBC-9611-A8458273D61D}"/>
          </ac:spMkLst>
        </pc:spChg>
        <pc:spChg chg="mod">
          <ac:chgData name="Shaibal Saha" userId="b190d146-612a-4436-b916-d10121b0f341" providerId="ADAL" clId="{55C09FD3-CE10-483B-8F02-77C491FFC10B}" dt="2026-08-30T19:23:17.998" v="29871" actId="1076"/>
          <ac:spMkLst>
            <pc:docMk/>
            <pc:sldMk cId="3880793529" sldId="388"/>
            <ac:spMk id="46" creationId="{B3956DFF-949F-7222-3060-0E6FB5E19543}"/>
          </ac:spMkLst>
        </pc:spChg>
        <pc:spChg chg="mod">
          <ac:chgData name="Shaibal Saha" userId="b190d146-612a-4436-b916-d10121b0f341" providerId="ADAL" clId="{55C09FD3-CE10-483B-8F02-77C491FFC10B}" dt="2026-08-30T19:23:26.025" v="29872" actId="1076"/>
          <ac:spMkLst>
            <pc:docMk/>
            <pc:sldMk cId="3880793529" sldId="388"/>
            <ac:spMk id="50" creationId="{54CEE9E8-ABED-EA35-FF03-29DCB9FFCD7D}"/>
          </ac:spMkLst>
        </pc:spChg>
        <pc:spChg chg="mod">
          <ac:chgData name="Shaibal Saha" userId="b190d146-612a-4436-b916-d10121b0f341" providerId="ADAL" clId="{55C09FD3-CE10-483B-8F02-77C491FFC10B}" dt="2026-08-26T06:49:31.707" v="28977" actId="1076"/>
          <ac:spMkLst>
            <pc:docMk/>
            <pc:sldMk cId="3880793529" sldId="388"/>
            <ac:spMk id="54" creationId="{CA34AABA-FCB8-5A26-3317-C75F42CE58C1}"/>
          </ac:spMkLst>
        </pc:spChg>
        <pc:spChg chg="mod">
          <ac:chgData name="Shaibal Saha" userId="b190d146-612a-4436-b916-d10121b0f341" providerId="ADAL" clId="{55C09FD3-CE10-483B-8F02-77C491FFC10B}" dt="2026-08-26T06:49:31.707" v="28977" actId="1076"/>
          <ac:spMkLst>
            <pc:docMk/>
            <pc:sldMk cId="3880793529" sldId="388"/>
            <ac:spMk id="55" creationId="{A359065D-C27A-D469-E5FA-E0D10B551949}"/>
          </ac:spMkLst>
        </pc:spChg>
        <pc:spChg chg="mod">
          <ac:chgData name="Shaibal Saha" userId="b190d146-612a-4436-b916-d10121b0f341" providerId="ADAL" clId="{55C09FD3-CE10-483B-8F02-77C491FFC10B}" dt="2026-08-26T06:59:48.138" v="29065" actId="20577"/>
          <ac:spMkLst>
            <pc:docMk/>
            <pc:sldMk cId="3880793529" sldId="388"/>
            <ac:spMk id="178" creationId="{88F60663-58F1-18D1-A69A-9731BB74B93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24:37.210" v="29883" actId="1582"/>
        <pc:sldMkLst>
          <pc:docMk/>
          <pc:sldMk cId="3827017585" sldId="389"/>
        </pc:sldMkLst>
        <pc:spChg chg="add mod">
          <ac:chgData name="Shaibal Saha" userId="b190d146-612a-4436-b916-d10121b0f341" providerId="ADAL" clId="{55C09FD3-CE10-483B-8F02-77C491FFC10B}" dt="2026-08-26T06:58:57.916" v="29059" actId="1076"/>
          <ac:spMkLst>
            <pc:docMk/>
            <pc:sldMk cId="3827017585" sldId="389"/>
            <ac:spMk id="3" creationId="{CA20BE4B-C2D9-1436-7AFF-25294088DCA7}"/>
          </ac:spMkLst>
        </pc:spChg>
        <pc:spChg chg="add mod">
          <ac:chgData name="Shaibal Saha" userId="b190d146-612a-4436-b916-d10121b0f341" providerId="ADAL" clId="{55C09FD3-CE10-483B-8F02-77C491FFC10B}" dt="2026-08-30T19:24:37.210" v="29883" actId="1582"/>
          <ac:spMkLst>
            <pc:docMk/>
            <pc:sldMk cId="3827017585" sldId="389"/>
            <ac:spMk id="4" creationId="{3E2EABF3-9E51-7616-254E-1A0CBACB9E5D}"/>
          </ac:spMkLst>
        </pc:spChg>
        <pc:spChg chg="add mod">
          <ac:chgData name="Shaibal Saha" userId="b190d146-612a-4436-b916-d10121b0f341" providerId="ADAL" clId="{55C09FD3-CE10-483B-8F02-77C491FFC10B}" dt="2026-08-26T06:58:57.916" v="29059" actId="1076"/>
          <ac:spMkLst>
            <pc:docMk/>
            <pc:sldMk cId="3827017585" sldId="389"/>
            <ac:spMk id="5" creationId="{2DCB2706-5B81-40CB-6617-F1389BC00FA8}"/>
          </ac:spMkLst>
        </pc:spChg>
        <pc:spChg chg="mod">
          <ac:chgData name="Shaibal Saha" userId="b190d146-612a-4436-b916-d10121b0f341" providerId="ADAL" clId="{55C09FD3-CE10-483B-8F02-77C491FFC10B}" dt="2026-08-26T06:56:05.737" v="29010" actId="255"/>
          <ac:spMkLst>
            <pc:docMk/>
            <pc:sldMk cId="3827017585" sldId="389"/>
            <ac:spMk id="7" creationId="{31002417-1E3D-24C2-1795-BD3B3F662F73}"/>
          </ac:spMkLst>
        </pc:spChg>
        <pc:spChg chg="mod">
          <ac:chgData name="Shaibal Saha" userId="b190d146-612a-4436-b916-d10121b0f341" providerId="ADAL" clId="{55C09FD3-CE10-483B-8F02-77C491FFC10B}" dt="2026-08-26T06:58:35.499" v="29055" actId="1076"/>
          <ac:spMkLst>
            <pc:docMk/>
            <pc:sldMk cId="3827017585" sldId="389"/>
            <ac:spMk id="8" creationId="{77707743-AB7B-395E-0905-F2C77E82107A}"/>
          </ac:spMkLst>
        </pc:spChg>
        <pc:spChg chg="add mod">
          <ac:chgData name="Shaibal Saha" userId="b190d146-612a-4436-b916-d10121b0f341" providerId="ADAL" clId="{55C09FD3-CE10-483B-8F02-77C491FFC10B}" dt="2026-08-30T19:24:37.210" v="29883" actId="1582"/>
          <ac:spMkLst>
            <pc:docMk/>
            <pc:sldMk cId="3827017585" sldId="389"/>
            <ac:spMk id="9" creationId="{E8B4AAB2-4767-9D16-9AD3-0EC38D25E636}"/>
          </ac:spMkLst>
        </pc:spChg>
        <pc:spChg chg="add mod">
          <ac:chgData name="Shaibal Saha" userId="b190d146-612a-4436-b916-d10121b0f341" providerId="ADAL" clId="{55C09FD3-CE10-483B-8F02-77C491FFC10B}" dt="2026-08-26T06:58:57.916" v="29059" actId="1076"/>
          <ac:spMkLst>
            <pc:docMk/>
            <pc:sldMk cId="3827017585" sldId="389"/>
            <ac:spMk id="12" creationId="{41D86174-FEA2-1A15-B96D-FA10733C7165}"/>
          </ac:spMkLst>
        </pc:spChg>
        <pc:spChg chg="mod">
          <ac:chgData name="Shaibal Saha" userId="b190d146-612a-4436-b916-d10121b0f341" providerId="ADAL" clId="{55C09FD3-CE10-483B-8F02-77C491FFC10B}" dt="2026-08-26T06:58:19.800" v="29052" actId="1076"/>
          <ac:spMkLst>
            <pc:docMk/>
            <pc:sldMk cId="3827017585" sldId="389"/>
            <ac:spMk id="13" creationId="{BDEF9814-518A-7DA7-CB61-C15B0807B38A}"/>
          </ac:spMkLst>
        </pc:spChg>
        <pc:spChg chg="mod">
          <ac:chgData name="Shaibal Saha" userId="b190d146-612a-4436-b916-d10121b0f341" providerId="ADAL" clId="{55C09FD3-CE10-483B-8F02-77C491FFC10B}" dt="2026-08-30T19:24:37.210" v="29883" actId="1582"/>
          <ac:spMkLst>
            <pc:docMk/>
            <pc:sldMk cId="3827017585" sldId="389"/>
            <ac:spMk id="14" creationId="{B711618E-2BD8-5AFE-F1A0-794B4FCFD76C}"/>
          </ac:spMkLst>
        </pc:spChg>
        <pc:spChg chg="add mod">
          <ac:chgData name="Shaibal Saha" userId="b190d146-612a-4436-b916-d10121b0f341" providerId="ADAL" clId="{55C09FD3-CE10-483B-8F02-77C491FFC10B}" dt="2026-08-26T06:58:57.916" v="29059" actId="1076"/>
          <ac:spMkLst>
            <pc:docMk/>
            <pc:sldMk cId="3827017585" sldId="389"/>
            <ac:spMk id="15" creationId="{8B48A02E-6188-37A7-9302-CB62556AF334}"/>
          </ac:spMkLst>
        </pc:spChg>
        <pc:spChg chg="mod">
          <ac:chgData name="Shaibal Saha" userId="b190d146-612a-4436-b916-d10121b0f341" providerId="ADAL" clId="{55C09FD3-CE10-483B-8F02-77C491FFC10B}" dt="2026-08-26T06:56:14.140" v="29012" actId="255"/>
          <ac:spMkLst>
            <pc:docMk/>
            <pc:sldMk cId="3827017585" sldId="389"/>
            <ac:spMk id="17" creationId="{55C7BFB2-02E6-D430-1088-AA045E3A9E4C}"/>
          </ac:spMkLst>
        </pc:spChg>
        <pc:spChg chg="add mod">
          <ac:chgData name="Shaibal Saha" userId="b190d146-612a-4436-b916-d10121b0f341" providerId="ADAL" clId="{55C09FD3-CE10-483B-8F02-77C491FFC10B}" dt="2026-08-26T06:58:57.916" v="29059" actId="1076"/>
          <ac:spMkLst>
            <pc:docMk/>
            <pc:sldMk cId="3827017585" sldId="389"/>
            <ac:spMk id="18" creationId="{98FC5046-C607-547F-1761-4296317FC5F1}"/>
          </ac:spMkLst>
        </pc:spChg>
        <pc:spChg chg="add mod">
          <ac:chgData name="Shaibal Saha" userId="b190d146-612a-4436-b916-d10121b0f341" providerId="ADAL" clId="{55C09FD3-CE10-483B-8F02-77C491FFC10B}" dt="2026-08-26T06:58:57.916" v="29059" actId="1076"/>
          <ac:spMkLst>
            <pc:docMk/>
            <pc:sldMk cId="3827017585" sldId="389"/>
            <ac:spMk id="19" creationId="{3B0F6880-1CBC-AB64-1222-9DB2783DAEB6}"/>
          </ac:spMkLst>
        </pc:spChg>
        <pc:spChg chg="mod">
          <ac:chgData name="Shaibal Saha" userId="b190d146-612a-4436-b916-d10121b0f341" providerId="ADAL" clId="{55C09FD3-CE10-483B-8F02-77C491FFC10B}" dt="2026-08-26T06:58:44.583" v="29058" actId="20577"/>
          <ac:spMkLst>
            <pc:docMk/>
            <pc:sldMk cId="3827017585" sldId="389"/>
            <ac:spMk id="22" creationId="{B3F68422-0785-0DAE-C6E6-BF7AAD52C6D5}"/>
          </ac:spMkLst>
        </pc:spChg>
        <pc:spChg chg="add mod">
          <ac:chgData name="Shaibal Saha" userId="b190d146-612a-4436-b916-d10121b0f341" providerId="ADAL" clId="{55C09FD3-CE10-483B-8F02-77C491FFC10B}" dt="2026-08-26T06:58:57.916" v="29059" actId="1076"/>
          <ac:spMkLst>
            <pc:docMk/>
            <pc:sldMk cId="3827017585" sldId="389"/>
            <ac:spMk id="23" creationId="{56F37CDE-0B4E-D90C-FF2F-E7C8BC6D99CB}"/>
          </ac:spMkLst>
        </pc:spChg>
        <pc:spChg chg="mod">
          <ac:chgData name="Shaibal Saha" userId="b190d146-612a-4436-b916-d10121b0f341" providerId="ADAL" clId="{55C09FD3-CE10-483B-8F02-77C491FFC10B}" dt="2026-08-26T06:57:43.632" v="29038" actId="20577"/>
          <ac:spMkLst>
            <pc:docMk/>
            <pc:sldMk cId="3827017585" sldId="389"/>
            <ac:spMk id="24" creationId="{BD4B70C8-03C2-255B-B73C-AD07EB82A08C}"/>
          </ac:spMkLst>
        </pc:spChg>
        <pc:spChg chg="mod">
          <ac:chgData name="Shaibal Saha" userId="b190d146-612a-4436-b916-d10121b0f341" providerId="ADAL" clId="{55C09FD3-CE10-483B-8F02-77C491FFC10B}" dt="2026-08-26T06:57:45.153" v="29039" actId="20577"/>
          <ac:spMkLst>
            <pc:docMk/>
            <pc:sldMk cId="3827017585" sldId="389"/>
            <ac:spMk id="25" creationId="{AD7C23A2-22DF-2A48-1F66-6E1171B33E91}"/>
          </ac:spMkLst>
        </pc:spChg>
        <pc:spChg chg="add mod">
          <ac:chgData name="Shaibal Saha" userId="b190d146-612a-4436-b916-d10121b0f341" providerId="ADAL" clId="{55C09FD3-CE10-483B-8F02-77C491FFC10B}" dt="2026-08-26T06:58:57.916" v="29059" actId="1076"/>
          <ac:spMkLst>
            <pc:docMk/>
            <pc:sldMk cId="3827017585" sldId="389"/>
            <ac:spMk id="26" creationId="{7AF6D09F-28F5-86E7-AE95-2DCDB5ACAEDD}"/>
          </ac:spMkLst>
        </pc:spChg>
        <pc:spChg chg="mod">
          <ac:chgData name="Shaibal Saha" userId="b190d146-612a-4436-b916-d10121b0f341" providerId="ADAL" clId="{55C09FD3-CE10-483B-8F02-77C491FFC10B}" dt="2026-08-26T06:55:26.493" v="29005"/>
          <ac:spMkLst>
            <pc:docMk/>
            <pc:sldMk cId="3827017585" sldId="389"/>
            <ac:spMk id="155" creationId="{DFAF2488-FC53-0C94-ED9B-86D10B59D004}"/>
          </ac:spMkLst>
        </pc:spChg>
        <pc:spChg chg="mod">
          <ac:chgData name="Shaibal Saha" userId="b190d146-612a-4436-b916-d10121b0f341" providerId="ADAL" clId="{55C09FD3-CE10-483B-8F02-77C491FFC10B}" dt="2026-08-26T07:00:00.990" v="29076" actId="20577"/>
          <ac:spMkLst>
            <pc:docMk/>
            <pc:sldMk cId="3827017585" sldId="389"/>
            <ac:spMk id="178" creationId="{814D092C-9EBC-B5EC-7E17-FDF178ADD26F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25:33.304" v="29888" actId="255"/>
        <pc:sldMkLst>
          <pc:docMk/>
          <pc:sldMk cId="630154359" sldId="390"/>
        </pc:sldMkLst>
        <pc:spChg chg="add mod">
          <ac:chgData name="Shaibal Saha" userId="b190d146-612a-4436-b916-d10121b0f341" providerId="ADAL" clId="{55C09FD3-CE10-483B-8F02-77C491FFC10B}" dt="2026-08-30T19:25:11.267" v="29886" actId="1582"/>
          <ac:spMkLst>
            <pc:docMk/>
            <pc:sldMk cId="630154359" sldId="390"/>
            <ac:spMk id="27" creationId="{7006E116-DAA9-A5CF-DEC9-CD0296613A88}"/>
          </ac:spMkLst>
        </pc:spChg>
        <pc:spChg chg="add mod">
          <ac:chgData name="Shaibal Saha" userId="b190d146-612a-4436-b916-d10121b0f341" providerId="ADAL" clId="{55C09FD3-CE10-483B-8F02-77C491FFC10B}" dt="2026-08-26T07:03:47.227" v="29102" actId="1076"/>
          <ac:spMkLst>
            <pc:docMk/>
            <pc:sldMk cId="630154359" sldId="390"/>
            <ac:spMk id="28" creationId="{384AE81D-0DB1-609A-6C4F-11033803A04C}"/>
          </ac:spMkLst>
        </pc:spChg>
        <pc:spChg chg="add mod">
          <ac:chgData name="Shaibal Saha" userId="b190d146-612a-4436-b916-d10121b0f341" providerId="ADAL" clId="{55C09FD3-CE10-483B-8F02-77C491FFC10B}" dt="2026-08-26T07:06:53.290" v="29119" actId="1076"/>
          <ac:spMkLst>
            <pc:docMk/>
            <pc:sldMk cId="630154359" sldId="390"/>
            <ac:spMk id="30" creationId="{9A32B326-E95B-EF0D-FA20-1B45BD55AC10}"/>
          </ac:spMkLst>
        </pc:spChg>
        <pc:spChg chg="add mod">
          <ac:chgData name="Shaibal Saha" userId="b190d146-612a-4436-b916-d10121b0f341" providerId="ADAL" clId="{55C09FD3-CE10-483B-8F02-77C491FFC10B}" dt="2026-08-26T07:06:46.210" v="29118" actId="1076"/>
          <ac:spMkLst>
            <pc:docMk/>
            <pc:sldMk cId="630154359" sldId="390"/>
            <ac:spMk id="31" creationId="{F4A37E41-8563-5277-8765-F21A73F7DE23}"/>
          </ac:spMkLst>
        </pc:spChg>
        <pc:spChg chg="add mod">
          <ac:chgData name="Shaibal Saha" userId="b190d146-612a-4436-b916-d10121b0f341" providerId="ADAL" clId="{55C09FD3-CE10-483B-8F02-77C491FFC10B}" dt="2026-08-30T19:25:11.267" v="29886" actId="1582"/>
          <ac:spMkLst>
            <pc:docMk/>
            <pc:sldMk cId="630154359" sldId="390"/>
            <ac:spMk id="32" creationId="{36F389B5-9967-3B80-A995-D749DC045A61}"/>
          </ac:spMkLst>
        </pc:spChg>
        <pc:spChg chg="add mod">
          <ac:chgData name="Shaibal Saha" userId="b190d146-612a-4436-b916-d10121b0f341" providerId="ADAL" clId="{55C09FD3-CE10-483B-8F02-77C491FFC10B}" dt="2026-08-26T07:03:47.227" v="29102" actId="1076"/>
          <ac:spMkLst>
            <pc:docMk/>
            <pc:sldMk cId="630154359" sldId="390"/>
            <ac:spMk id="33" creationId="{CA378F4F-B645-DBB4-584C-20F7C4CCAB93}"/>
          </ac:spMkLst>
        </pc:spChg>
        <pc:spChg chg="mod">
          <ac:chgData name="Shaibal Saha" userId="b190d146-612a-4436-b916-d10121b0f341" providerId="ADAL" clId="{55C09FD3-CE10-483B-8F02-77C491FFC10B}" dt="2026-08-26T07:02:15.250" v="29093" actId="1076"/>
          <ac:spMkLst>
            <pc:docMk/>
            <pc:sldMk cId="630154359" sldId="390"/>
            <ac:spMk id="35" creationId="{5BFF18DA-83C8-F089-BE3F-A1307B409AE4}"/>
          </ac:spMkLst>
        </pc:spChg>
        <pc:spChg chg="add mod">
          <ac:chgData name="Shaibal Saha" userId="b190d146-612a-4436-b916-d10121b0f341" providerId="ADAL" clId="{55C09FD3-CE10-483B-8F02-77C491FFC10B}" dt="2026-08-26T07:03:47.227" v="29102" actId="1076"/>
          <ac:spMkLst>
            <pc:docMk/>
            <pc:sldMk cId="630154359" sldId="390"/>
            <ac:spMk id="36" creationId="{5AC43166-132A-54E0-3EF5-811841BF34D2}"/>
          </ac:spMkLst>
        </pc:spChg>
        <pc:spChg chg="add mod">
          <ac:chgData name="Shaibal Saha" userId="b190d146-612a-4436-b916-d10121b0f341" providerId="ADAL" clId="{55C09FD3-CE10-483B-8F02-77C491FFC10B}" dt="2026-08-26T07:05:49.988" v="29108" actId="208"/>
          <ac:spMkLst>
            <pc:docMk/>
            <pc:sldMk cId="630154359" sldId="390"/>
            <ac:spMk id="37" creationId="{B4458330-A5F2-0318-0053-32787938E022}"/>
          </ac:spMkLst>
        </pc:spChg>
        <pc:spChg chg="add mod">
          <ac:chgData name="Shaibal Saha" userId="b190d146-612a-4436-b916-d10121b0f341" providerId="ADAL" clId="{55C09FD3-CE10-483B-8F02-77C491FFC10B}" dt="2026-08-26T07:03:47.227" v="29102" actId="1076"/>
          <ac:spMkLst>
            <pc:docMk/>
            <pc:sldMk cId="630154359" sldId="390"/>
            <ac:spMk id="38" creationId="{D7E6935B-ADE8-47F6-E528-6DCAFDABADF2}"/>
          </ac:spMkLst>
        </pc:spChg>
        <pc:spChg chg="add mod">
          <ac:chgData name="Shaibal Saha" userId="b190d146-612a-4436-b916-d10121b0f341" providerId="ADAL" clId="{55C09FD3-CE10-483B-8F02-77C491FFC10B}" dt="2026-08-26T07:06:03.369" v="29110" actId="207"/>
          <ac:spMkLst>
            <pc:docMk/>
            <pc:sldMk cId="630154359" sldId="390"/>
            <ac:spMk id="40" creationId="{762A6661-A2E2-920D-B14B-DEB1EA5621AC}"/>
          </ac:spMkLst>
        </pc:spChg>
        <pc:spChg chg="mod">
          <ac:chgData name="Shaibal Saha" userId="b190d146-612a-4436-b916-d10121b0f341" providerId="ADAL" clId="{55C09FD3-CE10-483B-8F02-77C491FFC10B}" dt="2026-08-26T07:06:12.135" v="29111" actId="1076"/>
          <ac:spMkLst>
            <pc:docMk/>
            <pc:sldMk cId="630154359" sldId="390"/>
            <ac:spMk id="41" creationId="{DDD01EA0-BBE9-FD7B-4277-755ED734A291}"/>
          </ac:spMkLst>
        </pc:spChg>
        <pc:spChg chg="mod">
          <ac:chgData name="Shaibal Saha" userId="b190d146-612a-4436-b916-d10121b0f341" providerId="ADAL" clId="{55C09FD3-CE10-483B-8F02-77C491FFC10B}" dt="2026-08-26T07:05:42.134" v="29106" actId="207"/>
          <ac:spMkLst>
            <pc:docMk/>
            <pc:sldMk cId="630154359" sldId="390"/>
            <ac:spMk id="42" creationId="{DE6BA0BE-DEA9-6BEC-0924-39C8C773C295}"/>
          </ac:spMkLst>
        </pc:spChg>
        <pc:spChg chg="mod">
          <ac:chgData name="Shaibal Saha" userId="b190d146-612a-4436-b916-d10121b0f341" providerId="ADAL" clId="{55C09FD3-CE10-483B-8F02-77C491FFC10B}" dt="2026-08-30T19:25:33.304" v="29888" actId="255"/>
          <ac:spMkLst>
            <pc:docMk/>
            <pc:sldMk cId="630154359" sldId="390"/>
            <ac:spMk id="43" creationId="{697EE326-5E0E-D5F3-7EEA-60438C82453F}"/>
          </ac:spMkLst>
        </pc:spChg>
        <pc:spChg chg="mod">
          <ac:chgData name="Shaibal Saha" userId="b190d146-612a-4436-b916-d10121b0f341" providerId="ADAL" clId="{55C09FD3-CE10-483B-8F02-77C491FFC10B}" dt="2026-08-26T07:05:42.134" v="29106" actId="207"/>
          <ac:spMkLst>
            <pc:docMk/>
            <pc:sldMk cId="630154359" sldId="390"/>
            <ac:spMk id="44" creationId="{494E3B18-76B7-D0BE-30EB-B67DAF96F4A1}"/>
          </ac:spMkLst>
        </pc:spChg>
        <pc:spChg chg="mod">
          <ac:chgData name="Shaibal Saha" userId="b190d146-612a-4436-b916-d10121b0f341" providerId="ADAL" clId="{55C09FD3-CE10-483B-8F02-77C491FFC10B}" dt="2026-08-30T19:25:33.304" v="29888" actId="255"/>
          <ac:spMkLst>
            <pc:docMk/>
            <pc:sldMk cId="630154359" sldId="390"/>
            <ac:spMk id="45" creationId="{291D72DF-D138-1BA0-650A-9492CCD002A0}"/>
          </ac:spMkLst>
        </pc:spChg>
        <pc:spChg chg="mod">
          <ac:chgData name="Shaibal Saha" userId="b190d146-612a-4436-b916-d10121b0f341" providerId="ADAL" clId="{55C09FD3-CE10-483B-8F02-77C491FFC10B}" dt="2026-08-26T07:00:45.029" v="29079"/>
          <ac:spMkLst>
            <pc:docMk/>
            <pc:sldMk cId="630154359" sldId="390"/>
            <ac:spMk id="155" creationId="{555AC8E7-444D-C082-AE87-A2C8C3C5EA32}"/>
          </ac:spMkLst>
        </pc:spChg>
        <pc:spChg chg="mod">
          <ac:chgData name="Shaibal Saha" userId="b190d146-612a-4436-b916-d10121b0f341" providerId="ADAL" clId="{55C09FD3-CE10-483B-8F02-77C491FFC10B}" dt="2026-08-26T07:00:20.736" v="29078"/>
          <ac:spMkLst>
            <pc:docMk/>
            <pc:sldMk cId="630154359" sldId="390"/>
            <ac:spMk id="178" creationId="{010FEE63-61B3-E58F-23BC-291AC6025D9E}"/>
          </ac:spMkLst>
        </pc:spChg>
        <pc:picChg chg="mod">
          <ac:chgData name="Shaibal Saha" userId="b190d146-612a-4436-b916-d10121b0f341" providerId="ADAL" clId="{55C09FD3-CE10-483B-8F02-77C491FFC10B}" dt="2026-08-26T07:03:14.900" v="29101" actId="1076"/>
          <ac:picMkLst>
            <pc:docMk/>
            <pc:sldMk cId="630154359" sldId="390"/>
            <ac:picMk id="39" creationId="{AC24263E-820C-A742-9EDD-0E8EC68C1BD9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25:54.497" v="29890" actId="255"/>
        <pc:sldMkLst>
          <pc:docMk/>
          <pc:sldMk cId="3005299060" sldId="391"/>
        </pc:sldMkLst>
        <pc:spChg chg="add mod">
          <ac:chgData name="Shaibal Saha" userId="b190d146-612a-4436-b916-d10121b0f341" providerId="ADAL" clId="{55C09FD3-CE10-483B-8F02-77C491FFC10B}" dt="2026-08-26T07:08:23.645" v="29125" actId="1076"/>
          <ac:spMkLst>
            <pc:docMk/>
            <pc:sldMk cId="3005299060" sldId="391"/>
            <ac:spMk id="4" creationId="{5B0C10DB-05FB-EF07-204B-88F8B5CBC44C}"/>
          </ac:spMkLst>
        </pc:spChg>
        <pc:spChg chg="mod">
          <ac:chgData name="Shaibal Saha" userId="b190d146-612a-4436-b916-d10121b0f341" providerId="ADAL" clId="{55C09FD3-CE10-483B-8F02-77C491FFC10B}" dt="2026-08-26T07:10:29.572" v="29133" actId="1076"/>
          <ac:spMkLst>
            <pc:docMk/>
            <pc:sldMk cId="3005299060" sldId="391"/>
            <ac:spMk id="6" creationId="{BFC07314-D4CB-047C-5647-062D3A658061}"/>
          </ac:spMkLst>
        </pc:spChg>
        <pc:spChg chg="mod">
          <ac:chgData name="Shaibal Saha" userId="b190d146-612a-4436-b916-d10121b0f341" providerId="ADAL" clId="{55C09FD3-CE10-483B-8F02-77C491FFC10B}" dt="2026-08-26T07:11:55.033" v="29146" actId="255"/>
          <ac:spMkLst>
            <pc:docMk/>
            <pc:sldMk cId="3005299060" sldId="391"/>
            <ac:spMk id="7" creationId="{459C5DAD-89EC-D3AF-A870-6F564465167A}"/>
          </ac:spMkLst>
        </pc:spChg>
        <pc:spChg chg="mod">
          <ac:chgData name="Shaibal Saha" userId="b190d146-612a-4436-b916-d10121b0f341" providerId="ADAL" clId="{55C09FD3-CE10-483B-8F02-77C491FFC10B}" dt="2026-08-26T07:12:38.500" v="29157" actId="20577"/>
          <ac:spMkLst>
            <pc:docMk/>
            <pc:sldMk cId="3005299060" sldId="391"/>
            <ac:spMk id="8" creationId="{4141E011-9336-F20A-B8DF-F1D6ED6BD4D7}"/>
          </ac:spMkLst>
        </pc:spChg>
        <pc:spChg chg="add mod">
          <ac:chgData name="Shaibal Saha" userId="b190d146-612a-4436-b916-d10121b0f341" providerId="ADAL" clId="{55C09FD3-CE10-483B-8F02-77C491FFC10B}" dt="2026-08-26T07:08:23.645" v="29125" actId="1076"/>
          <ac:spMkLst>
            <pc:docMk/>
            <pc:sldMk cId="3005299060" sldId="391"/>
            <ac:spMk id="9" creationId="{A192796E-ADF5-37CF-A879-239275ED6049}"/>
          </ac:spMkLst>
        </pc:spChg>
        <pc:spChg chg="add mod">
          <ac:chgData name="Shaibal Saha" userId="b190d146-612a-4436-b916-d10121b0f341" providerId="ADAL" clId="{55C09FD3-CE10-483B-8F02-77C491FFC10B}" dt="2026-08-26T07:08:23.645" v="29125" actId="1076"/>
          <ac:spMkLst>
            <pc:docMk/>
            <pc:sldMk cId="3005299060" sldId="391"/>
            <ac:spMk id="10" creationId="{6F6E0927-2B48-712F-BF85-EBFEFBF3C99D}"/>
          </ac:spMkLst>
        </pc:spChg>
        <pc:spChg chg="mod">
          <ac:chgData name="Shaibal Saha" userId="b190d146-612a-4436-b916-d10121b0f341" providerId="ADAL" clId="{55C09FD3-CE10-483B-8F02-77C491FFC10B}" dt="2026-08-26T07:11:20.792" v="29139" actId="1076"/>
          <ac:spMkLst>
            <pc:docMk/>
            <pc:sldMk cId="3005299060" sldId="391"/>
            <ac:spMk id="12" creationId="{7DBE9E78-9EF7-D1E2-C458-C48E216AB6E7}"/>
          </ac:spMkLst>
        </pc:spChg>
        <pc:spChg chg="add mod">
          <ac:chgData name="Shaibal Saha" userId="b190d146-612a-4436-b916-d10121b0f341" providerId="ADAL" clId="{55C09FD3-CE10-483B-8F02-77C491FFC10B}" dt="2026-08-26T07:12:50.312" v="29158" actId="1076"/>
          <ac:spMkLst>
            <pc:docMk/>
            <pc:sldMk cId="3005299060" sldId="391"/>
            <ac:spMk id="13" creationId="{466A3D29-7978-CD69-383F-3A6A9A14BCAC}"/>
          </ac:spMkLst>
        </pc:spChg>
        <pc:spChg chg="mod">
          <ac:chgData name="Shaibal Saha" userId="b190d146-612a-4436-b916-d10121b0f341" providerId="ADAL" clId="{55C09FD3-CE10-483B-8F02-77C491FFC10B}" dt="2026-08-26T07:12:25.412" v="29152" actId="20577"/>
          <ac:spMkLst>
            <pc:docMk/>
            <pc:sldMk cId="3005299060" sldId="391"/>
            <ac:spMk id="14" creationId="{E4F2EA7C-3490-5F2C-6932-AAB332849563}"/>
          </ac:spMkLst>
        </pc:spChg>
        <pc:spChg chg="mod">
          <ac:chgData name="Shaibal Saha" userId="b190d146-612a-4436-b916-d10121b0f341" providerId="ADAL" clId="{55C09FD3-CE10-483B-8F02-77C491FFC10B}" dt="2026-08-26T07:11:24.787" v="29140" actId="1076"/>
          <ac:spMkLst>
            <pc:docMk/>
            <pc:sldMk cId="3005299060" sldId="391"/>
            <ac:spMk id="15" creationId="{AF887271-2123-B30D-E222-8DDA648B1CE5}"/>
          </ac:spMkLst>
        </pc:spChg>
        <pc:spChg chg="add mod">
          <ac:chgData name="Shaibal Saha" userId="b190d146-612a-4436-b916-d10121b0f341" providerId="ADAL" clId="{55C09FD3-CE10-483B-8F02-77C491FFC10B}" dt="2026-08-26T07:08:23.645" v="29125" actId="1076"/>
          <ac:spMkLst>
            <pc:docMk/>
            <pc:sldMk cId="3005299060" sldId="391"/>
            <ac:spMk id="16" creationId="{3D846ADE-C3FA-AD3B-2987-6DE4F048F398}"/>
          </ac:spMkLst>
        </pc:spChg>
        <pc:spChg chg="mod">
          <ac:chgData name="Shaibal Saha" userId="b190d146-612a-4436-b916-d10121b0f341" providerId="ADAL" clId="{55C09FD3-CE10-483B-8F02-77C491FFC10B}" dt="2026-08-26T07:11:08.806" v="29137" actId="1076"/>
          <ac:spMkLst>
            <pc:docMk/>
            <pc:sldMk cId="3005299060" sldId="391"/>
            <ac:spMk id="18" creationId="{B2126F07-6AF0-E2CD-821C-A3ED23BD2BE9}"/>
          </ac:spMkLst>
        </pc:spChg>
        <pc:spChg chg="add mod">
          <ac:chgData name="Shaibal Saha" userId="b190d146-612a-4436-b916-d10121b0f341" providerId="ADAL" clId="{55C09FD3-CE10-483B-8F02-77C491FFC10B}" dt="2026-08-26T07:11:38.844" v="29142" actId="255"/>
          <ac:spMkLst>
            <pc:docMk/>
            <pc:sldMk cId="3005299060" sldId="391"/>
            <ac:spMk id="19" creationId="{98894EFE-E5CA-4F76-FAF0-A2980BB04309}"/>
          </ac:spMkLst>
        </pc:spChg>
        <pc:spChg chg="mod">
          <ac:chgData name="Shaibal Saha" userId="b190d146-612a-4436-b916-d10121b0f341" providerId="ADAL" clId="{55C09FD3-CE10-483B-8F02-77C491FFC10B}" dt="2026-08-30T19:25:54.497" v="29890" actId="255"/>
          <ac:spMkLst>
            <pc:docMk/>
            <pc:sldMk cId="3005299060" sldId="391"/>
            <ac:spMk id="20" creationId="{90E1C190-88D5-D7EF-6E5A-78B1BE3B91A3}"/>
          </ac:spMkLst>
        </pc:spChg>
        <pc:spChg chg="mod">
          <ac:chgData name="Shaibal Saha" userId="b190d146-612a-4436-b916-d10121b0f341" providerId="ADAL" clId="{55C09FD3-CE10-483B-8F02-77C491FFC10B}" dt="2026-08-26T07:08:29.166" v="29126" actId="255"/>
          <ac:spMkLst>
            <pc:docMk/>
            <pc:sldMk cId="3005299060" sldId="391"/>
            <ac:spMk id="21" creationId="{871D5010-3AF7-AE5E-F012-812F6B14D36D}"/>
          </ac:spMkLst>
        </pc:spChg>
        <pc:spChg chg="add mod">
          <ac:chgData name="Shaibal Saha" userId="b190d146-612a-4436-b916-d10121b0f341" providerId="ADAL" clId="{55C09FD3-CE10-483B-8F02-77C491FFC10B}" dt="2026-08-26T07:10:17.454" v="29131" actId="208"/>
          <ac:spMkLst>
            <pc:docMk/>
            <pc:sldMk cId="3005299060" sldId="391"/>
            <ac:spMk id="22" creationId="{43C7C6AB-CFA5-E072-9ACA-09F64A50FA16}"/>
          </ac:spMkLst>
        </pc:spChg>
        <pc:spChg chg="add mod">
          <ac:chgData name="Shaibal Saha" userId="b190d146-612a-4436-b916-d10121b0f341" providerId="ADAL" clId="{55C09FD3-CE10-483B-8F02-77C491FFC10B}" dt="2026-08-26T07:10:04.907" v="29129" actId="207"/>
          <ac:spMkLst>
            <pc:docMk/>
            <pc:sldMk cId="3005299060" sldId="391"/>
            <ac:spMk id="25" creationId="{9DD64236-3146-D95B-00F9-2AD7BCD12BD4}"/>
          </ac:spMkLst>
        </pc:spChg>
        <pc:spChg chg="add mod">
          <ac:chgData name="Shaibal Saha" userId="b190d146-612a-4436-b916-d10121b0f341" providerId="ADAL" clId="{55C09FD3-CE10-483B-8F02-77C491FFC10B}" dt="2026-08-26T07:10:17.454" v="29131" actId="208"/>
          <ac:spMkLst>
            <pc:docMk/>
            <pc:sldMk cId="3005299060" sldId="391"/>
            <ac:spMk id="26" creationId="{7E2FBC74-326C-BEC5-62C7-45EDB6DCBB48}"/>
          </ac:spMkLst>
        </pc:spChg>
        <pc:spChg chg="add mod">
          <ac:chgData name="Shaibal Saha" userId="b190d146-612a-4436-b916-d10121b0f341" providerId="ADAL" clId="{55C09FD3-CE10-483B-8F02-77C491FFC10B}" dt="2026-08-26T07:10:04.907" v="29129" actId="207"/>
          <ac:spMkLst>
            <pc:docMk/>
            <pc:sldMk cId="3005299060" sldId="391"/>
            <ac:spMk id="48" creationId="{67D90FDD-6470-F864-1A73-67C796D82198}"/>
          </ac:spMkLst>
        </pc:spChg>
        <pc:spChg chg="mod">
          <ac:chgData name="Shaibal Saha" userId="b190d146-612a-4436-b916-d10121b0f341" providerId="ADAL" clId="{55C09FD3-CE10-483B-8F02-77C491FFC10B}" dt="2026-08-26T07:10:17.454" v="29131" actId="208"/>
          <ac:spMkLst>
            <pc:docMk/>
            <pc:sldMk cId="3005299060" sldId="391"/>
            <ac:spMk id="49" creationId="{CF17D581-7B25-E6ED-6B6E-44C8556DB782}"/>
          </ac:spMkLst>
        </pc:spChg>
        <pc:spChg chg="mod">
          <ac:chgData name="Shaibal Saha" userId="b190d146-612a-4436-b916-d10121b0f341" providerId="ADAL" clId="{55C09FD3-CE10-483B-8F02-77C491FFC10B}" dt="2026-08-26T07:10:04.907" v="29129" actId="207"/>
          <ac:spMkLst>
            <pc:docMk/>
            <pc:sldMk cId="3005299060" sldId="391"/>
            <ac:spMk id="52" creationId="{680B9906-E9E2-57E0-E6D0-5A09843AA486}"/>
          </ac:spMkLst>
        </pc:spChg>
        <pc:spChg chg="mod">
          <ac:chgData name="Shaibal Saha" userId="b190d146-612a-4436-b916-d10121b0f341" providerId="ADAL" clId="{55C09FD3-CE10-483B-8F02-77C491FFC10B}" dt="2026-08-26T07:10:17.454" v="29131" actId="208"/>
          <ac:spMkLst>
            <pc:docMk/>
            <pc:sldMk cId="3005299060" sldId="391"/>
            <ac:spMk id="53" creationId="{A93777F3-3C7F-D518-953B-628825ED39B0}"/>
          </ac:spMkLst>
        </pc:spChg>
        <pc:spChg chg="mod">
          <ac:chgData name="Shaibal Saha" userId="b190d146-612a-4436-b916-d10121b0f341" providerId="ADAL" clId="{55C09FD3-CE10-483B-8F02-77C491FFC10B}" dt="2026-08-26T07:10:04.907" v="29129" actId="207"/>
          <ac:spMkLst>
            <pc:docMk/>
            <pc:sldMk cId="3005299060" sldId="391"/>
            <ac:spMk id="56" creationId="{60E0ACE4-680A-1F10-2C0E-04BF93B52615}"/>
          </ac:spMkLst>
        </pc:spChg>
        <pc:spChg chg="mod">
          <ac:chgData name="Shaibal Saha" userId="b190d146-612a-4436-b916-d10121b0f341" providerId="ADAL" clId="{55C09FD3-CE10-483B-8F02-77C491FFC10B}" dt="2026-08-26T07:08:03.071" v="29122"/>
          <ac:spMkLst>
            <pc:docMk/>
            <pc:sldMk cId="3005299060" sldId="391"/>
            <ac:spMk id="155" creationId="{4E1D8429-7848-8FF7-0517-0498A4AF33C8}"/>
          </ac:spMkLst>
        </pc:spChg>
        <pc:spChg chg="mod">
          <ac:chgData name="Shaibal Saha" userId="b190d146-612a-4436-b916-d10121b0f341" providerId="ADAL" clId="{55C09FD3-CE10-483B-8F02-77C491FFC10B}" dt="2026-08-26T07:07:45.833" v="29121"/>
          <ac:spMkLst>
            <pc:docMk/>
            <pc:sldMk cId="3005299060" sldId="391"/>
            <ac:spMk id="178" creationId="{E27FD7FB-8850-FB82-9BC2-20324BFC993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6T07:16:57.425" v="29176" actId="1076"/>
        <pc:sldMkLst>
          <pc:docMk/>
          <pc:sldMk cId="141830849" sldId="392"/>
        </pc:sldMkLst>
        <pc:spChg chg="add mod">
          <ac:chgData name="Shaibal Saha" userId="b190d146-612a-4436-b916-d10121b0f341" providerId="ADAL" clId="{55C09FD3-CE10-483B-8F02-77C491FFC10B}" dt="2026-08-26T07:16:51.233" v="29175" actId="14100"/>
          <ac:spMkLst>
            <pc:docMk/>
            <pc:sldMk cId="141830849" sldId="392"/>
            <ac:spMk id="27" creationId="{0B2F009A-5168-FAAF-53A4-08F71231BABB}"/>
          </ac:spMkLst>
        </pc:spChg>
        <pc:spChg chg="add mod">
          <ac:chgData name="Shaibal Saha" userId="b190d146-612a-4436-b916-d10121b0f341" providerId="ADAL" clId="{55C09FD3-CE10-483B-8F02-77C491FFC10B}" dt="2026-08-26T07:16:51.233" v="29175" actId="14100"/>
          <ac:spMkLst>
            <pc:docMk/>
            <pc:sldMk cId="141830849" sldId="392"/>
            <ac:spMk id="28" creationId="{9F5C353F-DED1-838D-1237-EF467667FD2B}"/>
          </ac:spMkLst>
        </pc:spChg>
        <pc:spChg chg="add mod">
          <ac:chgData name="Shaibal Saha" userId="b190d146-612a-4436-b916-d10121b0f341" providerId="ADAL" clId="{55C09FD3-CE10-483B-8F02-77C491FFC10B}" dt="2026-08-26T07:16:51.233" v="29175" actId="14100"/>
          <ac:spMkLst>
            <pc:docMk/>
            <pc:sldMk cId="141830849" sldId="392"/>
            <ac:spMk id="29" creationId="{0E28556B-7E33-86BE-61B2-A10D91CF7536}"/>
          </ac:spMkLst>
        </pc:spChg>
        <pc:spChg chg="mod">
          <ac:chgData name="Shaibal Saha" userId="b190d146-612a-4436-b916-d10121b0f341" providerId="ADAL" clId="{55C09FD3-CE10-483B-8F02-77C491FFC10B}" dt="2026-08-26T07:13:28.235" v="29160"/>
          <ac:spMkLst>
            <pc:docMk/>
            <pc:sldMk cId="141830849" sldId="392"/>
            <ac:spMk id="178" creationId="{524A095B-E2A9-E06D-DAF0-037B67CFE802}"/>
          </ac:spMkLst>
        </pc:spChg>
        <pc:picChg chg="add mod">
          <ac:chgData name="Shaibal Saha" userId="b190d146-612a-4436-b916-d10121b0f341" providerId="ADAL" clId="{55C09FD3-CE10-483B-8F02-77C491FFC10B}" dt="2026-08-26T07:16:57.425" v="29176" actId="1076"/>
          <ac:picMkLst>
            <pc:docMk/>
            <pc:sldMk cId="141830849" sldId="392"/>
            <ac:picMk id="30" creationId="{8678C4C3-5471-5A5E-ADC5-30B8A8AA14DA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27:21.798" v="29901" actId="1076"/>
        <pc:sldMkLst>
          <pc:docMk/>
          <pc:sldMk cId="3280104169" sldId="393"/>
        </pc:sldMkLst>
        <pc:spChg chg="add mod">
          <ac:chgData name="Shaibal Saha" userId="b190d146-612a-4436-b916-d10121b0f341" providerId="ADAL" clId="{55C09FD3-CE10-483B-8F02-77C491FFC10B}" dt="2026-08-30T19:27:04.761" v="29897" actId="255"/>
          <ac:spMkLst>
            <pc:docMk/>
            <pc:sldMk cId="3280104169" sldId="393"/>
            <ac:spMk id="8" creationId="{A0BD0C52-E1F9-CACA-4A87-6C2C84036E91}"/>
          </ac:spMkLst>
        </pc:spChg>
        <pc:spChg chg="add mod">
          <ac:chgData name="Shaibal Saha" userId="b190d146-612a-4436-b916-d10121b0f341" providerId="ADAL" clId="{55C09FD3-CE10-483B-8F02-77C491FFC10B}" dt="2026-08-30T19:27:08.449" v="29898" actId="255"/>
          <ac:spMkLst>
            <pc:docMk/>
            <pc:sldMk cId="3280104169" sldId="393"/>
            <ac:spMk id="10" creationId="{3D19C052-F090-BA2A-7069-4B32F2C9A5D6}"/>
          </ac:spMkLst>
        </pc:spChg>
        <pc:spChg chg="add mod">
          <ac:chgData name="Shaibal Saha" userId="b190d146-612a-4436-b916-d10121b0f341" providerId="ADAL" clId="{55C09FD3-CE10-483B-8F02-77C491FFC10B}" dt="2026-08-26T07:26:27.651" v="29365" actId="1076"/>
          <ac:spMkLst>
            <pc:docMk/>
            <pc:sldMk cId="3280104169" sldId="393"/>
            <ac:spMk id="12" creationId="{D67575EF-5465-A6D5-4D0D-4B8A8CD9557C}"/>
          </ac:spMkLst>
        </pc:spChg>
        <pc:spChg chg="add mod">
          <ac:chgData name="Shaibal Saha" userId="b190d146-612a-4436-b916-d10121b0f341" providerId="ADAL" clId="{55C09FD3-CE10-483B-8F02-77C491FFC10B}" dt="2026-08-26T07:23:33.091" v="29341" actId="1076"/>
          <ac:spMkLst>
            <pc:docMk/>
            <pc:sldMk cId="3280104169" sldId="393"/>
            <ac:spMk id="14" creationId="{3C98B395-B0C4-F96D-C67F-832B04534185}"/>
          </ac:spMkLst>
        </pc:spChg>
        <pc:spChg chg="add mod">
          <ac:chgData name="Shaibal Saha" userId="b190d146-612a-4436-b916-d10121b0f341" providerId="ADAL" clId="{55C09FD3-CE10-483B-8F02-77C491FFC10B}" dt="2026-08-26T07:25:07.950" v="29357" actId="1076"/>
          <ac:spMkLst>
            <pc:docMk/>
            <pc:sldMk cId="3280104169" sldId="393"/>
            <ac:spMk id="15" creationId="{6E6E6124-A157-99CE-0E26-2CFB14D2BFA8}"/>
          </ac:spMkLst>
        </pc:spChg>
        <pc:spChg chg="add mod">
          <ac:chgData name="Shaibal Saha" userId="b190d146-612a-4436-b916-d10121b0f341" providerId="ADAL" clId="{55C09FD3-CE10-483B-8F02-77C491FFC10B}" dt="2026-08-26T07:25:07.950" v="29357" actId="1076"/>
          <ac:spMkLst>
            <pc:docMk/>
            <pc:sldMk cId="3280104169" sldId="393"/>
            <ac:spMk id="17" creationId="{C4C20E27-012C-5F50-A3ED-CB31A00F9683}"/>
          </ac:spMkLst>
        </pc:spChg>
        <pc:spChg chg="add mod">
          <ac:chgData name="Shaibal Saha" userId="b190d146-612a-4436-b916-d10121b0f341" providerId="ADAL" clId="{55C09FD3-CE10-483B-8F02-77C491FFC10B}" dt="2026-08-30T19:27:21.798" v="29901" actId="1076"/>
          <ac:spMkLst>
            <pc:docMk/>
            <pc:sldMk cId="3280104169" sldId="393"/>
            <ac:spMk id="18" creationId="{04107BEA-C20B-CF67-44F7-1DFD5BE46DB8}"/>
          </ac:spMkLst>
        </pc:spChg>
        <pc:spChg chg="mod">
          <ac:chgData name="Shaibal Saha" userId="b190d146-612a-4436-b916-d10121b0f341" providerId="ADAL" clId="{55C09FD3-CE10-483B-8F02-77C491FFC10B}" dt="2026-08-26T07:19:35.321" v="29214" actId="20577"/>
          <ac:spMkLst>
            <pc:docMk/>
            <pc:sldMk cId="3280104169" sldId="393"/>
            <ac:spMk id="178" creationId="{E30DE8DE-A039-8483-4836-755DB73965B1}"/>
          </ac:spMkLst>
        </pc:spChg>
        <pc:picChg chg="add mod">
          <ac:chgData name="Shaibal Saha" userId="b190d146-612a-4436-b916-d10121b0f341" providerId="ADAL" clId="{55C09FD3-CE10-483B-8F02-77C491FFC10B}" dt="2026-08-26T07:25:07.950" v="29357" actId="1076"/>
          <ac:picMkLst>
            <pc:docMk/>
            <pc:sldMk cId="3280104169" sldId="393"/>
            <ac:picMk id="4" creationId="{3402A684-7970-A89D-A483-4E5AF58DC333}"/>
          </ac:picMkLst>
        </pc:picChg>
        <pc:picChg chg="add mod">
          <ac:chgData name="Shaibal Saha" userId="b190d146-612a-4436-b916-d10121b0f341" providerId="ADAL" clId="{55C09FD3-CE10-483B-8F02-77C491FFC10B}" dt="2026-08-26T07:25:07.950" v="29357" actId="1076"/>
          <ac:picMkLst>
            <pc:docMk/>
            <pc:sldMk cId="3280104169" sldId="393"/>
            <ac:picMk id="6" creationId="{F2D6AAC2-E554-935E-C88A-59772FDE2DD8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28:06.088" v="29905" actId="207"/>
        <pc:sldMkLst>
          <pc:docMk/>
          <pc:sldMk cId="1755965813" sldId="395"/>
        </pc:sldMkLst>
        <pc:spChg chg="add mod">
          <ac:chgData name="Shaibal Saha" userId="b190d146-612a-4436-b916-d10121b0f341" providerId="ADAL" clId="{55C09FD3-CE10-483B-8F02-77C491FFC10B}" dt="2026-08-26T07:29:30.692" v="29386"/>
          <ac:spMkLst>
            <pc:docMk/>
            <pc:sldMk cId="1755965813" sldId="395"/>
            <ac:spMk id="5" creationId="{D5F3D378-EA89-D106-640F-7E873656EA5E}"/>
          </ac:spMkLst>
        </pc:spChg>
        <pc:spChg chg="add mod">
          <ac:chgData name="Shaibal Saha" userId="b190d146-612a-4436-b916-d10121b0f341" providerId="ADAL" clId="{55C09FD3-CE10-483B-8F02-77C491FFC10B}" dt="2026-08-30T19:27:41" v="29904" actId="1582"/>
          <ac:spMkLst>
            <pc:docMk/>
            <pc:sldMk cId="1755965813" sldId="395"/>
            <ac:spMk id="9" creationId="{6CD856CD-9361-3C2B-9C23-3833C47C4FCD}"/>
          </ac:spMkLst>
        </pc:spChg>
        <pc:spChg chg="add mod">
          <ac:chgData name="Shaibal Saha" userId="b190d146-612a-4436-b916-d10121b0f341" providerId="ADAL" clId="{55C09FD3-CE10-483B-8F02-77C491FFC10B}" dt="2026-08-26T07:30:52.519" v="29401" actId="1076"/>
          <ac:spMkLst>
            <pc:docMk/>
            <pc:sldMk cId="1755965813" sldId="395"/>
            <ac:spMk id="13" creationId="{135AEB56-3549-55FC-B609-899BB17E1F10}"/>
          </ac:spMkLst>
        </pc:spChg>
        <pc:spChg chg="add mod">
          <ac:chgData name="Shaibal Saha" userId="b190d146-612a-4436-b916-d10121b0f341" providerId="ADAL" clId="{55C09FD3-CE10-483B-8F02-77C491FFC10B}" dt="2026-08-26T07:30:52.519" v="29401" actId="1076"/>
          <ac:spMkLst>
            <pc:docMk/>
            <pc:sldMk cId="1755965813" sldId="395"/>
            <ac:spMk id="21" creationId="{638675E3-5E3D-B3E1-306F-B7FC0AFEEE69}"/>
          </ac:spMkLst>
        </pc:spChg>
        <pc:spChg chg="add mod">
          <ac:chgData name="Shaibal Saha" userId="b190d146-612a-4436-b916-d10121b0f341" providerId="ADAL" clId="{55C09FD3-CE10-483B-8F02-77C491FFC10B}" dt="2026-08-26T07:30:52.519" v="29401" actId="1076"/>
          <ac:spMkLst>
            <pc:docMk/>
            <pc:sldMk cId="1755965813" sldId="395"/>
            <ac:spMk id="23" creationId="{06970D99-C95D-1A97-D25E-C249F6C599F3}"/>
          </ac:spMkLst>
        </pc:spChg>
        <pc:spChg chg="add mod">
          <ac:chgData name="Shaibal Saha" userId="b190d146-612a-4436-b916-d10121b0f341" providerId="ADAL" clId="{55C09FD3-CE10-483B-8F02-77C491FFC10B}" dt="2026-08-30T19:27:41" v="29904" actId="1582"/>
          <ac:spMkLst>
            <pc:docMk/>
            <pc:sldMk cId="1755965813" sldId="395"/>
            <ac:spMk id="25" creationId="{9957A4C4-E500-5C05-7727-101C41DDA217}"/>
          </ac:spMkLst>
        </pc:spChg>
        <pc:spChg chg="mod">
          <ac:chgData name="Shaibal Saha" userId="b190d146-612a-4436-b916-d10121b0f341" providerId="ADAL" clId="{55C09FD3-CE10-483B-8F02-77C491FFC10B}" dt="2026-08-30T19:28:06.088" v="29905" actId="207"/>
          <ac:spMkLst>
            <pc:docMk/>
            <pc:sldMk cId="1755965813" sldId="395"/>
            <ac:spMk id="27" creationId="{354A3301-FB09-24BA-FF09-00741AC9D451}"/>
          </ac:spMkLst>
        </pc:spChg>
        <pc:spChg chg="mod">
          <ac:chgData name="Shaibal Saha" userId="b190d146-612a-4436-b916-d10121b0f341" providerId="ADAL" clId="{55C09FD3-CE10-483B-8F02-77C491FFC10B}" dt="2026-08-26T07:29:49.382" v="29390" actId="255"/>
          <ac:spMkLst>
            <pc:docMk/>
            <pc:sldMk cId="1755965813" sldId="395"/>
            <ac:spMk id="32" creationId="{4450EC17-8D0F-816B-4184-C84FD5DA0E3D}"/>
          </ac:spMkLst>
        </pc:spChg>
        <pc:spChg chg="add mod">
          <ac:chgData name="Shaibal Saha" userId="b190d146-612a-4436-b916-d10121b0f341" providerId="ADAL" clId="{55C09FD3-CE10-483B-8F02-77C491FFC10B}" dt="2026-08-26T07:30:52.519" v="29401" actId="1076"/>
          <ac:spMkLst>
            <pc:docMk/>
            <pc:sldMk cId="1755965813" sldId="395"/>
            <ac:spMk id="34" creationId="{A290A357-F274-7165-B388-6606D48DDAB2}"/>
          </ac:spMkLst>
        </pc:spChg>
        <pc:spChg chg="add mod">
          <ac:chgData name="Shaibal Saha" userId="b190d146-612a-4436-b916-d10121b0f341" providerId="ADAL" clId="{55C09FD3-CE10-483B-8F02-77C491FFC10B}" dt="2026-08-30T19:27:41" v="29904" actId="1582"/>
          <ac:spMkLst>
            <pc:docMk/>
            <pc:sldMk cId="1755965813" sldId="395"/>
            <ac:spMk id="36" creationId="{C458BA57-1E40-2225-3AB8-2A938CA10903}"/>
          </ac:spMkLst>
        </pc:spChg>
        <pc:spChg chg="mod">
          <ac:chgData name="Shaibal Saha" userId="b190d146-612a-4436-b916-d10121b0f341" providerId="ADAL" clId="{55C09FD3-CE10-483B-8F02-77C491FFC10B}" dt="2026-08-26T07:29:55.114" v="29392" actId="255"/>
          <ac:spMkLst>
            <pc:docMk/>
            <pc:sldMk cId="1755965813" sldId="395"/>
            <ac:spMk id="42" creationId="{7B9FC2A6-3989-9EEC-2E63-B7AB7453A2AE}"/>
          </ac:spMkLst>
        </pc:spChg>
        <pc:spChg chg="mod">
          <ac:chgData name="Shaibal Saha" userId="b190d146-612a-4436-b916-d10121b0f341" providerId="ADAL" clId="{55C09FD3-CE10-483B-8F02-77C491FFC10B}" dt="2026-08-26T07:30:11.139" v="29396" actId="2711"/>
          <ac:spMkLst>
            <pc:docMk/>
            <pc:sldMk cId="1755965813" sldId="395"/>
            <ac:spMk id="44" creationId="{C41D4498-6392-B4CA-07A2-20B4A1A0540A}"/>
          </ac:spMkLst>
        </pc:spChg>
        <pc:spChg chg="mod">
          <ac:chgData name="Shaibal Saha" userId="b190d146-612a-4436-b916-d10121b0f341" providerId="ADAL" clId="{55C09FD3-CE10-483B-8F02-77C491FFC10B}" dt="2026-08-30T19:27:41" v="29904" actId="1582"/>
          <ac:spMkLst>
            <pc:docMk/>
            <pc:sldMk cId="1755965813" sldId="395"/>
            <ac:spMk id="46" creationId="{B3875434-DE3B-D0AE-411F-B9749B8DD7D6}"/>
          </ac:spMkLst>
        </pc:spChg>
        <pc:spChg chg="add mod">
          <ac:chgData name="Shaibal Saha" userId="b190d146-612a-4436-b916-d10121b0f341" providerId="ADAL" clId="{55C09FD3-CE10-483B-8F02-77C491FFC10B}" dt="2026-08-30T19:28:06.088" v="29905" actId="207"/>
          <ac:spMkLst>
            <pc:docMk/>
            <pc:sldMk cId="1755965813" sldId="395"/>
            <ac:spMk id="48" creationId="{923CA5EC-ABF0-E418-3027-861E78B53CAA}"/>
          </ac:spMkLst>
        </pc:spChg>
        <pc:spChg chg="add mod">
          <ac:chgData name="Shaibal Saha" userId="b190d146-612a-4436-b916-d10121b0f341" providerId="ADAL" clId="{55C09FD3-CE10-483B-8F02-77C491FFC10B}" dt="2026-08-26T07:30:52.519" v="29401" actId="1076"/>
          <ac:spMkLst>
            <pc:docMk/>
            <pc:sldMk cId="1755965813" sldId="395"/>
            <ac:spMk id="52" creationId="{B008BDEF-5522-944F-878E-446CC14869FB}"/>
          </ac:spMkLst>
        </pc:spChg>
        <pc:spChg chg="add mod">
          <ac:chgData name="Shaibal Saha" userId="b190d146-612a-4436-b916-d10121b0f341" providerId="ADAL" clId="{55C09FD3-CE10-483B-8F02-77C491FFC10B}" dt="2026-08-26T07:30:52.519" v="29401" actId="1076"/>
          <ac:spMkLst>
            <pc:docMk/>
            <pc:sldMk cId="1755965813" sldId="395"/>
            <ac:spMk id="54" creationId="{7F1A8BD6-0CA8-E848-66A3-534CE237756E}"/>
          </ac:spMkLst>
        </pc:spChg>
        <pc:spChg chg="mod">
          <ac:chgData name="Shaibal Saha" userId="b190d146-612a-4436-b916-d10121b0f341" providerId="ADAL" clId="{55C09FD3-CE10-483B-8F02-77C491FFC10B}" dt="2026-08-26T07:28:55.286" v="29383"/>
          <ac:spMkLst>
            <pc:docMk/>
            <pc:sldMk cId="1755965813" sldId="395"/>
            <ac:spMk id="178" creationId="{EC0CA40E-6C11-61FD-396C-2D9248DE6DE5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26:57.741" v="29896" actId="207"/>
        <pc:sldMkLst>
          <pc:docMk/>
          <pc:sldMk cId="3892073671" sldId="396"/>
        </pc:sldMkLst>
        <pc:spChg chg="add mod">
          <ac:chgData name="Shaibal Saha" userId="b190d146-612a-4436-b916-d10121b0f341" providerId="ADAL" clId="{55C09FD3-CE10-483B-8F02-77C491FFC10B}" dt="2026-08-30T19:26:57.741" v="29896" actId="207"/>
          <ac:spMkLst>
            <pc:docMk/>
            <pc:sldMk cId="3892073671" sldId="396"/>
            <ac:spMk id="3" creationId="{DB1A2AFE-7BEE-96DF-2E16-8D7DF93F5F67}"/>
          </ac:spMkLst>
        </pc:spChg>
        <pc:spChg chg="add mod">
          <ac:chgData name="Shaibal Saha" userId="b190d146-612a-4436-b916-d10121b0f341" providerId="ADAL" clId="{55C09FD3-CE10-483B-8F02-77C491FFC10B}" dt="2026-08-30T19:26:57.741" v="29896" actId="207"/>
          <ac:spMkLst>
            <pc:docMk/>
            <pc:sldMk cId="3892073671" sldId="396"/>
            <ac:spMk id="4" creationId="{B6118502-3270-255F-337A-90415CB1E272}"/>
          </ac:spMkLst>
        </pc:spChg>
        <pc:spChg chg="add mod">
          <ac:chgData name="Shaibal Saha" userId="b190d146-612a-4436-b916-d10121b0f341" providerId="ADAL" clId="{55C09FD3-CE10-483B-8F02-77C491FFC10B}" dt="2026-08-30T19:26:25.956" v="29891" actId="255"/>
          <ac:spMkLst>
            <pc:docMk/>
            <pc:sldMk cId="3892073671" sldId="396"/>
            <ac:spMk id="7" creationId="{5848345A-7FFD-D9DD-FB6A-633E0692D958}"/>
          </ac:spMkLst>
        </pc:spChg>
        <pc:spChg chg="add mod">
          <ac:chgData name="Shaibal Saha" userId="b190d146-612a-4436-b916-d10121b0f341" providerId="ADAL" clId="{55C09FD3-CE10-483B-8F02-77C491FFC10B}" dt="2026-08-26T07:33:33.958" v="29432" actId="1076"/>
          <ac:spMkLst>
            <pc:docMk/>
            <pc:sldMk cId="3892073671" sldId="396"/>
            <ac:spMk id="8" creationId="{65325F27-09B1-5BE0-050C-771F4CF92B74}"/>
          </ac:spMkLst>
        </pc:spChg>
        <pc:spChg chg="mod">
          <ac:chgData name="Shaibal Saha" userId="b190d146-612a-4436-b916-d10121b0f341" providerId="ADAL" clId="{55C09FD3-CE10-483B-8F02-77C491FFC10B}" dt="2026-08-26T07:31:28.156" v="29411" actId="20577"/>
          <ac:spMkLst>
            <pc:docMk/>
            <pc:sldMk cId="3892073671" sldId="396"/>
            <ac:spMk id="178" creationId="{4DE47351-7FF4-E130-2535-BAA3000D86DE}"/>
          </ac:spMkLst>
        </pc:spChg>
        <pc:cxnChg chg="add mod">
          <ac:chgData name="Shaibal Saha" userId="b190d146-612a-4436-b916-d10121b0f341" providerId="ADAL" clId="{55C09FD3-CE10-483B-8F02-77C491FFC10B}" dt="2026-08-26T07:35:19.137" v="29442" actId="208"/>
          <ac:cxnSpMkLst>
            <pc:docMk/>
            <pc:sldMk cId="3892073671" sldId="396"/>
            <ac:cxnSpMk id="10" creationId="{A2B7047A-F7F2-97EF-4BAC-B7F4BEAF7B57}"/>
          </ac:cxnSpMkLst>
        </pc:cxnChg>
      </pc:sldChg>
      <pc:sldChg chg="addSp delSp modSp add mod ord">
        <pc:chgData name="Shaibal Saha" userId="b190d146-612a-4436-b916-d10121b0f341" providerId="ADAL" clId="{55C09FD3-CE10-483B-8F02-77C491FFC10B}" dt="2026-08-26T08:37:29.376" v="29850"/>
        <pc:sldMkLst>
          <pc:docMk/>
          <pc:sldMk cId="1636984535" sldId="397"/>
        </pc:sldMkLst>
        <pc:spChg chg="mod">
          <ac:chgData name="Shaibal Saha" userId="b190d146-612a-4436-b916-d10121b0f341" providerId="ADAL" clId="{55C09FD3-CE10-483B-8F02-77C491FFC10B}" dt="2026-08-26T08:28:10.047" v="29719" actId="1076"/>
          <ac:spMkLst>
            <pc:docMk/>
            <pc:sldMk cId="1636984535" sldId="397"/>
            <ac:spMk id="2" creationId="{D8E0E188-3148-74D3-6959-DEB243AD8B32}"/>
          </ac:spMkLst>
        </pc:spChg>
        <pc:spChg chg="add mod">
          <ac:chgData name="Shaibal Saha" userId="b190d146-612a-4436-b916-d10121b0f341" providerId="ADAL" clId="{55C09FD3-CE10-483B-8F02-77C491FFC10B}" dt="2026-08-26T08:19:07.504" v="29590" actId="14100"/>
          <ac:spMkLst>
            <pc:docMk/>
            <pc:sldMk cId="1636984535" sldId="397"/>
            <ac:spMk id="3" creationId="{B96FC70E-662B-F609-9CEF-80770493257B}"/>
          </ac:spMkLst>
        </pc:spChg>
        <pc:spChg chg="add mod">
          <ac:chgData name="Shaibal Saha" userId="b190d146-612a-4436-b916-d10121b0f341" providerId="ADAL" clId="{55C09FD3-CE10-483B-8F02-77C491FFC10B}" dt="2026-08-26T08:19:07.504" v="29590" actId="14100"/>
          <ac:spMkLst>
            <pc:docMk/>
            <pc:sldMk cId="1636984535" sldId="397"/>
            <ac:spMk id="4" creationId="{021390BE-1C8A-5E9B-A874-15A9E19C551E}"/>
          </ac:spMkLst>
        </pc:spChg>
        <pc:spChg chg="add mod">
          <ac:chgData name="Shaibal Saha" userId="b190d146-612a-4436-b916-d10121b0f341" providerId="ADAL" clId="{55C09FD3-CE10-483B-8F02-77C491FFC10B}" dt="2026-08-26T08:19:07.504" v="29590" actId="14100"/>
          <ac:spMkLst>
            <pc:docMk/>
            <pc:sldMk cId="1636984535" sldId="397"/>
            <ac:spMk id="7" creationId="{D3D95C32-0821-79C3-FC8C-E6330003E5DE}"/>
          </ac:spMkLst>
        </pc:spChg>
        <pc:spChg chg="mod">
          <ac:chgData name="Shaibal Saha" userId="b190d146-612a-4436-b916-d10121b0f341" providerId="ADAL" clId="{55C09FD3-CE10-483B-8F02-77C491FFC10B}" dt="2026-08-26T08:21:11.762" v="29613" actId="1076"/>
          <ac:spMkLst>
            <pc:docMk/>
            <pc:sldMk cId="1636984535" sldId="397"/>
            <ac:spMk id="9" creationId="{1583F22F-F9C2-E157-F1FB-E1D721FF99A6}"/>
          </ac:spMkLst>
        </pc:spChg>
        <pc:spChg chg="add mod">
          <ac:chgData name="Shaibal Saha" userId="b190d146-612a-4436-b916-d10121b0f341" providerId="ADAL" clId="{55C09FD3-CE10-483B-8F02-77C491FFC10B}" dt="2026-08-26T08:19:43.973" v="29597" actId="1076"/>
          <ac:spMkLst>
            <pc:docMk/>
            <pc:sldMk cId="1636984535" sldId="397"/>
            <ac:spMk id="10" creationId="{7D2D3D2D-C797-526C-EB5A-12EBDE4F6347}"/>
          </ac:spMkLst>
        </pc:spChg>
        <pc:spChg chg="mod">
          <ac:chgData name="Shaibal Saha" userId="b190d146-612a-4436-b916-d10121b0f341" providerId="ADAL" clId="{55C09FD3-CE10-483B-8F02-77C491FFC10B}" dt="2026-08-26T08:10:02.262" v="29538" actId="1076"/>
          <ac:spMkLst>
            <pc:docMk/>
            <pc:sldMk cId="1636984535" sldId="397"/>
            <ac:spMk id="13" creationId="{05C6DC73-2A15-3AC8-8F92-1DFF7A9D3C35}"/>
          </ac:spMkLst>
        </pc:spChg>
        <pc:spChg chg="add mod">
          <ac:chgData name="Shaibal Saha" userId="b190d146-612a-4436-b916-d10121b0f341" providerId="ADAL" clId="{55C09FD3-CE10-483B-8F02-77C491FFC10B}" dt="2026-08-26T08:20:20.554" v="29604" actId="1076"/>
          <ac:spMkLst>
            <pc:docMk/>
            <pc:sldMk cId="1636984535" sldId="397"/>
            <ac:spMk id="17" creationId="{05413DE9-401D-7FF0-4FE7-C150EF946101}"/>
          </ac:spMkLst>
        </pc:spChg>
        <pc:spChg chg="add mod">
          <ac:chgData name="Shaibal Saha" userId="b190d146-612a-4436-b916-d10121b0f341" providerId="ADAL" clId="{55C09FD3-CE10-483B-8F02-77C491FFC10B}" dt="2026-08-26T08:20:20.554" v="29604" actId="1076"/>
          <ac:spMkLst>
            <pc:docMk/>
            <pc:sldMk cId="1636984535" sldId="397"/>
            <ac:spMk id="18" creationId="{CA0FE493-1765-F98F-A9D4-F8156FFEAED6}"/>
          </ac:spMkLst>
        </pc:spChg>
        <pc:spChg chg="mod">
          <ac:chgData name="Shaibal Saha" userId="b190d146-612a-4436-b916-d10121b0f341" providerId="ADAL" clId="{55C09FD3-CE10-483B-8F02-77C491FFC10B}" dt="2026-08-26T08:10:02.262" v="29538" actId="1076"/>
          <ac:spMkLst>
            <pc:docMk/>
            <pc:sldMk cId="1636984535" sldId="397"/>
            <ac:spMk id="21" creationId="{C1458801-DDA3-1ADA-ED6E-4257024C92A1}"/>
          </ac:spMkLst>
        </pc:spChg>
        <pc:spChg chg="add mod">
          <ac:chgData name="Shaibal Saha" userId="b190d146-612a-4436-b916-d10121b0f341" providerId="ADAL" clId="{55C09FD3-CE10-483B-8F02-77C491FFC10B}" dt="2026-08-26T08:19:52.378" v="29598" actId="1076"/>
          <ac:spMkLst>
            <pc:docMk/>
            <pc:sldMk cId="1636984535" sldId="397"/>
            <ac:spMk id="22" creationId="{EAB8F21F-7037-279D-D9F5-96C33B071A38}"/>
          </ac:spMkLst>
        </pc:spChg>
        <pc:spChg chg="add mod">
          <ac:chgData name="Shaibal Saha" userId="b190d146-612a-4436-b916-d10121b0f341" providerId="ADAL" clId="{55C09FD3-CE10-483B-8F02-77C491FFC10B}" dt="2026-08-26T08:19:52.378" v="29598" actId="1076"/>
          <ac:spMkLst>
            <pc:docMk/>
            <pc:sldMk cId="1636984535" sldId="397"/>
            <ac:spMk id="26" creationId="{D9DD22F2-DF6B-22F2-2934-492EF0174128}"/>
          </ac:spMkLst>
        </pc:spChg>
        <pc:spChg chg="add mod">
          <ac:chgData name="Shaibal Saha" userId="b190d146-612a-4436-b916-d10121b0f341" providerId="ADAL" clId="{55C09FD3-CE10-483B-8F02-77C491FFC10B}" dt="2026-08-26T08:19:52.378" v="29598" actId="1076"/>
          <ac:spMkLst>
            <pc:docMk/>
            <pc:sldMk cId="1636984535" sldId="397"/>
            <ac:spMk id="35" creationId="{57E12C41-3D38-E01E-3350-4D32593E7B0F}"/>
          </ac:spMkLst>
        </pc:spChg>
        <pc:spChg chg="add mod">
          <ac:chgData name="Shaibal Saha" userId="b190d146-612a-4436-b916-d10121b0f341" providerId="ADAL" clId="{55C09FD3-CE10-483B-8F02-77C491FFC10B}" dt="2026-08-26T08:28:58.327" v="29731" actId="1076"/>
          <ac:spMkLst>
            <pc:docMk/>
            <pc:sldMk cId="1636984535" sldId="397"/>
            <ac:spMk id="139" creationId="{67761414-DC93-DC4F-9249-AE757A9FE65E}"/>
          </ac:spMkLst>
        </pc:spChg>
        <pc:spChg chg="add mod">
          <ac:chgData name="Shaibal Saha" userId="b190d146-612a-4436-b916-d10121b0f341" providerId="ADAL" clId="{55C09FD3-CE10-483B-8F02-77C491FFC10B}" dt="2026-08-26T08:28:58.327" v="29731" actId="1076"/>
          <ac:spMkLst>
            <pc:docMk/>
            <pc:sldMk cId="1636984535" sldId="397"/>
            <ac:spMk id="141" creationId="{3E4D916C-7148-CA60-C89C-5CEDE9CBA8E8}"/>
          </ac:spMkLst>
        </pc:spChg>
        <pc:spChg chg="add mod">
          <ac:chgData name="Shaibal Saha" userId="b190d146-612a-4436-b916-d10121b0f341" providerId="ADAL" clId="{55C09FD3-CE10-483B-8F02-77C491FFC10B}" dt="2026-08-26T08:28:58.327" v="29731" actId="1076"/>
          <ac:spMkLst>
            <pc:docMk/>
            <pc:sldMk cId="1636984535" sldId="397"/>
            <ac:spMk id="145" creationId="{522999AE-F7BE-1B06-B54C-43824B42CB58}"/>
          </ac:spMkLst>
        </pc:spChg>
        <pc:spChg chg="add mod">
          <ac:chgData name="Shaibal Saha" userId="b190d146-612a-4436-b916-d10121b0f341" providerId="ADAL" clId="{55C09FD3-CE10-483B-8F02-77C491FFC10B}" dt="2026-08-26T08:28:58.327" v="29731" actId="1076"/>
          <ac:spMkLst>
            <pc:docMk/>
            <pc:sldMk cId="1636984535" sldId="397"/>
            <ac:spMk id="163" creationId="{A584D16C-A0C6-CB9C-ED5B-61441173A017}"/>
          </ac:spMkLst>
        </pc:spChg>
        <pc:spChg chg="add mod">
          <ac:chgData name="Shaibal Saha" userId="b190d146-612a-4436-b916-d10121b0f341" providerId="ADAL" clId="{55C09FD3-CE10-483B-8F02-77C491FFC10B}" dt="2026-08-26T08:28:58.327" v="29731" actId="1076"/>
          <ac:spMkLst>
            <pc:docMk/>
            <pc:sldMk cId="1636984535" sldId="397"/>
            <ac:spMk id="165" creationId="{665A7EED-2019-6D08-78CF-E4A12A81878D}"/>
          </ac:spMkLst>
        </pc:spChg>
        <pc:spChg chg="add mod">
          <ac:chgData name="Shaibal Saha" userId="b190d146-612a-4436-b916-d10121b0f341" providerId="ADAL" clId="{55C09FD3-CE10-483B-8F02-77C491FFC10B}" dt="2026-08-26T08:28:58.327" v="29731" actId="1076"/>
          <ac:spMkLst>
            <pc:docMk/>
            <pc:sldMk cId="1636984535" sldId="397"/>
            <ac:spMk id="167" creationId="{B8B61D30-BD5C-D9B0-9E8B-356BE0B44F2D}"/>
          </ac:spMkLst>
        </pc:spChg>
        <pc:spChg chg="add mod">
          <ac:chgData name="Shaibal Saha" userId="b190d146-612a-4436-b916-d10121b0f341" providerId="ADAL" clId="{55C09FD3-CE10-483B-8F02-77C491FFC10B}" dt="2026-08-26T08:28:17.181" v="29720" actId="1076"/>
          <ac:spMkLst>
            <pc:docMk/>
            <pc:sldMk cId="1636984535" sldId="397"/>
            <ac:spMk id="169" creationId="{2AADA644-6191-A870-6CCA-D05EB566FA04}"/>
          </ac:spMkLst>
        </pc:spChg>
        <pc:spChg chg="add mod">
          <ac:chgData name="Shaibal Saha" userId="b190d146-612a-4436-b916-d10121b0f341" providerId="ADAL" clId="{55C09FD3-CE10-483B-8F02-77C491FFC10B}" dt="2026-08-26T08:28:08.824" v="29718" actId="1076"/>
          <ac:spMkLst>
            <pc:docMk/>
            <pc:sldMk cId="1636984535" sldId="397"/>
            <ac:spMk id="173" creationId="{A459BE5F-E317-C762-1405-4E50FE19D825}"/>
          </ac:spMkLst>
        </pc:spChg>
        <pc:spChg chg="add mod">
          <ac:chgData name="Shaibal Saha" userId="b190d146-612a-4436-b916-d10121b0f341" providerId="ADAL" clId="{55C09FD3-CE10-483B-8F02-77C491FFC10B}" dt="2026-08-26T08:28:58.327" v="29731" actId="1076"/>
          <ac:spMkLst>
            <pc:docMk/>
            <pc:sldMk cId="1636984535" sldId="397"/>
            <ac:spMk id="175" creationId="{8E349739-782B-59B1-8F8C-BA0804942FB3}"/>
          </ac:spMkLst>
        </pc:spChg>
        <pc:spChg chg="add mod">
          <ac:chgData name="Shaibal Saha" userId="b190d146-612a-4436-b916-d10121b0f341" providerId="ADAL" clId="{55C09FD3-CE10-483B-8F02-77C491FFC10B}" dt="2026-08-26T08:28:17.181" v="29720" actId="1076"/>
          <ac:spMkLst>
            <pc:docMk/>
            <pc:sldMk cId="1636984535" sldId="397"/>
            <ac:spMk id="177" creationId="{BEEE3395-A100-7E66-106E-ECFA3AA529C6}"/>
          </ac:spMkLst>
        </pc:spChg>
        <pc:spChg chg="mod">
          <ac:chgData name="Shaibal Saha" userId="b190d146-612a-4436-b916-d10121b0f341" providerId="ADAL" clId="{55C09FD3-CE10-483B-8F02-77C491FFC10B}" dt="2026-08-26T08:30:06.234" v="29740" actId="20577"/>
          <ac:spMkLst>
            <pc:docMk/>
            <pc:sldMk cId="1636984535" sldId="397"/>
            <ac:spMk id="178" creationId="{E0D98BFE-026D-66DD-1019-F0021848A519}"/>
          </ac:spMkLst>
        </pc:spChg>
        <pc:spChg chg="add mod">
          <ac:chgData name="Shaibal Saha" userId="b190d146-612a-4436-b916-d10121b0f341" providerId="ADAL" clId="{55C09FD3-CE10-483B-8F02-77C491FFC10B}" dt="2026-08-26T08:28:58.327" v="29731" actId="1076"/>
          <ac:spMkLst>
            <pc:docMk/>
            <pc:sldMk cId="1636984535" sldId="397"/>
            <ac:spMk id="180" creationId="{827A3A52-CA78-6765-6455-399966E2891C}"/>
          </ac:spMkLst>
        </pc:spChg>
        <pc:spChg chg="add mod">
          <ac:chgData name="Shaibal Saha" userId="b190d146-612a-4436-b916-d10121b0f341" providerId="ADAL" clId="{55C09FD3-CE10-483B-8F02-77C491FFC10B}" dt="2026-08-26T08:28:58.327" v="29731" actId="1076"/>
          <ac:spMkLst>
            <pc:docMk/>
            <pc:sldMk cId="1636984535" sldId="397"/>
            <ac:spMk id="182" creationId="{408F855C-6FE3-AA52-BB99-B3B0F3AD3470}"/>
          </ac:spMkLst>
        </pc:spChg>
        <pc:spChg chg="add mod">
          <ac:chgData name="Shaibal Saha" userId="b190d146-612a-4436-b916-d10121b0f341" providerId="ADAL" clId="{55C09FD3-CE10-483B-8F02-77C491FFC10B}" dt="2026-08-26T08:33:26.554" v="29797" actId="12"/>
          <ac:spMkLst>
            <pc:docMk/>
            <pc:sldMk cId="1636984535" sldId="397"/>
            <ac:spMk id="185" creationId="{3E134E5D-3244-5E4D-21A2-6D2BB777B5B7}"/>
          </ac:spMkLst>
        </pc:spChg>
        <pc:picChg chg="mod">
          <ac:chgData name="Shaibal Saha" userId="b190d146-612a-4436-b916-d10121b0f341" providerId="ADAL" clId="{55C09FD3-CE10-483B-8F02-77C491FFC10B}" dt="2026-08-26T08:19:05.801" v="29589" actId="14100"/>
          <ac:picMkLst>
            <pc:docMk/>
            <pc:sldMk cId="1636984535" sldId="397"/>
            <ac:picMk id="6" creationId="{D933E6D5-AF02-D216-164F-C83972F19121}"/>
          </ac:picMkLst>
        </pc:picChg>
        <pc:picChg chg="mod ord">
          <ac:chgData name="Shaibal Saha" userId="b190d146-612a-4436-b916-d10121b0f341" providerId="ADAL" clId="{55C09FD3-CE10-483B-8F02-77C491FFC10B}" dt="2026-08-26T08:19:52.378" v="29598" actId="1076"/>
          <ac:picMkLst>
            <pc:docMk/>
            <pc:sldMk cId="1636984535" sldId="397"/>
            <ac:picMk id="14" creationId="{99A77A11-AC1B-7369-9B70-1A552CAC3EB5}"/>
          </ac:picMkLst>
        </pc:picChg>
        <pc:picChg chg="mod">
          <ac:chgData name="Shaibal Saha" userId="b190d146-612a-4436-b916-d10121b0f341" providerId="ADAL" clId="{55C09FD3-CE10-483B-8F02-77C491FFC10B}" dt="2026-08-26T08:10:02.262" v="29538" actId="1076"/>
          <ac:picMkLst>
            <pc:docMk/>
            <pc:sldMk cId="1636984535" sldId="397"/>
            <ac:picMk id="19" creationId="{AF1F026E-48EF-233D-325F-543D49CE86DD}"/>
          </ac:picMkLst>
        </pc:picChg>
        <pc:picChg chg="add mod">
          <ac:chgData name="Shaibal Saha" userId="b190d146-612a-4436-b916-d10121b0f341" providerId="ADAL" clId="{55C09FD3-CE10-483B-8F02-77C491FFC10B}" dt="2026-08-26T08:24:55.869" v="29686" actId="1076"/>
          <ac:picMkLst>
            <pc:docMk/>
            <pc:sldMk cId="1636984535" sldId="397"/>
            <ac:picMk id="160" creationId="{19DE9ACB-EB34-2F38-E58A-7E755D4DABA1}"/>
          </ac:picMkLst>
        </pc:picChg>
        <pc:picChg chg="add mod ord">
          <ac:chgData name="Shaibal Saha" userId="b190d146-612a-4436-b916-d10121b0f341" providerId="ADAL" clId="{55C09FD3-CE10-483B-8F02-77C491FFC10B}" dt="2026-08-26T08:25:44.273" v="29695" actId="166"/>
          <ac:picMkLst>
            <pc:docMk/>
            <pc:sldMk cId="1636984535" sldId="397"/>
            <ac:picMk id="161" creationId="{C824E1F2-8800-09D7-9F86-9557B4C2E5CB}"/>
          </ac:picMkLst>
        </pc:picChg>
        <pc:picChg chg="add mod ord">
          <ac:chgData name="Shaibal Saha" userId="b190d146-612a-4436-b916-d10121b0f341" providerId="ADAL" clId="{55C09FD3-CE10-483B-8F02-77C491FFC10B}" dt="2026-08-26T08:27:24.967" v="29712" actId="1076"/>
          <ac:picMkLst>
            <pc:docMk/>
            <pc:sldMk cId="1636984535" sldId="397"/>
            <ac:picMk id="162" creationId="{58FFCD03-202A-277F-FB4F-D3A4D9314DB4}"/>
          </ac:picMkLst>
        </pc:picChg>
        <pc:picChg chg="add mod">
          <ac:chgData name="Shaibal Saha" userId="b190d146-612a-4436-b916-d10121b0f341" providerId="ADAL" clId="{55C09FD3-CE10-483B-8F02-77C491FFC10B}" dt="2026-08-26T08:29:20.373" v="29735" actId="1076"/>
          <ac:picMkLst>
            <pc:docMk/>
            <pc:sldMk cId="1636984535" sldId="397"/>
            <ac:picMk id="186" creationId="{0D11D1C8-D3FA-0B39-4DE2-A157D352636C}"/>
          </ac:picMkLst>
        </pc:picChg>
        <pc:picChg chg="add mod">
          <ac:chgData name="Shaibal Saha" userId="b190d146-612a-4436-b916-d10121b0f341" providerId="ADAL" clId="{55C09FD3-CE10-483B-8F02-77C491FFC10B}" dt="2026-08-26T08:29:30.910" v="29737" actId="1076"/>
          <ac:picMkLst>
            <pc:docMk/>
            <pc:sldMk cId="1636984535" sldId="397"/>
            <ac:picMk id="188" creationId="{0159D570-62A8-7B6F-DFBE-35D22245D3BE}"/>
          </ac:picMkLst>
        </pc:picChg>
        <pc:cxnChg chg="add mod">
          <ac:chgData name="Shaibal Saha" userId="b190d146-612a-4436-b916-d10121b0f341" providerId="ADAL" clId="{55C09FD3-CE10-483B-8F02-77C491FFC10B}" dt="2026-08-26T08:30:03.104" v="29739" actId="1076"/>
          <ac:cxnSpMkLst>
            <pc:docMk/>
            <pc:sldMk cId="1636984535" sldId="397"/>
            <ac:cxnSpMk id="190" creationId="{17B96B88-9C56-CE59-4BB5-0440C2037A96}"/>
          </ac:cxnSpMkLst>
        </pc:cxnChg>
      </pc:sldChg>
      <pc:sldChg chg="addSp delSp modSp add mod ord">
        <pc:chgData name="Shaibal Saha" userId="b190d146-612a-4436-b916-d10121b0f341" providerId="ADAL" clId="{55C09FD3-CE10-483B-8F02-77C491FFC10B}" dt="2026-08-26T08:37:29.376" v="29850"/>
        <pc:sldMkLst>
          <pc:docMk/>
          <pc:sldMk cId="2240937602" sldId="398"/>
        </pc:sldMkLst>
        <pc:spChg chg="add mod">
          <ac:chgData name="Shaibal Saha" userId="b190d146-612a-4436-b916-d10121b0f341" providerId="ADAL" clId="{55C09FD3-CE10-483B-8F02-77C491FFC10B}" dt="2026-08-26T08:31:39.052" v="29756" actId="113"/>
          <ac:spMkLst>
            <pc:docMk/>
            <pc:sldMk cId="2240937602" sldId="398"/>
            <ac:spMk id="5" creationId="{4568A55E-6D0D-B924-C1DB-005A54ACCA65}"/>
          </ac:spMkLst>
        </pc:spChg>
        <pc:spChg chg="mod">
          <ac:chgData name="Shaibal Saha" userId="b190d146-612a-4436-b916-d10121b0f341" providerId="ADAL" clId="{55C09FD3-CE10-483B-8F02-77C491FFC10B}" dt="2026-08-26T08:32:17.436" v="29760" actId="208"/>
          <ac:spMkLst>
            <pc:docMk/>
            <pc:sldMk cId="2240937602" sldId="398"/>
            <ac:spMk id="8" creationId="{73940A43-40FC-9691-E8D0-2E27D579532E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16" creationId="{8F92A343-7A27-0803-7A8E-F790EE945A4D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20" creationId="{7064F634-D163-0AA9-4F23-8EFCB58DEC20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24" creationId="{70552712-5988-2FEC-8E67-B5221E376582}"/>
          </ac:spMkLst>
        </pc:spChg>
        <pc:spChg chg="mod">
          <ac:chgData name="Shaibal Saha" userId="b190d146-612a-4436-b916-d10121b0f341" providerId="ADAL" clId="{55C09FD3-CE10-483B-8F02-77C491FFC10B}" dt="2026-08-26T08:32:17.436" v="29760" actId="208"/>
          <ac:spMkLst>
            <pc:docMk/>
            <pc:sldMk cId="2240937602" sldId="398"/>
            <ac:spMk id="25" creationId="{7A7A49C8-9337-4396-F3D7-CA32E2016486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30" creationId="{1DF3E5B2-FA21-E791-1F0F-9C2A780EF594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31" creationId="{E282918B-A775-5140-DF87-05FD5334D53A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32" creationId="{96ED084D-AB1B-C58D-3415-9A324E4FC01C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34" creationId="{ACD26A3F-6147-76D9-FE63-94ED35538794}"/>
          </ac:spMkLst>
        </pc:spChg>
        <pc:spChg chg="mod">
          <ac:chgData name="Shaibal Saha" userId="b190d146-612a-4436-b916-d10121b0f341" providerId="ADAL" clId="{55C09FD3-CE10-483B-8F02-77C491FFC10B}" dt="2026-08-26T08:32:17.436" v="29760" actId="208"/>
          <ac:spMkLst>
            <pc:docMk/>
            <pc:sldMk cId="2240937602" sldId="398"/>
            <ac:spMk id="36" creationId="{5A068356-33FC-D1CC-338F-31CD79B09413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39" creationId="{82B916D3-FA59-8C99-6FE9-DEAFE6BDA0A7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40" creationId="{0968E9F8-A816-6453-221C-F86CF6078C2B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43" creationId="{49BC929E-273E-EDC8-546A-68D5E860D429}"/>
          </ac:spMkLst>
        </pc:spChg>
        <pc:spChg chg="add mod">
          <ac:chgData name="Shaibal Saha" userId="b190d146-612a-4436-b916-d10121b0f341" providerId="ADAL" clId="{55C09FD3-CE10-483B-8F02-77C491FFC10B}" dt="2026-08-26T08:33:20.132" v="29796" actId="12"/>
          <ac:spMkLst>
            <pc:docMk/>
            <pc:sldMk cId="2240937602" sldId="398"/>
            <ac:spMk id="45" creationId="{163413D3-A706-81A8-192F-E3AA23275E24}"/>
          </ac:spMkLst>
        </pc:spChg>
      </pc:sldChg>
      <pc:sldMasterChg chg="modSp mod delSldLayout modSldLayout">
        <pc:chgData name="Shaibal Saha" userId="b190d146-612a-4436-b916-d10121b0f341" providerId="ADAL" clId="{55C09FD3-CE10-483B-8F02-77C491FFC10B}" dt="2026-08-21T16:36:11.908" v="25955"/>
        <pc:sldMasterMkLst>
          <pc:docMk/>
          <pc:sldMasterMk cId="0" sldId="2147483648"/>
        </pc:sldMasterMkLst>
        <pc:spChg chg="mod">
          <ac:chgData name="Shaibal Saha" userId="b190d146-612a-4436-b916-d10121b0f341" providerId="ADAL" clId="{55C09FD3-CE10-483B-8F02-77C491FFC10B}" dt="2026-08-21T16:36:11.908" v="25955"/>
          <ac:spMkLst>
            <pc:docMk/>
            <pc:sldMasterMk cId="0" sldId="2147483648"/>
            <ac:spMk id="4" creationId="{00000000-0000-0000-0000-000000000000}"/>
          </ac:spMkLst>
        </pc:spChg>
        <pc:sldLayoutChg chg="addSp delSp modSp mod">
          <pc:chgData name="Shaibal Saha" userId="b190d146-612a-4436-b916-d10121b0f341" providerId="ADAL" clId="{55C09FD3-CE10-483B-8F02-77C491FFC10B}" dt="2026-08-21T16:35:36.746" v="2592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new mod addSldLayout">
        <pc:chgData name="Shaibal Saha" userId="b190d146-612a-4436-b916-d10121b0f341" providerId="ADAL" clId="{55C09FD3-CE10-483B-8F02-77C491FFC10B}" dt="2026-08-22T02:40:30.629" v="26884" actId="6938"/>
        <pc:sldMasterMkLst>
          <pc:docMk/>
          <pc:sldMasterMk cId="4063235986" sldId="2147483666"/>
        </pc:sldMasterMkLst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902442470" sldId="2147483667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9421156" sldId="2147483668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3304859840" sldId="2147483669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754823311" sldId="2147483670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00990199" sldId="2147483671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051410898" sldId="2147483672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59014582" sldId="2147483673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47534224" sldId="2147483674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049652576" sldId="2147483675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77868650" sldId="2147483676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78268899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35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D39-9964-C318-7F05-9962FC2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0F8DC-C534-0513-8335-F3DE5FDE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A82A4-2ADC-20E6-5DFF-BB3992D04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1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3A47-3B89-6373-685D-9FF8FD40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6B137-A3BD-31F1-9D39-C6E0E91D8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47DCA-0F2A-9E8C-3C05-FB8409A12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7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FE9A2-D5C6-BDA3-80DA-ECB3034A7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64733F-1C63-34FD-79A1-2025D6812F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7F8C0B-51AA-8A48-AAC7-30006AF66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043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5EDA5-7509-D4B7-1DC1-DA5F984E5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4C77C3-EFCB-4D15-CFCC-ED9D577C0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09D4DC-2081-1AD5-5770-E14C009185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14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9388D-BDF8-E135-7FF1-087BFB637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FDBB3E-4435-2615-7CEC-964C3B9A1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FAC6C9-1DC8-6A67-41F6-0777B8B4B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045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B92A9-FE82-E5C1-8369-0FD3AB77D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CBD285-6307-C90E-ADEF-B9B27EAB2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41A043-DDD4-354D-87DE-4DC570921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804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CD2E0-B85A-318D-2BA8-7970C5269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3E9C39-D21E-6761-F348-A5E05B8B3A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51C314-C4B5-1BD6-F4B8-972E08F46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080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C7484-BAF8-9060-506D-1C5146FD7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1474A0-AC02-2DFB-21D1-E12F33C03B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95F7FD-8ECA-D6A8-01DB-6E234FAD6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152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93F62-2F3D-E18B-09BF-DCBCF29C3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B138E-3709-2888-C891-9FE38B15DE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E5EE23-805C-E2FC-89C4-6CB93409EF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003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B47BC-88EE-F198-311B-190204CBC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74B2E0-B1C0-E44B-EE30-2752843E1F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3A5E16-3396-261A-F04D-C51C26639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480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6DBAF-036D-DDDE-DD1E-E967D642E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646C0B-A99A-8241-0AAF-E1527B385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1352FD-E2EE-58B6-0925-D916E7559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3009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57FF4-ED28-805C-7709-03D3B2310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32FE7D-5C5C-82D3-F4D3-0D425935A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024829-AADB-84E3-6198-61877238E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262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80636-4B01-6503-59EB-4FE4AC088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4376E8-623C-E1BF-6910-047B5BB483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D46CBA-B8D9-371C-4B52-A7C95D1B9C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4313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3BD30-C36C-EF74-2405-B22EEB644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F902B-BBF6-9A33-C808-F49D8098D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33A501-1503-0466-F845-2D5C6EE38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965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722D0-791F-EE4D-5FE2-92EFA0E31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83767E-AE7F-EE07-6ED4-C7A8EAAA8E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73E608-F905-1921-4ABF-945F05CFBF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699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593B1-86CF-1AEF-AA0C-3EA0C7264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AAC434-2DA6-7C7F-ECA2-ADD49FC10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C661C8-7CBA-165B-C07C-D394A289F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4922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EF1AD-CE4D-5FE9-5D49-7139FB231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C38A0E-DC92-7A63-55C7-E51B8E0EC0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168C49-B652-3F18-5900-E8BA26C0B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6941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89A74-A748-5E8D-9A77-48FBC8589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E8E7EB-5412-66BB-B9B9-68E80BF761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9D8877-01E7-EC7D-4DA6-8CD61BA5FF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477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10BB-AD9B-256C-ADEC-D610B7AA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19846-84D5-914A-06D0-B25EAE83C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A556-2EA3-1976-43A9-26E0BAFE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43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A4241-79B8-F81D-4A3E-18FE53D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AB444-FF8D-0655-ADC0-A9ECDAFD0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CA1DA-7E60-3C98-EC5D-AD6926297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3787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7069E-9B71-33E4-CCAD-29DDA33A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C804B-03F0-E2B0-0AFB-CD0E6E24E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39CEB-4F69-0BDC-25A0-28548AD1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537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81725-6710-A298-EB25-6E5263FFE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9C929F-F34D-EB25-0D79-8DB194096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0C5A87-DC3C-C0F0-512B-D4AC83450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2727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800E-E077-DC53-4C3C-EE9BBEF1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ED2C4-9003-E7E8-9462-4E4F72F7B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E6E92-6679-74DD-FA2B-336F6493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6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>
                <a:solidFill>
                  <a:srgbClr val="867046"/>
                </a:solidFill>
              </a:defRPr>
            </a:lvl1pPr>
          </a:lstStyle>
          <a:p>
            <a:r>
              <a:t>Presentation Title</a:t>
            </a:r>
          </a:p>
        </p:txBody>
      </p:sp>
      <p:pic>
        <p:nvPicPr>
          <p:cNvPr id="15" name="oakland_university_logo-freelogovectors.png" descr="oakland_university_logo-freelogovecto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4" y="203204"/>
            <a:ext cx="1320289" cy="12657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CB5-CC9F-9871-2925-F011C184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572-9A6C-7FBF-7E8C-67119009E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837F-0E9F-9C03-D058-EFF0EE1E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E7E23-F69E-4221-BC04-F643E728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16F9-18DC-5153-1E9B-1A00792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4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A8B3-5D3F-CCD4-B47C-83CB3BD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C2D5-D904-D90A-A6FD-6235A4A21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823D-32BE-16DB-3FF9-DAA8F309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9CCB-40DB-C8E2-D48A-8D77BDCC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A179E-F059-6A2C-4DE2-1F3E412B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8702-EC8A-713A-1AA1-526C55B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51ED0-4F9E-4E1E-7E7B-53A3B5B2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6E020-F880-094C-AE75-5EEC0358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F3AA-EF64-2FBE-1D26-CF47D71E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91AE8-0D20-8F08-B0DA-6573A1CA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5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BE6-D5A5-C04D-D208-73D2BF7A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8F66-2FF4-FF9A-B437-2234F0B7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AD4F-9CA1-9291-EFCF-DA15CA69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C9141-BA46-D58E-CB82-1FA69770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4C14-7949-4192-FF52-80C3E8E9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1F798-8C30-A11B-4755-044E5742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23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50E1-D13C-7C13-B1C6-5538E2B7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0F64-D7A9-DCC7-50A9-5CD2C83B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57095-8D80-6693-AE48-D0BFBB1EB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7A4F7-71AF-5564-238E-5D980A6A3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1E6D-0A66-02C3-D2BE-00CA69D5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A9F777-1650-2066-DFD0-B1555F4D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62B02-C575-5D97-2D52-FD6E8170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0983C-04A9-22BA-8FE9-16591AA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89EF-DB66-C5DE-2BA6-01506B6D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73764-6388-586E-913E-9524A97F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92DE8-817C-D72D-E4EE-0C774FE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AF7-8459-B199-6B9E-DC3B58B3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0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3033-0363-BE7A-2B73-10C63B5F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39373-EE12-29ED-67D4-7837E6A7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31390-E244-224E-091B-AE8B712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97C1-74CE-690C-380E-44344EEF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A4CD-B5E6-45A4-FADD-B0A51AA4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42DD-E146-AB77-7DE8-0F9F2F18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71B0-AE20-29D5-CD58-1D3C262A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CE5FE-BCEB-06AD-3C62-AD65964B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C0C75-28C3-CB95-338C-73F6983C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943E-F675-9DAE-75C1-3D461361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7ED8D-55D5-7CA4-4A90-2016AFB2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F6BE-9289-C028-900D-4DA24E75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8FED-5C7F-340E-631D-FDCACF0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03A84-31F7-5869-7345-E29B7855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1D9C6-1459-902C-F88A-B98488B5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F73D-5ED1-1289-6FF6-5EBB8247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0DB0F-7746-A52A-6E5E-9FF97E451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A0D0-55EC-DEAE-E1C9-47D557C2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10D1D-8025-06C8-CF65-38DC89F3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54EA8-4AA4-1BF3-04B6-C1C5A11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56964-2375-80C2-BD0A-1FCE9D43F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087D5-8704-AD00-FAE8-1C29D7DA3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62D1F-9056-B05F-DF80-3F74D95A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2751-CBC5-2814-A81D-4984D85D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05C2-75CB-ECDA-4372-E7AC3945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Edge Intelligence Systems Lab"/>
          <p:cNvSpPr/>
          <p:nvPr/>
        </p:nvSpPr>
        <p:spPr>
          <a:xfrm>
            <a:off x="-47434" y="12963690"/>
            <a:ext cx="24478868" cy="7818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3200"/>
            </a:lvl1pPr>
          </a:lstStyle>
          <a:p>
            <a:r>
              <a:rPr lang="en-US" dirty="0"/>
              <a:t>Edge Computing: Systems and Applications</a:t>
            </a:r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hf hdr="0" ftr="0" dt="0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24E5F-6D6A-3929-B854-896AB9BB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A807-F367-25E1-2299-12571548D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39B7-5390-16D1-135E-CB68D2AF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7A3-69F3-5AFE-0F65-C499399A2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261DA-1A6E-6ABD-1E13-39EE68643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15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43.png"/><Relationship Id="rId10" Type="http://schemas.openxmlformats.org/officeDocument/2006/relationships/image" Target="../media/image56.png"/><Relationship Id="rId4" Type="http://schemas.openxmlformats.org/officeDocument/2006/relationships/hyperlink" Target="https://grafana.com/" TargetMode="External"/><Relationship Id="rId9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9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1.png"/><Relationship Id="rId4" Type="http://schemas.openxmlformats.org/officeDocument/2006/relationships/hyperlink" Target="https://grafana.com/" TargetMode="External"/><Relationship Id="rId9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uthor and Date"/>
          <p:cNvSpPr txBox="1">
            <a:spLocks noGrp="1"/>
          </p:cNvSpPr>
          <p:nvPr>
            <p:ph type="body" idx="21"/>
          </p:nvPr>
        </p:nvSpPr>
        <p:spPr>
          <a:xfrm>
            <a:off x="222250" y="11672425"/>
            <a:ext cx="21971000" cy="1148079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32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lbert Sans"/>
              <a:cs typeface="Arial" panose="020B0604020202020204" pitchFamily="34" charset="0"/>
              <a:sym typeface="Albert Sans"/>
            </a:endParaRPr>
          </a:p>
        </p:txBody>
      </p:sp>
      <p:sp>
        <p:nvSpPr>
          <p:cNvPr id="174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722889" y="6239686"/>
            <a:ext cx="21971000" cy="2006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rPr lang="en-US" sz="45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2</a:t>
            </a:r>
          </a:p>
        </p:txBody>
      </p:sp>
      <p:sp>
        <p:nvSpPr>
          <p:cNvPr id="175" name="Presentation Title"/>
          <p:cNvSpPr txBox="1">
            <a:spLocks noGrp="1"/>
          </p:cNvSpPr>
          <p:nvPr>
            <p:ph type="ctrTitle"/>
          </p:nvPr>
        </p:nvSpPr>
        <p:spPr>
          <a:xfrm>
            <a:off x="1797963" y="2649565"/>
            <a:ext cx="21241789" cy="28201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Fundamentals of Edge Computing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BCFA5-EE15-952B-30FD-634E581CA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277C-E28C-D183-B098-179E751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023A3A-8D7A-32AE-6AF0-FE0B069966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B202B-07C5-B695-5A1B-5AE317B9FF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D6EB0-9678-59A3-6E03-B0F42633F49A}"/>
              </a:ext>
            </a:extLst>
          </p:cNvPr>
          <p:cNvSpPr txBox="1"/>
          <p:nvPr/>
        </p:nvSpPr>
        <p:spPr>
          <a:xfrm>
            <a:off x="720969" y="1612134"/>
            <a:ext cx="5756384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Distributed Computing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ECAA8-8226-E03B-F816-BA24C094C46A}"/>
              </a:ext>
            </a:extLst>
          </p:cNvPr>
          <p:cNvSpPr txBox="1"/>
          <p:nvPr/>
        </p:nvSpPr>
        <p:spPr>
          <a:xfrm>
            <a:off x="1471246" y="2606181"/>
            <a:ext cx="6258123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Middleware, grid, mobile agent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Hadoop/HDFS, MapReduce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Spark, Storm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5D19-4F38-4635-B170-566481033841}"/>
              </a:ext>
            </a:extLst>
          </p:cNvPr>
          <p:cNvSpPr txBox="1"/>
          <p:nvPr/>
        </p:nvSpPr>
        <p:spPr>
          <a:xfrm>
            <a:off x="720969" y="6143785"/>
            <a:ext cx="8263481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Basic Concepts &amp; Characteristics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177BB-5537-912C-0BB7-20092AB13451}"/>
              </a:ext>
            </a:extLst>
          </p:cNvPr>
          <p:cNvSpPr txBox="1"/>
          <p:nvPr/>
        </p:nvSpPr>
        <p:spPr>
          <a:xfrm>
            <a:off x="1471246" y="7104325"/>
            <a:ext cx="7556556" cy="55784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Basic concepts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5G/6G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Storage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Lightweight libraries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programming models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01C72-EDFA-36BB-B648-18AC6314D9D3}"/>
              </a:ext>
            </a:extLst>
          </p:cNvPr>
          <p:cNvSpPr txBox="1"/>
          <p:nvPr/>
        </p:nvSpPr>
        <p:spPr>
          <a:xfrm>
            <a:off x="11652738" y="1612134"/>
            <a:ext cx="4015523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Edge vs Cloud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A0E34-7015-9A54-8B8E-F1B65190FD9B}"/>
              </a:ext>
            </a:extLst>
          </p:cNvPr>
          <p:cNvSpPr txBox="1"/>
          <p:nvPr/>
        </p:nvSpPr>
        <p:spPr>
          <a:xfrm>
            <a:off x="12403015" y="2755678"/>
            <a:ext cx="7146187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IaaS / PaaS / SaaS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vs cloud computing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Four challenge categories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B96B7-AD8E-E9A3-504F-389DC46ECAD3}"/>
              </a:ext>
            </a:extLst>
          </p:cNvPr>
          <p:cNvSpPr txBox="1"/>
          <p:nvPr/>
        </p:nvSpPr>
        <p:spPr>
          <a:xfrm>
            <a:off x="11652738" y="6143785"/>
            <a:ext cx="549830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Summary &amp; Practice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FF91BC-329E-0A78-BE78-42DC3638C27C}"/>
              </a:ext>
            </a:extLst>
          </p:cNvPr>
          <p:cNvSpPr txBox="1"/>
          <p:nvPr/>
        </p:nvSpPr>
        <p:spPr>
          <a:xfrm>
            <a:off x="12403015" y="7137832"/>
            <a:ext cx="7556556" cy="2292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23091702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3475-A9CD-5CD4-163B-2AC042B7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495E7C0-F009-937B-9758-690E9421D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Distributed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A7EE06-C9AD-209B-BFE3-625B0ACB07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8622EF72-DD0D-71D0-07DC-0DF5EC8E5CF8}"/>
              </a:ext>
            </a:extLst>
          </p:cNvPr>
          <p:cNvSpPr/>
          <p:nvPr/>
        </p:nvSpPr>
        <p:spPr>
          <a:xfrm>
            <a:off x="583586" y="1636233"/>
            <a:ext cx="223113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Connecting numerous computer nodes via the Internet to break a large task into subtasks distributed across machines. Results are integrated into the final output.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2D81ACED-E361-F496-0C70-998A0EFDE809}"/>
              </a:ext>
            </a:extLst>
          </p:cNvPr>
          <p:cNvGrpSpPr/>
          <p:nvPr/>
        </p:nvGrpSpPr>
        <p:grpSpPr>
          <a:xfrm>
            <a:off x="527626" y="3084570"/>
            <a:ext cx="13472574" cy="7994982"/>
            <a:chOff x="9369" y="3294619"/>
            <a:chExt cx="13472574" cy="7994982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43C522F0-CA47-043D-795E-3CA47C68EDA5}"/>
                </a:ext>
              </a:extLst>
            </p:cNvPr>
            <p:cNvSpPr txBox="1"/>
            <p:nvPr/>
          </p:nvSpPr>
          <p:spPr>
            <a:xfrm>
              <a:off x="9369" y="8908101"/>
              <a:ext cx="2380460" cy="1105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355600" rtl="0" fontAlgn="auto" latinLnBrk="0" hangingPunct="0">
                <a:lnSpc>
                  <a:spcPct val="100000"/>
                </a:lnSpc>
                <a:spcBef>
                  <a:spcPts val="4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600" b="1" i="1" u="none" strike="noStrike" cap="none" spc="0" normalizeH="0" baseline="0" dirty="0">
                  <a:ln>
                    <a:noFill/>
                  </a:ln>
                  <a:solidFill>
                    <a:schemeClr val="accent1">
                      <a:satOff val="-9155"/>
                      <a:lumOff val="-32673"/>
                    </a:schemeClr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Graphik Light"/>
                </a:rPr>
                <a:t>Wide Area</a:t>
              </a:r>
            </a:p>
          </p:txBody>
        </p: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60976B94-9435-078D-E14B-5338D2368755}"/>
                </a:ext>
              </a:extLst>
            </p:cNvPr>
            <p:cNvGrpSpPr/>
            <p:nvPr/>
          </p:nvGrpSpPr>
          <p:grpSpPr>
            <a:xfrm>
              <a:off x="125849" y="3294619"/>
              <a:ext cx="13356094" cy="7994982"/>
              <a:chOff x="96651" y="3275569"/>
              <a:chExt cx="13356094" cy="7994982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B7B0A6D2-AF0E-3DA5-C27D-0AE6F6E840F6}"/>
                  </a:ext>
                </a:extLst>
              </p:cNvPr>
              <p:cNvSpPr txBox="1"/>
              <p:nvPr/>
            </p:nvSpPr>
            <p:spPr>
              <a:xfrm>
                <a:off x="96651" y="9338699"/>
                <a:ext cx="2293178" cy="1505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algn="ctr"/>
                <a:r>
                  <a:rPr lang="en-US" sz="26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Network Gateway</a:t>
                </a:r>
              </a:p>
            </p:txBody>
          </p:sp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6758106F-F508-2B90-6BEB-E4D8C84366F4}"/>
                  </a:ext>
                </a:extLst>
              </p:cNvPr>
              <p:cNvGrpSpPr/>
              <p:nvPr/>
            </p:nvGrpSpPr>
            <p:grpSpPr>
              <a:xfrm>
                <a:off x="364571" y="3275569"/>
                <a:ext cx="13088174" cy="7994982"/>
                <a:chOff x="364571" y="3275569"/>
                <a:chExt cx="13088174" cy="7994982"/>
              </a:xfrm>
            </p:grpSpPr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16361953-A765-D907-E92F-057FEA1E94CC}"/>
                    </a:ext>
                  </a:extLst>
                </p:cNvPr>
                <p:cNvGrpSpPr/>
                <p:nvPr/>
              </p:nvGrpSpPr>
              <p:grpSpPr>
                <a:xfrm>
                  <a:off x="1688123" y="3445048"/>
                  <a:ext cx="8346831" cy="2674398"/>
                  <a:chOff x="1688123" y="3445048"/>
                  <a:chExt cx="8346831" cy="2674398"/>
                </a:xfrm>
              </p:grpSpPr>
              <p:pic>
                <p:nvPicPr>
                  <p:cNvPr id="25" name="Graphic 24" descr="Computer with solid fill">
                    <a:extLst>
                      <a:ext uri="{FF2B5EF4-FFF2-40B4-BE49-F238E27FC236}">
                        <a16:creationId xmlns:a16="http://schemas.microsoft.com/office/drawing/2014/main" id="{D7C35037-23EA-6C59-8D3B-EA93839235B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9623" y="4304277"/>
                    <a:ext cx="1575545" cy="1575545"/>
                  </a:xfrm>
                  <a:prstGeom prst="rect">
                    <a:avLst/>
                  </a:prstGeom>
                </p:spPr>
              </p:pic>
              <p:pic>
                <p:nvPicPr>
                  <p:cNvPr id="33" name="Graphic 32" descr="Computer with solid fill">
                    <a:extLst>
                      <a:ext uri="{FF2B5EF4-FFF2-40B4-BE49-F238E27FC236}">
                        <a16:creationId xmlns:a16="http://schemas.microsoft.com/office/drawing/2014/main" id="{E481FD57-B8D4-20B3-216B-A321CA3ABE3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100751" y="4304276"/>
                    <a:ext cx="1575545" cy="1575545"/>
                  </a:xfrm>
                  <a:prstGeom prst="rect">
                    <a:avLst/>
                  </a:prstGeom>
                </p:spPr>
              </p:pic>
              <p:pic>
                <p:nvPicPr>
                  <p:cNvPr id="37" name="Graphic 36" descr="Computer with solid fill">
                    <a:extLst>
                      <a:ext uri="{FF2B5EF4-FFF2-40B4-BE49-F238E27FC236}">
                        <a16:creationId xmlns:a16="http://schemas.microsoft.com/office/drawing/2014/main" id="{DE6AC802-5E65-C7D8-31AC-321B2B2C6B5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8945" y="4304277"/>
                    <a:ext cx="1575545" cy="1575545"/>
                  </a:xfrm>
                  <a:prstGeom prst="rect">
                    <a:avLst/>
                  </a:prstGeom>
                </p:spPr>
              </p:pic>
              <p:pic>
                <p:nvPicPr>
                  <p:cNvPr id="41" name="Graphic 40" descr="Computer with solid fill">
                    <a:extLst>
                      <a:ext uri="{FF2B5EF4-FFF2-40B4-BE49-F238E27FC236}">
                        <a16:creationId xmlns:a16="http://schemas.microsoft.com/office/drawing/2014/main" id="{6134E76C-6CE0-1A53-E1FE-2AA6244654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770073" y="4304276"/>
                    <a:ext cx="1575545" cy="1575545"/>
                  </a:xfrm>
                  <a:prstGeom prst="rect">
                    <a:avLst/>
                  </a:prstGeom>
                </p:spPr>
              </p:pic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06FCE4B2-75FA-8906-AB4A-B3A313C722EE}"/>
                      </a:ext>
                    </a:extLst>
                  </p:cNvPr>
                  <p:cNvSpPr txBox="1"/>
                  <p:nvPr/>
                </p:nvSpPr>
                <p:spPr>
                  <a:xfrm>
                    <a:off x="4643764" y="3445048"/>
                    <a:ext cx="2215350" cy="110543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50800" tIns="50800" rIns="50800" bIns="50800" numCol="1" spcCol="38100" rtlCol="0" anchor="ctr">
                    <a:spAutoFit/>
                  </a:bodyPr>
                  <a:lstStyle/>
                  <a:p>
                    <a:pPr marL="0" marR="0" indent="0" algn="l" defTabSz="355600" rtl="0" fontAlgn="auto" latinLnBrk="0" hangingPunct="0">
                      <a:lnSpc>
                        <a:spcPct val="100000"/>
                      </a:lnSpc>
                      <a:spcBef>
                        <a:spcPts val="47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2600" b="1" i="1" u="none" strike="noStrike" cap="none" spc="0" normalizeH="0" baseline="0" dirty="0">
                        <a:ln>
                          <a:noFill/>
                        </a:ln>
                        <a:solidFill>
                          <a:schemeClr val="accent1">
                            <a:satOff val="-9155"/>
                            <a:lumOff val="-32673"/>
                          </a:schemeClr>
                        </a:solidFill>
                        <a:effectLst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Graphik Light"/>
                      </a:rPr>
                      <a:t>Workstations</a:t>
                    </a:r>
                  </a:p>
                </p:txBody>
              </p:sp>
              <p:sp>
                <p:nvSpPr>
                  <p:cNvPr id="45" name="Rectangle: Rounded Corners 44">
                    <a:extLst>
                      <a:ext uri="{FF2B5EF4-FFF2-40B4-BE49-F238E27FC236}">
                        <a16:creationId xmlns:a16="http://schemas.microsoft.com/office/drawing/2014/main" id="{903D2E01-AC3E-20DE-9232-CAE71F734974}"/>
                      </a:ext>
                    </a:extLst>
                  </p:cNvPr>
                  <p:cNvSpPr/>
                  <p:nvPr/>
                </p:nvSpPr>
                <p:spPr>
                  <a:xfrm>
                    <a:off x="1688123" y="3938954"/>
                    <a:ext cx="8346831" cy="2180492"/>
                  </a:xfrm>
                  <a:prstGeom prst="roundRect">
                    <a:avLst/>
                  </a:prstGeom>
                  <a:noFill/>
                  <a:ln w="12700" cap="flat">
                    <a:solidFill>
                      <a:schemeClr val="bg1">
                        <a:lumMod val="75000"/>
                      </a:schemeClr>
                    </a:solidFill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/>
                  <a:p>
                    <a:pPr marL="0" marR="0" indent="0" algn="ctr" defTabSz="8255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0" i="0" u="none" strike="noStrike" cap="none" spc="0" normalizeH="0" baseline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FillTx/>
                      <a:latin typeface="Graphik-Light"/>
                      <a:ea typeface="Graphik-Light"/>
                      <a:cs typeface="Graphik-Light"/>
                      <a:sym typeface="Graphik Light"/>
                    </a:endParaRPr>
                  </a:p>
                </p:txBody>
              </p:sp>
            </p:grpSp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9FF12459-54D9-9B8F-A088-394FFB94EFAB}"/>
                    </a:ext>
                  </a:extLst>
                </p:cNvPr>
                <p:cNvGrpSpPr/>
                <p:nvPr/>
              </p:nvGrpSpPr>
              <p:grpSpPr>
                <a:xfrm>
                  <a:off x="11072285" y="3275569"/>
                  <a:ext cx="2380460" cy="7368985"/>
                  <a:chOff x="11072285" y="3275569"/>
                  <a:chExt cx="2380460" cy="7368985"/>
                </a:xfrm>
              </p:grpSpPr>
              <p:pic>
                <p:nvPicPr>
                  <p:cNvPr id="49" name="Graphic 48" descr="Laptop outline">
                    <a:extLst>
                      <a:ext uri="{FF2B5EF4-FFF2-40B4-BE49-F238E27FC236}">
                        <a16:creationId xmlns:a16="http://schemas.microsoft.com/office/drawing/2014/main" id="{275A8B1B-36C5-BDBF-D7AA-21263923352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397759" y="5963650"/>
                    <a:ext cx="1588481" cy="1588481"/>
                  </a:xfrm>
                  <a:prstGeom prst="rect">
                    <a:avLst/>
                  </a:prstGeom>
                </p:spPr>
              </p:pic>
              <p:pic>
                <p:nvPicPr>
                  <p:cNvPr id="53" name="Graphic 52" descr="Laptop outline">
                    <a:extLst>
                      <a:ext uri="{FF2B5EF4-FFF2-40B4-BE49-F238E27FC236}">
                        <a16:creationId xmlns:a16="http://schemas.microsoft.com/office/drawing/2014/main" id="{BE1D47BE-D0E4-7C6A-9CAC-196B08C1BF0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397759" y="4545157"/>
                    <a:ext cx="1588481" cy="1588481"/>
                  </a:xfrm>
                  <a:prstGeom prst="rect">
                    <a:avLst/>
                  </a:prstGeom>
                </p:spPr>
              </p:pic>
              <p:pic>
                <p:nvPicPr>
                  <p:cNvPr id="57" name="Graphic 56" descr="Laptop outline">
                    <a:extLst>
                      <a:ext uri="{FF2B5EF4-FFF2-40B4-BE49-F238E27FC236}">
                        <a16:creationId xmlns:a16="http://schemas.microsoft.com/office/drawing/2014/main" id="{D769EBAE-3A54-E8B4-50DC-8EF690BFD2F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439395" y="8800636"/>
                    <a:ext cx="1588481" cy="1588481"/>
                  </a:xfrm>
                  <a:prstGeom prst="rect">
                    <a:avLst/>
                  </a:prstGeom>
                </p:spPr>
              </p:pic>
              <p:pic>
                <p:nvPicPr>
                  <p:cNvPr id="59" name="Graphic 58" descr="Laptop outline">
                    <a:extLst>
                      <a:ext uri="{FF2B5EF4-FFF2-40B4-BE49-F238E27FC236}">
                        <a16:creationId xmlns:a16="http://schemas.microsoft.com/office/drawing/2014/main" id="{A1CD0FFC-93EF-4541-2903-10BC34D60BF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439395" y="7382143"/>
                    <a:ext cx="1588481" cy="1588481"/>
                  </a:xfrm>
                  <a:prstGeom prst="rect">
                    <a:avLst/>
                  </a:prstGeom>
                </p:spPr>
              </p:pic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0FC512E4-EB98-5893-1AEC-71E7C7195D30}"/>
                      </a:ext>
                    </a:extLst>
                  </p:cNvPr>
                  <p:cNvSpPr txBox="1"/>
                  <p:nvPr/>
                </p:nvSpPr>
                <p:spPr>
                  <a:xfrm>
                    <a:off x="11072285" y="3275569"/>
                    <a:ext cx="2380460" cy="150554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/>
                  <a:p>
                    <a:pPr marL="0" marR="0" indent="0" algn="ctr" defTabSz="355600" rtl="0" fontAlgn="auto" latinLnBrk="0" hangingPunct="0">
                      <a:lnSpc>
                        <a:spcPct val="100000"/>
                      </a:lnSpc>
                      <a:spcBef>
                        <a:spcPts val="47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2600" b="1" i="1" u="none" strike="noStrike" cap="none" spc="0" normalizeH="0" baseline="0" dirty="0">
                        <a:ln>
                          <a:noFill/>
                        </a:ln>
                        <a:solidFill>
                          <a:schemeClr val="accent1">
                            <a:satOff val="-9155"/>
                            <a:lumOff val="-32673"/>
                          </a:schemeClr>
                        </a:solidFill>
                        <a:effectLst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Graphik Light"/>
                      </a:rPr>
                      <a:t>Personal Computers</a:t>
                    </a:r>
                  </a:p>
                </p:txBody>
              </p:sp>
              <p:sp>
                <p:nvSpPr>
                  <p:cNvPr id="131" name="Rectangle: Rounded Corners 130">
                    <a:extLst>
                      <a:ext uri="{FF2B5EF4-FFF2-40B4-BE49-F238E27FC236}">
                        <a16:creationId xmlns:a16="http://schemas.microsoft.com/office/drawing/2014/main" id="{FFFB159B-FA3B-1C95-86B4-8BADB7276B0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8807902" y="6070226"/>
                    <a:ext cx="6968164" cy="2180492"/>
                  </a:xfrm>
                  <a:prstGeom prst="roundRect">
                    <a:avLst/>
                  </a:prstGeom>
                  <a:noFill/>
                  <a:ln w="12700" cap="flat">
                    <a:solidFill>
                      <a:schemeClr val="bg1">
                        <a:lumMod val="75000"/>
                      </a:schemeClr>
                    </a:solidFill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/>
                  <a:p>
                    <a:pPr marL="0" marR="0" indent="0" algn="ctr" defTabSz="8255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0" i="0" u="none" strike="noStrike" cap="none" spc="0" normalizeH="0" baseline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FillTx/>
                      <a:latin typeface="Graphik-Light"/>
                      <a:ea typeface="Graphik-Light"/>
                      <a:cs typeface="Graphik-Light"/>
                      <a:sym typeface="Graphik Light"/>
                    </a:endParaRPr>
                  </a:p>
                </p:txBody>
              </p:sp>
            </p:grp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9BC6D5A6-868F-0F91-2C41-CB94847F7466}"/>
                    </a:ext>
                  </a:extLst>
                </p:cNvPr>
                <p:cNvSpPr txBox="1"/>
                <p:nvPr/>
              </p:nvSpPr>
              <p:spPr>
                <a:xfrm>
                  <a:off x="2597315" y="6814176"/>
                  <a:ext cx="2380460" cy="156709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355600" rtl="0" fontAlgn="auto" latinLnBrk="0" hangingPunct="0">
                    <a:lnSpc>
                      <a:spcPct val="100000"/>
                    </a:lnSpc>
                    <a:spcBef>
                      <a:spcPts val="47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800" b="1" i="1" u="none" strike="noStrike" cap="none" spc="0" normalizeH="0" baseline="0" dirty="0">
                      <a:ln>
                        <a:noFill/>
                      </a:ln>
                      <a:solidFill>
                        <a:schemeClr val="accent1">
                          <a:satOff val="-9155"/>
                          <a:lumOff val="-32673"/>
                        </a:schemeClr>
                      </a:solidFill>
                      <a:effectLst/>
                      <a:uFillTx/>
                      <a:latin typeface="Arial" panose="020B0604020202020204" pitchFamily="34" charset="0"/>
                      <a:cs typeface="Arial" panose="020B0604020202020204" pitchFamily="34" charset="0"/>
                      <a:sym typeface="Graphik Light"/>
                    </a:rPr>
                    <a:t>Local Area Network</a:t>
                  </a:r>
                </a:p>
              </p:txBody>
            </p:sp>
            <p:pic>
              <p:nvPicPr>
                <p:cNvPr id="141" name="Graphic 140" descr="Server outline">
                  <a:extLst>
                    <a:ext uri="{FF2B5EF4-FFF2-40B4-BE49-F238E27FC236}">
                      <a16:creationId xmlns:a16="http://schemas.microsoft.com/office/drawing/2014/main" id="{B7888D69-D6DC-ACBE-07B9-F0668B277F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15354" y="6814176"/>
                  <a:ext cx="2180491" cy="2180491"/>
                </a:xfrm>
                <a:prstGeom prst="rect">
                  <a:avLst/>
                </a:prstGeom>
              </p:spPr>
            </p:pic>
            <p:pic>
              <p:nvPicPr>
                <p:cNvPr id="143" name="Graphic 142" descr="Wireless router outline">
                  <a:extLst>
                    <a:ext uri="{FF2B5EF4-FFF2-40B4-BE49-F238E27FC236}">
                      <a16:creationId xmlns:a16="http://schemas.microsoft.com/office/drawing/2014/main" id="{8C374E36-B952-3D4F-233E-A730065802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5926" y="9285112"/>
                  <a:ext cx="1708016" cy="1708016"/>
                </a:xfrm>
                <a:prstGeom prst="rect">
                  <a:avLst/>
                </a:prstGeom>
              </p:spPr>
            </p:pic>
            <p:pic>
              <p:nvPicPr>
                <p:cNvPr id="147" name="Picture 146">
                  <a:extLst>
                    <a:ext uri="{FF2B5EF4-FFF2-40B4-BE49-F238E27FC236}">
                      <a16:creationId xmlns:a16="http://schemas.microsoft.com/office/drawing/2014/main" id="{22ACB85B-B584-1500-F2D0-61010C5307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883459" y="9607692"/>
                  <a:ext cx="1114856" cy="1114856"/>
                </a:xfrm>
                <a:prstGeom prst="rect">
                  <a:avLst/>
                </a:prstGeom>
              </p:spPr>
            </p:pic>
            <p:pic>
              <p:nvPicPr>
                <p:cNvPr id="151" name="Picture 150">
                  <a:extLst>
                    <a:ext uri="{FF2B5EF4-FFF2-40B4-BE49-F238E27FC236}">
                      <a16:creationId xmlns:a16="http://schemas.microsoft.com/office/drawing/2014/main" id="{909D3460-941A-9987-05E4-8D040C78D7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242504" y="9607692"/>
                  <a:ext cx="1114856" cy="1114856"/>
                </a:xfrm>
                <a:prstGeom prst="rect">
                  <a:avLst/>
                </a:prstGeom>
              </p:spPr>
            </p:pic>
            <p:pic>
              <p:nvPicPr>
                <p:cNvPr id="153" name="Picture 152">
                  <a:extLst>
                    <a:ext uri="{FF2B5EF4-FFF2-40B4-BE49-F238E27FC236}">
                      <a16:creationId xmlns:a16="http://schemas.microsoft.com/office/drawing/2014/main" id="{299AC1E6-22F8-80D1-7677-ADBBE6B935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87704" y="9607692"/>
                  <a:ext cx="1114856" cy="1114856"/>
                </a:xfrm>
                <a:prstGeom prst="rect">
                  <a:avLst/>
                </a:prstGeom>
              </p:spPr>
            </p:pic>
            <p:pic>
              <p:nvPicPr>
                <p:cNvPr id="155" name="Graphic 154" descr="Mouse outline">
                  <a:extLst>
                    <a:ext uri="{FF2B5EF4-FFF2-40B4-BE49-F238E27FC236}">
                      <a16:creationId xmlns:a16="http://schemas.microsoft.com/office/drawing/2014/main" id="{C6AB63EC-365C-33E0-324E-4EFA65A733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21906" y="9657055"/>
                  <a:ext cx="1114856" cy="1114856"/>
                </a:xfrm>
                <a:prstGeom prst="rect">
                  <a:avLst/>
                </a:prstGeom>
              </p:spPr>
            </p:pic>
            <p:pic>
              <p:nvPicPr>
                <p:cNvPr id="157" name="Graphic 156" descr="Wi-Fi outline">
                  <a:extLst>
                    <a:ext uri="{FF2B5EF4-FFF2-40B4-BE49-F238E27FC236}">
                      <a16:creationId xmlns:a16="http://schemas.microsoft.com/office/drawing/2014/main" id="{C4A22127-6FB8-A509-1054-B0643712C5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82120" y="9110478"/>
                  <a:ext cx="994428" cy="994428"/>
                </a:xfrm>
                <a:prstGeom prst="rect">
                  <a:avLst/>
                </a:prstGeom>
              </p:spPr>
            </p:pic>
            <p:pic>
              <p:nvPicPr>
                <p:cNvPr id="159" name="Graphic 158" descr="Fax outline">
                  <a:extLst>
                    <a:ext uri="{FF2B5EF4-FFF2-40B4-BE49-F238E27FC236}">
                      <a16:creationId xmlns:a16="http://schemas.microsoft.com/office/drawing/2014/main" id="{7D9E85DE-7C9C-1EB3-02CC-944D160F6A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59646" y="9383695"/>
                  <a:ext cx="1338853" cy="1338853"/>
                </a:xfrm>
                <a:prstGeom prst="rect">
                  <a:avLst/>
                </a:prstGeom>
              </p:spPr>
            </p:pic>
            <p:cxnSp>
              <p:nvCxnSpPr>
                <p:cNvPr id="163" name="Straight Arrow Connector 162">
                  <a:extLst>
                    <a:ext uri="{FF2B5EF4-FFF2-40B4-BE49-F238E27FC236}">
                      <a16:creationId xmlns:a16="http://schemas.microsoft.com/office/drawing/2014/main" id="{4F0E0597-EF81-BA65-BA7B-29E81739A7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4571" y="9948620"/>
                  <a:ext cx="1661779" cy="0"/>
                </a:xfrm>
                <a:prstGeom prst="straightConnector1">
                  <a:avLst/>
                </a:prstGeom>
                <a:noFill/>
                <a:ln w="19050" cap="flat">
                  <a:solidFill>
                    <a:schemeClr val="tx1">
                      <a:lumMod val="50000"/>
                    </a:schemeClr>
                  </a:solidFill>
                  <a:prstDash val="solid"/>
                  <a:miter lim="4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32E4ADE8-FC2D-BDF4-774A-03285DB9C437}"/>
                    </a:ext>
                  </a:extLst>
                </p:cNvPr>
                <p:cNvSpPr txBox="1"/>
                <p:nvPr/>
              </p:nvSpPr>
              <p:spPr>
                <a:xfrm>
                  <a:off x="4604850" y="10165120"/>
                  <a:ext cx="2293178" cy="1105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algn="ctr"/>
                  <a:r>
                    <a:rPr lang="en-US" sz="2600" b="1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File server</a:t>
                  </a: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DD06ACDB-8F5A-9D0C-936F-82E8FB660B99}"/>
                    </a:ext>
                  </a:extLst>
                </p:cNvPr>
                <p:cNvSpPr txBox="1"/>
                <p:nvPr/>
              </p:nvSpPr>
              <p:spPr>
                <a:xfrm>
                  <a:off x="7444194" y="10165120"/>
                  <a:ext cx="2293178" cy="1105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algn="ctr"/>
                  <a:r>
                    <a:rPr lang="en-US" sz="2600" b="1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Login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7A2D6107-83AD-ED74-3857-3C7C48057B59}"/>
                    </a:ext>
                  </a:extLst>
                </p:cNvPr>
                <p:cNvSpPr txBox="1"/>
                <p:nvPr/>
              </p:nvSpPr>
              <p:spPr>
                <a:xfrm>
                  <a:off x="8797570" y="10143175"/>
                  <a:ext cx="2293178" cy="1105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algn="ctr"/>
                  <a:r>
                    <a:rPr lang="en-US" sz="2600" b="1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Print</a:t>
                  </a:r>
                </a:p>
              </p:txBody>
            </p:sp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90BC7299-CD36-BCB1-FC66-D0EF8DA31E3E}"/>
                    </a:ext>
                  </a:extLst>
                </p:cNvPr>
                <p:cNvCxnSpPr/>
                <p:nvPr/>
              </p:nvCxnSpPr>
              <p:spPr>
                <a:xfrm flipH="1">
                  <a:off x="3057395" y="8648700"/>
                  <a:ext cx="2618901" cy="812116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9C3DDFD6-98A7-015A-7917-07DAFA270FCB}"/>
                    </a:ext>
                  </a:extLst>
                </p:cNvPr>
                <p:cNvCxnSpPr>
                  <a:cxnSpLocks/>
                  <a:endCxn id="147" idx="0"/>
                </p:cNvCxnSpPr>
                <p:nvPr/>
              </p:nvCxnSpPr>
              <p:spPr>
                <a:xfrm flipH="1">
                  <a:off x="4440887" y="8662047"/>
                  <a:ext cx="1264712" cy="945645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77" name="Straight Connector 176">
                  <a:extLst>
                    <a:ext uri="{FF2B5EF4-FFF2-40B4-BE49-F238E27FC236}">
                      <a16:creationId xmlns:a16="http://schemas.microsoft.com/office/drawing/2014/main" id="{F443A1D4-316E-D852-579F-97C17B70BEFC}"/>
                    </a:ext>
                  </a:extLst>
                </p:cNvPr>
                <p:cNvCxnSpPr>
                  <a:cxnSpLocks/>
                  <a:endCxn id="151" idx="0"/>
                </p:cNvCxnSpPr>
                <p:nvPr/>
              </p:nvCxnSpPr>
              <p:spPr>
                <a:xfrm>
                  <a:off x="5717932" y="8648700"/>
                  <a:ext cx="82000" cy="958992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81" name="Straight Connector 180">
                  <a:extLst>
                    <a:ext uri="{FF2B5EF4-FFF2-40B4-BE49-F238E27FC236}">
                      <a16:creationId xmlns:a16="http://schemas.microsoft.com/office/drawing/2014/main" id="{0CA25C9F-77CB-86CA-5B6E-304B1CBD48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65813" y="8662047"/>
                  <a:ext cx="1267689" cy="908510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84" name="Straight Connector 183">
                  <a:extLst>
                    <a:ext uri="{FF2B5EF4-FFF2-40B4-BE49-F238E27FC236}">
                      <a16:creationId xmlns:a16="http://schemas.microsoft.com/office/drawing/2014/main" id="{74CD62BD-28DE-C461-D790-62ABE215B0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60146" y="8662047"/>
                  <a:ext cx="2437545" cy="721648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707AC8E0-675E-F06F-CE04-11FC6EA8A2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60146" y="8648700"/>
                  <a:ext cx="3939391" cy="849251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90" name="Straight Connector 189">
                  <a:extLst>
                    <a:ext uri="{FF2B5EF4-FFF2-40B4-BE49-F238E27FC236}">
                      <a16:creationId xmlns:a16="http://schemas.microsoft.com/office/drawing/2014/main" id="{48FA1BC2-BB5D-1F89-D596-041BE5A636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8011" y="8274578"/>
                  <a:ext cx="5345579" cy="1253474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B651991F-ADE4-5601-09B8-CA55E635B2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8011" y="8065720"/>
                  <a:ext cx="5345579" cy="93043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00" name="Straight Connector 199">
                  <a:extLst>
                    <a:ext uri="{FF2B5EF4-FFF2-40B4-BE49-F238E27FC236}">
                      <a16:creationId xmlns:a16="http://schemas.microsoft.com/office/drawing/2014/main" id="{DD9444A2-721D-C235-267A-DF4F0980C8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99657" y="7164106"/>
                  <a:ext cx="5039738" cy="646017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70DC2F16-DFA3-1985-56CB-8043DF9759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30011" y="5822441"/>
                  <a:ext cx="5026825" cy="1837014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08" name="Straight Connector 207">
                  <a:extLst>
                    <a:ext uri="{FF2B5EF4-FFF2-40B4-BE49-F238E27FC236}">
                      <a16:creationId xmlns:a16="http://schemas.microsoft.com/office/drawing/2014/main" id="{75F6B3C3-2341-4E9A-63D6-860F3612E0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60146" y="5502404"/>
                  <a:ext cx="2367183" cy="1648355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10" name="Straight Connector 209">
                  <a:extLst>
                    <a:ext uri="{FF2B5EF4-FFF2-40B4-BE49-F238E27FC236}">
                      <a16:creationId xmlns:a16="http://schemas.microsoft.com/office/drawing/2014/main" id="{5FF9D5C6-4EEA-C722-AA6F-C8F43F289B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85055" y="5541029"/>
                  <a:ext cx="514602" cy="1570263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12" name="Straight Connector 211">
                  <a:extLst>
                    <a:ext uri="{FF2B5EF4-FFF2-40B4-BE49-F238E27FC236}">
                      <a16:creationId xmlns:a16="http://schemas.microsoft.com/office/drawing/2014/main" id="{C8148D9C-FA67-B777-C90E-EA4D3860AB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858971" y="5585957"/>
                  <a:ext cx="969205" cy="1525335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14" name="Straight Connector 213">
                  <a:extLst>
                    <a:ext uri="{FF2B5EF4-FFF2-40B4-BE49-F238E27FC236}">
                      <a16:creationId xmlns:a16="http://schemas.microsoft.com/office/drawing/2014/main" id="{6B167A7B-CC4A-229E-8155-04098A48D2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448580" y="5540532"/>
                  <a:ext cx="2281606" cy="1570760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</p:grp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75F813B0-E940-D1D9-F182-A5BEA68CAEB2}"/>
              </a:ext>
            </a:extLst>
          </p:cNvPr>
          <p:cNvSpPr/>
          <p:nvPr/>
        </p:nvSpPr>
        <p:spPr>
          <a:xfrm>
            <a:off x="694390" y="3084570"/>
            <a:ext cx="13612160" cy="8644140"/>
          </a:xfrm>
          <a:prstGeom prst="roundRect">
            <a:avLst>
              <a:gd name="adj" fmla="val 6530"/>
            </a:avLst>
          </a:prstGeom>
          <a:noFill/>
          <a:ln w="12700" cap="flat">
            <a:solidFill>
              <a:schemeClr val="bg2">
                <a:lumMod val="50000"/>
              </a:schemeClr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22" name="Text 5">
            <a:extLst>
              <a:ext uri="{FF2B5EF4-FFF2-40B4-BE49-F238E27FC236}">
                <a16:creationId xmlns:a16="http://schemas.microsoft.com/office/drawing/2014/main" id="{4C8C7554-192C-152A-5557-F19A33E29411}"/>
              </a:ext>
            </a:extLst>
          </p:cNvPr>
          <p:cNvSpPr/>
          <p:nvPr/>
        </p:nvSpPr>
        <p:spPr>
          <a:xfrm>
            <a:off x="14544207" y="4224350"/>
            <a:ext cx="10789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Characteristics</a:t>
            </a:r>
            <a:endParaRPr lang="en-US" sz="3200" dirty="0"/>
          </a:p>
        </p:txBody>
      </p:sp>
      <p:sp>
        <p:nvSpPr>
          <p:cNvPr id="224" name="Shape 6">
            <a:extLst>
              <a:ext uri="{FF2B5EF4-FFF2-40B4-BE49-F238E27FC236}">
                <a16:creationId xmlns:a16="http://schemas.microsoft.com/office/drawing/2014/main" id="{52689093-C9A8-AAC7-3716-0DEAE6B6657C}"/>
              </a:ext>
            </a:extLst>
          </p:cNvPr>
          <p:cNvSpPr/>
          <p:nvPr/>
        </p:nvSpPr>
        <p:spPr>
          <a:xfrm>
            <a:off x="14544207" y="5138750"/>
            <a:ext cx="9312167" cy="1207008"/>
          </a:xfrm>
          <a:prstGeom prst="roundRect">
            <a:avLst>
              <a:gd name="adj" fmla="val 909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6" name="Text 7">
            <a:extLst>
              <a:ext uri="{FF2B5EF4-FFF2-40B4-BE49-F238E27FC236}">
                <a16:creationId xmlns:a16="http://schemas.microsoft.com/office/drawing/2014/main" id="{9C1DE5D8-6025-7D97-A5D0-92F4EF3E0EA8}"/>
              </a:ext>
            </a:extLst>
          </p:cNvPr>
          <p:cNvSpPr/>
          <p:nvPr/>
        </p:nvSpPr>
        <p:spPr>
          <a:xfrm>
            <a:off x="14586110" y="5099558"/>
            <a:ext cx="10058400" cy="1207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High-performance computation over high-speed networks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Shape 8">
            <a:extLst>
              <a:ext uri="{FF2B5EF4-FFF2-40B4-BE49-F238E27FC236}">
                <a16:creationId xmlns:a16="http://schemas.microsoft.com/office/drawing/2014/main" id="{73155F27-A031-C9F6-D4A8-4C72B7AF1552}"/>
              </a:ext>
            </a:extLst>
          </p:cNvPr>
          <p:cNvSpPr/>
          <p:nvPr/>
        </p:nvSpPr>
        <p:spPr>
          <a:xfrm>
            <a:off x="14544207" y="6565214"/>
            <a:ext cx="9312167" cy="1207008"/>
          </a:xfrm>
          <a:prstGeom prst="roundRect">
            <a:avLst>
              <a:gd name="adj" fmla="val 909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0" name="Text 9">
            <a:extLst>
              <a:ext uri="{FF2B5EF4-FFF2-40B4-BE49-F238E27FC236}">
                <a16:creationId xmlns:a16="http://schemas.microsoft.com/office/drawing/2014/main" id="{34B330A6-1E87-9A05-38E6-AA6C8B186932}"/>
              </a:ext>
            </a:extLst>
          </p:cNvPr>
          <p:cNvSpPr/>
          <p:nvPr/>
        </p:nvSpPr>
        <p:spPr>
          <a:xfrm>
            <a:off x="14586110" y="6526022"/>
            <a:ext cx="10058400" cy="1207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Meets user demand &amp; resource availability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Shape 10">
            <a:extLst>
              <a:ext uri="{FF2B5EF4-FFF2-40B4-BE49-F238E27FC236}">
                <a16:creationId xmlns:a16="http://schemas.microsoft.com/office/drawing/2014/main" id="{107A2F92-417D-DEC1-46BB-5C3DAAECD703}"/>
              </a:ext>
            </a:extLst>
          </p:cNvPr>
          <p:cNvSpPr/>
          <p:nvPr/>
        </p:nvSpPr>
        <p:spPr>
          <a:xfrm>
            <a:off x="14544207" y="7991678"/>
            <a:ext cx="9312167" cy="1207008"/>
          </a:xfrm>
          <a:prstGeom prst="roundRect">
            <a:avLst>
              <a:gd name="adj" fmla="val 909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4" name="Text 11">
            <a:extLst>
              <a:ext uri="{FF2B5EF4-FFF2-40B4-BE49-F238E27FC236}">
                <a16:creationId xmlns:a16="http://schemas.microsoft.com/office/drawing/2014/main" id="{B5D0C1D6-0AC1-9AD4-BFDA-2371CE5C43D9}"/>
              </a:ext>
            </a:extLst>
          </p:cNvPr>
          <p:cNvSpPr/>
          <p:nvPr/>
        </p:nvSpPr>
        <p:spPr>
          <a:xfrm>
            <a:off x="14586110" y="7952486"/>
            <a:ext cx="10058400" cy="1207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Enables resource sharing among nodes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Text 6">
            <a:extLst>
              <a:ext uri="{FF2B5EF4-FFF2-40B4-BE49-F238E27FC236}">
                <a16:creationId xmlns:a16="http://schemas.microsoft.com/office/drawing/2014/main" id="{3E1E7E2A-7B49-A0C9-0F50-5DBDEA38CA1D}"/>
              </a:ext>
            </a:extLst>
          </p:cNvPr>
          <p:cNvSpPr/>
          <p:nvPr/>
        </p:nvSpPr>
        <p:spPr>
          <a:xfrm>
            <a:off x="1541860" y="11549305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 overview of distributed system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984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D5FC5-E7F9-3133-1307-54EF1711F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6EBBDC9-9418-F23E-C5F5-EF283DE8FC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Distributed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C95E2B-12D6-F1DB-51FE-17264CFB298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DCC71EE5-0C3C-65E5-A51F-E8F06F7F9EE6}"/>
              </a:ext>
            </a:extLst>
          </p:cNvPr>
          <p:cNvSpPr/>
          <p:nvPr/>
        </p:nvSpPr>
        <p:spPr>
          <a:xfrm>
            <a:off x="593513" y="1606015"/>
            <a:ext cx="223113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Connecting numerous computer nodes via the Internet to break a large task into subtasks distributed across machines. Results are integrated into the final output.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5A4497AA-12CB-6810-EE40-BA3A6E27ECC6}"/>
              </a:ext>
            </a:extLst>
          </p:cNvPr>
          <p:cNvGrpSpPr/>
          <p:nvPr/>
        </p:nvGrpSpPr>
        <p:grpSpPr>
          <a:xfrm>
            <a:off x="527626" y="3084570"/>
            <a:ext cx="13472574" cy="7994982"/>
            <a:chOff x="9369" y="3294619"/>
            <a:chExt cx="13472574" cy="7994982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D79E0FE0-1B74-316A-2CAF-08D539DDB078}"/>
                </a:ext>
              </a:extLst>
            </p:cNvPr>
            <p:cNvSpPr txBox="1"/>
            <p:nvPr/>
          </p:nvSpPr>
          <p:spPr>
            <a:xfrm>
              <a:off x="9369" y="8908101"/>
              <a:ext cx="2380460" cy="1105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355600" rtl="0" fontAlgn="auto" latinLnBrk="0" hangingPunct="0">
                <a:lnSpc>
                  <a:spcPct val="100000"/>
                </a:lnSpc>
                <a:spcBef>
                  <a:spcPts val="4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600" b="1" i="1" u="none" strike="noStrike" cap="none" spc="0" normalizeH="0" baseline="0" dirty="0">
                  <a:ln>
                    <a:noFill/>
                  </a:ln>
                  <a:solidFill>
                    <a:schemeClr val="accent1">
                      <a:satOff val="-9155"/>
                      <a:lumOff val="-32673"/>
                    </a:schemeClr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Graphik Light"/>
                </a:rPr>
                <a:t>Wide Area</a:t>
              </a:r>
            </a:p>
          </p:txBody>
        </p: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99DB0F67-01BF-BC6D-F1C2-6C9AF8F9906F}"/>
                </a:ext>
              </a:extLst>
            </p:cNvPr>
            <p:cNvGrpSpPr/>
            <p:nvPr/>
          </p:nvGrpSpPr>
          <p:grpSpPr>
            <a:xfrm>
              <a:off x="125849" y="3294619"/>
              <a:ext cx="13356094" cy="7994982"/>
              <a:chOff x="96651" y="3275569"/>
              <a:chExt cx="13356094" cy="7994982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EA6B1C09-7AEF-AC7C-E7BE-F24C10B3DC28}"/>
                  </a:ext>
                </a:extLst>
              </p:cNvPr>
              <p:cNvSpPr txBox="1"/>
              <p:nvPr/>
            </p:nvSpPr>
            <p:spPr>
              <a:xfrm>
                <a:off x="96651" y="9338699"/>
                <a:ext cx="2293178" cy="1505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algn="ctr"/>
                <a:r>
                  <a:rPr lang="en-US" sz="26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Network Gateway</a:t>
                </a:r>
              </a:p>
            </p:txBody>
          </p:sp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D5880C0A-8C90-4AE5-0903-41C4E8311EE3}"/>
                  </a:ext>
                </a:extLst>
              </p:cNvPr>
              <p:cNvGrpSpPr/>
              <p:nvPr/>
            </p:nvGrpSpPr>
            <p:grpSpPr>
              <a:xfrm>
                <a:off x="364571" y="3275569"/>
                <a:ext cx="13088174" cy="7994982"/>
                <a:chOff x="364571" y="3275569"/>
                <a:chExt cx="13088174" cy="7994982"/>
              </a:xfrm>
            </p:grpSpPr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5BF23256-ADA5-87AD-6B9A-B85A2FA6D203}"/>
                    </a:ext>
                  </a:extLst>
                </p:cNvPr>
                <p:cNvGrpSpPr/>
                <p:nvPr/>
              </p:nvGrpSpPr>
              <p:grpSpPr>
                <a:xfrm>
                  <a:off x="1688123" y="3445048"/>
                  <a:ext cx="8346831" cy="2674398"/>
                  <a:chOff x="1688123" y="3445048"/>
                  <a:chExt cx="8346831" cy="2674398"/>
                </a:xfrm>
              </p:grpSpPr>
              <p:pic>
                <p:nvPicPr>
                  <p:cNvPr id="25" name="Graphic 24" descr="Computer with solid fill">
                    <a:extLst>
                      <a:ext uri="{FF2B5EF4-FFF2-40B4-BE49-F238E27FC236}">
                        <a16:creationId xmlns:a16="http://schemas.microsoft.com/office/drawing/2014/main" id="{AD2EEFAD-C6B9-B2D2-1B31-D17E6922339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69623" y="4304277"/>
                    <a:ext cx="1575545" cy="1575545"/>
                  </a:xfrm>
                  <a:prstGeom prst="rect">
                    <a:avLst/>
                  </a:prstGeom>
                </p:spPr>
              </p:pic>
              <p:pic>
                <p:nvPicPr>
                  <p:cNvPr id="33" name="Graphic 32" descr="Computer with solid fill">
                    <a:extLst>
                      <a:ext uri="{FF2B5EF4-FFF2-40B4-BE49-F238E27FC236}">
                        <a16:creationId xmlns:a16="http://schemas.microsoft.com/office/drawing/2014/main" id="{271F8A09-9700-EA8A-FDCF-2E0DDD9B1F7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100751" y="4304276"/>
                    <a:ext cx="1575545" cy="1575545"/>
                  </a:xfrm>
                  <a:prstGeom prst="rect">
                    <a:avLst/>
                  </a:prstGeom>
                </p:spPr>
              </p:pic>
              <p:pic>
                <p:nvPicPr>
                  <p:cNvPr id="37" name="Graphic 36" descr="Computer with solid fill">
                    <a:extLst>
                      <a:ext uri="{FF2B5EF4-FFF2-40B4-BE49-F238E27FC236}">
                        <a16:creationId xmlns:a16="http://schemas.microsoft.com/office/drawing/2014/main" id="{B526A945-549B-CC10-E038-9792D84F9AB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938945" y="4304277"/>
                    <a:ext cx="1575545" cy="1575545"/>
                  </a:xfrm>
                  <a:prstGeom prst="rect">
                    <a:avLst/>
                  </a:prstGeom>
                </p:spPr>
              </p:pic>
              <p:pic>
                <p:nvPicPr>
                  <p:cNvPr id="41" name="Graphic 40" descr="Computer with solid fill">
                    <a:extLst>
                      <a:ext uri="{FF2B5EF4-FFF2-40B4-BE49-F238E27FC236}">
                        <a16:creationId xmlns:a16="http://schemas.microsoft.com/office/drawing/2014/main" id="{2603851A-C428-4FE7-4453-4560974C9BC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770073" y="4304276"/>
                    <a:ext cx="1575545" cy="1575545"/>
                  </a:xfrm>
                  <a:prstGeom prst="rect">
                    <a:avLst/>
                  </a:prstGeom>
                </p:spPr>
              </p:pic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C48E2ED3-2D34-456A-9A33-5FFFD034DD9D}"/>
                      </a:ext>
                    </a:extLst>
                  </p:cNvPr>
                  <p:cNvSpPr txBox="1"/>
                  <p:nvPr/>
                </p:nvSpPr>
                <p:spPr>
                  <a:xfrm>
                    <a:off x="4643764" y="3445048"/>
                    <a:ext cx="2215350" cy="110543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50800" tIns="50800" rIns="50800" bIns="50800" numCol="1" spcCol="38100" rtlCol="0" anchor="ctr">
                    <a:spAutoFit/>
                  </a:bodyPr>
                  <a:lstStyle/>
                  <a:p>
                    <a:pPr marL="0" marR="0" indent="0" algn="l" defTabSz="355600" rtl="0" fontAlgn="auto" latinLnBrk="0" hangingPunct="0">
                      <a:lnSpc>
                        <a:spcPct val="100000"/>
                      </a:lnSpc>
                      <a:spcBef>
                        <a:spcPts val="47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2600" b="1" i="1" u="none" strike="noStrike" cap="none" spc="0" normalizeH="0" baseline="0" dirty="0">
                        <a:ln>
                          <a:noFill/>
                        </a:ln>
                        <a:solidFill>
                          <a:schemeClr val="accent1">
                            <a:satOff val="-9155"/>
                            <a:lumOff val="-32673"/>
                          </a:schemeClr>
                        </a:solidFill>
                        <a:effectLst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Graphik Light"/>
                      </a:rPr>
                      <a:t>Workstations</a:t>
                    </a:r>
                  </a:p>
                </p:txBody>
              </p:sp>
              <p:sp>
                <p:nvSpPr>
                  <p:cNvPr id="45" name="Rectangle: Rounded Corners 44">
                    <a:extLst>
                      <a:ext uri="{FF2B5EF4-FFF2-40B4-BE49-F238E27FC236}">
                        <a16:creationId xmlns:a16="http://schemas.microsoft.com/office/drawing/2014/main" id="{12EA715A-6FC6-83B7-D14F-7C1C60312854}"/>
                      </a:ext>
                    </a:extLst>
                  </p:cNvPr>
                  <p:cNvSpPr/>
                  <p:nvPr/>
                </p:nvSpPr>
                <p:spPr>
                  <a:xfrm>
                    <a:off x="1688123" y="3938954"/>
                    <a:ext cx="8346831" cy="2180492"/>
                  </a:xfrm>
                  <a:prstGeom prst="roundRect">
                    <a:avLst/>
                  </a:prstGeom>
                  <a:noFill/>
                  <a:ln w="12700" cap="flat">
                    <a:solidFill>
                      <a:schemeClr val="bg1">
                        <a:lumMod val="75000"/>
                      </a:schemeClr>
                    </a:solidFill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/>
                  <a:p>
                    <a:pPr marL="0" marR="0" indent="0" algn="ctr" defTabSz="8255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0" i="0" u="none" strike="noStrike" cap="none" spc="0" normalizeH="0" baseline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FillTx/>
                      <a:latin typeface="Graphik-Light"/>
                      <a:ea typeface="Graphik-Light"/>
                      <a:cs typeface="Graphik-Light"/>
                      <a:sym typeface="Graphik Light"/>
                    </a:endParaRPr>
                  </a:p>
                </p:txBody>
              </p:sp>
            </p:grpSp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B10C9647-F46C-A5D3-2699-500C89F53354}"/>
                    </a:ext>
                  </a:extLst>
                </p:cNvPr>
                <p:cNvGrpSpPr/>
                <p:nvPr/>
              </p:nvGrpSpPr>
              <p:grpSpPr>
                <a:xfrm>
                  <a:off x="11072285" y="3275569"/>
                  <a:ext cx="2380460" cy="7368985"/>
                  <a:chOff x="11072285" y="3275569"/>
                  <a:chExt cx="2380460" cy="7368985"/>
                </a:xfrm>
              </p:grpSpPr>
              <p:pic>
                <p:nvPicPr>
                  <p:cNvPr id="49" name="Graphic 48" descr="Laptop outline">
                    <a:extLst>
                      <a:ext uri="{FF2B5EF4-FFF2-40B4-BE49-F238E27FC236}">
                        <a16:creationId xmlns:a16="http://schemas.microsoft.com/office/drawing/2014/main" id="{24DE8A2A-8A9D-048E-2145-A692F826B5D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397759" y="5963650"/>
                    <a:ext cx="1588481" cy="1588481"/>
                  </a:xfrm>
                  <a:prstGeom prst="rect">
                    <a:avLst/>
                  </a:prstGeom>
                </p:spPr>
              </p:pic>
              <p:pic>
                <p:nvPicPr>
                  <p:cNvPr id="53" name="Graphic 52" descr="Laptop outline">
                    <a:extLst>
                      <a:ext uri="{FF2B5EF4-FFF2-40B4-BE49-F238E27FC236}">
                        <a16:creationId xmlns:a16="http://schemas.microsoft.com/office/drawing/2014/main" id="{AA5D6798-A136-41F2-1DA5-55570CDD7A7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397759" y="4545157"/>
                    <a:ext cx="1588481" cy="1588481"/>
                  </a:xfrm>
                  <a:prstGeom prst="rect">
                    <a:avLst/>
                  </a:prstGeom>
                </p:spPr>
              </p:pic>
              <p:pic>
                <p:nvPicPr>
                  <p:cNvPr id="57" name="Graphic 56" descr="Laptop outline">
                    <a:extLst>
                      <a:ext uri="{FF2B5EF4-FFF2-40B4-BE49-F238E27FC236}">
                        <a16:creationId xmlns:a16="http://schemas.microsoft.com/office/drawing/2014/main" id="{10FF4A5C-C643-59D6-133E-2C2F6257C8D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439395" y="8800636"/>
                    <a:ext cx="1588481" cy="1588481"/>
                  </a:xfrm>
                  <a:prstGeom prst="rect">
                    <a:avLst/>
                  </a:prstGeom>
                </p:spPr>
              </p:pic>
              <p:pic>
                <p:nvPicPr>
                  <p:cNvPr id="59" name="Graphic 58" descr="Laptop outline">
                    <a:extLst>
                      <a:ext uri="{FF2B5EF4-FFF2-40B4-BE49-F238E27FC236}">
                        <a16:creationId xmlns:a16="http://schemas.microsoft.com/office/drawing/2014/main" id="{0FAF040F-394C-CA01-2DBD-D1A8CC5202E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439395" y="7382143"/>
                    <a:ext cx="1588481" cy="1588481"/>
                  </a:xfrm>
                  <a:prstGeom prst="rect">
                    <a:avLst/>
                  </a:prstGeom>
                </p:spPr>
              </p:pic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BD2EEF2B-73A3-697C-9CD4-35B055CC60A2}"/>
                      </a:ext>
                    </a:extLst>
                  </p:cNvPr>
                  <p:cNvSpPr txBox="1"/>
                  <p:nvPr/>
                </p:nvSpPr>
                <p:spPr>
                  <a:xfrm>
                    <a:off x="11072285" y="3275569"/>
                    <a:ext cx="2380460" cy="150554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/>
                  <a:p>
                    <a:pPr marL="0" marR="0" indent="0" algn="ctr" defTabSz="355600" rtl="0" fontAlgn="auto" latinLnBrk="0" hangingPunct="0">
                      <a:lnSpc>
                        <a:spcPct val="100000"/>
                      </a:lnSpc>
                      <a:spcBef>
                        <a:spcPts val="47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2600" b="1" i="1" u="none" strike="noStrike" cap="none" spc="0" normalizeH="0" baseline="0" dirty="0">
                        <a:ln>
                          <a:noFill/>
                        </a:ln>
                        <a:solidFill>
                          <a:schemeClr val="accent1">
                            <a:satOff val="-9155"/>
                            <a:lumOff val="-32673"/>
                          </a:schemeClr>
                        </a:solidFill>
                        <a:effectLst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Graphik Light"/>
                      </a:rPr>
                      <a:t>Personal Computers</a:t>
                    </a:r>
                  </a:p>
                </p:txBody>
              </p:sp>
              <p:sp>
                <p:nvSpPr>
                  <p:cNvPr id="131" name="Rectangle: Rounded Corners 130">
                    <a:extLst>
                      <a:ext uri="{FF2B5EF4-FFF2-40B4-BE49-F238E27FC236}">
                        <a16:creationId xmlns:a16="http://schemas.microsoft.com/office/drawing/2014/main" id="{26B603CD-ABF2-16AC-9C98-A67B45C0033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8807902" y="6070226"/>
                    <a:ext cx="6968164" cy="2180492"/>
                  </a:xfrm>
                  <a:prstGeom prst="roundRect">
                    <a:avLst/>
                  </a:prstGeom>
                  <a:noFill/>
                  <a:ln w="12700" cap="flat">
                    <a:solidFill>
                      <a:schemeClr val="bg1">
                        <a:lumMod val="75000"/>
                      </a:schemeClr>
                    </a:solidFill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/>
                  <a:p>
                    <a:pPr marL="0" marR="0" indent="0" algn="ctr" defTabSz="8255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0" i="0" u="none" strike="noStrike" cap="none" spc="0" normalizeH="0" baseline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FillTx/>
                      <a:latin typeface="Graphik-Light"/>
                      <a:ea typeface="Graphik-Light"/>
                      <a:cs typeface="Graphik-Light"/>
                      <a:sym typeface="Graphik Light"/>
                    </a:endParaRPr>
                  </a:p>
                </p:txBody>
              </p:sp>
            </p:grp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FB5B8C52-C896-B591-3263-B33022041467}"/>
                    </a:ext>
                  </a:extLst>
                </p:cNvPr>
                <p:cNvSpPr txBox="1"/>
                <p:nvPr/>
              </p:nvSpPr>
              <p:spPr>
                <a:xfrm>
                  <a:off x="2597315" y="6814176"/>
                  <a:ext cx="2380460" cy="156709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355600" rtl="0" fontAlgn="auto" latinLnBrk="0" hangingPunct="0">
                    <a:lnSpc>
                      <a:spcPct val="100000"/>
                    </a:lnSpc>
                    <a:spcBef>
                      <a:spcPts val="47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800" b="1" i="1" u="none" strike="noStrike" cap="none" spc="0" normalizeH="0" baseline="0" dirty="0">
                      <a:ln>
                        <a:noFill/>
                      </a:ln>
                      <a:solidFill>
                        <a:schemeClr val="accent1">
                          <a:satOff val="-9155"/>
                          <a:lumOff val="-32673"/>
                        </a:schemeClr>
                      </a:solidFill>
                      <a:effectLst/>
                      <a:uFillTx/>
                      <a:latin typeface="Arial" panose="020B0604020202020204" pitchFamily="34" charset="0"/>
                      <a:cs typeface="Arial" panose="020B0604020202020204" pitchFamily="34" charset="0"/>
                      <a:sym typeface="Graphik Light"/>
                    </a:rPr>
                    <a:t>Local Area Network</a:t>
                  </a:r>
                </a:p>
              </p:txBody>
            </p:sp>
            <p:pic>
              <p:nvPicPr>
                <p:cNvPr id="141" name="Graphic 140" descr="Server outline">
                  <a:extLst>
                    <a:ext uri="{FF2B5EF4-FFF2-40B4-BE49-F238E27FC236}">
                      <a16:creationId xmlns:a16="http://schemas.microsoft.com/office/drawing/2014/main" id="{12DA6B76-749C-D014-E140-DEF60AB5CE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15354" y="6814176"/>
                  <a:ext cx="2180491" cy="2180491"/>
                </a:xfrm>
                <a:prstGeom prst="rect">
                  <a:avLst/>
                </a:prstGeom>
              </p:spPr>
            </p:pic>
            <p:pic>
              <p:nvPicPr>
                <p:cNvPr id="143" name="Graphic 142" descr="Wireless router outline">
                  <a:extLst>
                    <a:ext uri="{FF2B5EF4-FFF2-40B4-BE49-F238E27FC236}">
                      <a16:creationId xmlns:a16="http://schemas.microsoft.com/office/drawing/2014/main" id="{4824AAA1-A699-8FAD-E0DB-5342C1ACF6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5926" y="9285112"/>
                  <a:ext cx="1708016" cy="1708016"/>
                </a:xfrm>
                <a:prstGeom prst="rect">
                  <a:avLst/>
                </a:prstGeom>
              </p:spPr>
            </p:pic>
            <p:pic>
              <p:nvPicPr>
                <p:cNvPr id="147" name="Picture 146">
                  <a:extLst>
                    <a:ext uri="{FF2B5EF4-FFF2-40B4-BE49-F238E27FC236}">
                      <a16:creationId xmlns:a16="http://schemas.microsoft.com/office/drawing/2014/main" id="{EC4484FE-9ACE-43C0-4C37-C23D43019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883459" y="9607692"/>
                  <a:ext cx="1114856" cy="1114856"/>
                </a:xfrm>
                <a:prstGeom prst="rect">
                  <a:avLst/>
                </a:prstGeom>
              </p:spPr>
            </p:pic>
            <p:pic>
              <p:nvPicPr>
                <p:cNvPr id="151" name="Picture 150">
                  <a:extLst>
                    <a:ext uri="{FF2B5EF4-FFF2-40B4-BE49-F238E27FC236}">
                      <a16:creationId xmlns:a16="http://schemas.microsoft.com/office/drawing/2014/main" id="{CC517E5C-1E23-1B2C-D0F5-42127934AC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242504" y="9607692"/>
                  <a:ext cx="1114856" cy="1114856"/>
                </a:xfrm>
                <a:prstGeom prst="rect">
                  <a:avLst/>
                </a:prstGeom>
              </p:spPr>
            </p:pic>
            <p:pic>
              <p:nvPicPr>
                <p:cNvPr id="153" name="Picture 152">
                  <a:extLst>
                    <a:ext uri="{FF2B5EF4-FFF2-40B4-BE49-F238E27FC236}">
                      <a16:creationId xmlns:a16="http://schemas.microsoft.com/office/drawing/2014/main" id="{F264ACAC-0022-74E0-04DC-BC456CCF47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87704" y="9607692"/>
                  <a:ext cx="1114856" cy="1114856"/>
                </a:xfrm>
                <a:prstGeom prst="rect">
                  <a:avLst/>
                </a:prstGeom>
              </p:spPr>
            </p:pic>
            <p:pic>
              <p:nvPicPr>
                <p:cNvPr id="155" name="Graphic 154" descr="Mouse outline">
                  <a:extLst>
                    <a:ext uri="{FF2B5EF4-FFF2-40B4-BE49-F238E27FC236}">
                      <a16:creationId xmlns:a16="http://schemas.microsoft.com/office/drawing/2014/main" id="{ECCB1700-781E-EA8A-6403-E58FB08915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21906" y="9657055"/>
                  <a:ext cx="1114856" cy="1114856"/>
                </a:xfrm>
                <a:prstGeom prst="rect">
                  <a:avLst/>
                </a:prstGeom>
              </p:spPr>
            </p:pic>
            <p:pic>
              <p:nvPicPr>
                <p:cNvPr id="157" name="Graphic 156" descr="Wi-Fi outline">
                  <a:extLst>
                    <a:ext uri="{FF2B5EF4-FFF2-40B4-BE49-F238E27FC236}">
                      <a16:creationId xmlns:a16="http://schemas.microsoft.com/office/drawing/2014/main" id="{13E5074F-643D-D079-6E1A-70A5EC431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82120" y="9110478"/>
                  <a:ext cx="994428" cy="994428"/>
                </a:xfrm>
                <a:prstGeom prst="rect">
                  <a:avLst/>
                </a:prstGeom>
              </p:spPr>
            </p:pic>
            <p:pic>
              <p:nvPicPr>
                <p:cNvPr id="159" name="Graphic 158" descr="Fax outline">
                  <a:extLst>
                    <a:ext uri="{FF2B5EF4-FFF2-40B4-BE49-F238E27FC236}">
                      <a16:creationId xmlns:a16="http://schemas.microsoft.com/office/drawing/2014/main" id="{962E024D-41F6-FB36-3983-2FABBFD112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59646" y="9383695"/>
                  <a:ext cx="1338853" cy="1338853"/>
                </a:xfrm>
                <a:prstGeom prst="rect">
                  <a:avLst/>
                </a:prstGeom>
              </p:spPr>
            </p:pic>
            <p:cxnSp>
              <p:nvCxnSpPr>
                <p:cNvPr id="163" name="Straight Arrow Connector 162">
                  <a:extLst>
                    <a:ext uri="{FF2B5EF4-FFF2-40B4-BE49-F238E27FC236}">
                      <a16:creationId xmlns:a16="http://schemas.microsoft.com/office/drawing/2014/main" id="{2E6E7E9F-17EA-5CD5-77F6-A21740792C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4571" y="9948620"/>
                  <a:ext cx="1661779" cy="0"/>
                </a:xfrm>
                <a:prstGeom prst="straightConnector1">
                  <a:avLst/>
                </a:prstGeom>
                <a:noFill/>
                <a:ln w="19050" cap="flat">
                  <a:solidFill>
                    <a:schemeClr val="tx1">
                      <a:lumMod val="50000"/>
                    </a:schemeClr>
                  </a:solidFill>
                  <a:prstDash val="solid"/>
                  <a:miter lim="4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3D75A780-7699-CC9C-060C-9299BB934DD5}"/>
                    </a:ext>
                  </a:extLst>
                </p:cNvPr>
                <p:cNvSpPr txBox="1"/>
                <p:nvPr/>
              </p:nvSpPr>
              <p:spPr>
                <a:xfrm>
                  <a:off x="4604850" y="10165120"/>
                  <a:ext cx="2293178" cy="1105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algn="ctr"/>
                  <a:r>
                    <a:rPr lang="en-US" sz="2600" b="1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File server</a:t>
                  </a: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30AAFB11-A39B-75CA-4620-7E429E0096CD}"/>
                    </a:ext>
                  </a:extLst>
                </p:cNvPr>
                <p:cNvSpPr txBox="1"/>
                <p:nvPr/>
              </p:nvSpPr>
              <p:spPr>
                <a:xfrm>
                  <a:off x="7444194" y="10165120"/>
                  <a:ext cx="2293178" cy="1105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algn="ctr"/>
                  <a:r>
                    <a:rPr lang="en-US" sz="2600" b="1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Login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35318C38-ACEF-AFA3-EDFC-F1C9F94DC39F}"/>
                    </a:ext>
                  </a:extLst>
                </p:cNvPr>
                <p:cNvSpPr txBox="1"/>
                <p:nvPr/>
              </p:nvSpPr>
              <p:spPr>
                <a:xfrm>
                  <a:off x="8797570" y="10143175"/>
                  <a:ext cx="2293178" cy="1105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algn="ctr"/>
                  <a:r>
                    <a:rPr lang="en-US" sz="2600" b="1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Print</a:t>
                  </a:r>
                </a:p>
              </p:txBody>
            </p:sp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25D55F34-F852-3BDB-BFDF-5C4B209E9F35}"/>
                    </a:ext>
                  </a:extLst>
                </p:cNvPr>
                <p:cNvCxnSpPr/>
                <p:nvPr/>
              </p:nvCxnSpPr>
              <p:spPr>
                <a:xfrm flipH="1">
                  <a:off x="3057395" y="8648700"/>
                  <a:ext cx="2618901" cy="812116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B3A60C0E-849B-C3B6-D88B-36C76053DB79}"/>
                    </a:ext>
                  </a:extLst>
                </p:cNvPr>
                <p:cNvCxnSpPr>
                  <a:cxnSpLocks/>
                  <a:endCxn id="147" idx="0"/>
                </p:cNvCxnSpPr>
                <p:nvPr/>
              </p:nvCxnSpPr>
              <p:spPr>
                <a:xfrm flipH="1">
                  <a:off x="4440887" y="8662047"/>
                  <a:ext cx="1264712" cy="945645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77" name="Straight Connector 176">
                  <a:extLst>
                    <a:ext uri="{FF2B5EF4-FFF2-40B4-BE49-F238E27FC236}">
                      <a16:creationId xmlns:a16="http://schemas.microsoft.com/office/drawing/2014/main" id="{07A1089D-E692-FEA7-773E-43FB785F2538}"/>
                    </a:ext>
                  </a:extLst>
                </p:cNvPr>
                <p:cNvCxnSpPr>
                  <a:cxnSpLocks/>
                  <a:endCxn id="151" idx="0"/>
                </p:cNvCxnSpPr>
                <p:nvPr/>
              </p:nvCxnSpPr>
              <p:spPr>
                <a:xfrm>
                  <a:off x="5717932" y="8648700"/>
                  <a:ext cx="82000" cy="958992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81" name="Straight Connector 180">
                  <a:extLst>
                    <a:ext uri="{FF2B5EF4-FFF2-40B4-BE49-F238E27FC236}">
                      <a16:creationId xmlns:a16="http://schemas.microsoft.com/office/drawing/2014/main" id="{39DE4D9A-7070-4A37-6D75-914E20BFE3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65813" y="8662047"/>
                  <a:ext cx="1267689" cy="908510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84" name="Straight Connector 183">
                  <a:extLst>
                    <a:ext uri="{FF2B5EF4-FFF2-40B4-BE49-F238E27FC236}">
                      <a16:creationId xmlns:a16="http://schemas.microsoft.com/office/drawing/2014/main" id="{99BBB70F-2304-33AC-07A0-A3B60D8A29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60146" y="8662047"/>
                  <a:ext cx="2437545" cy="721648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70A06A1D-BB6D-AF5C-E861-F72E31D8F3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60146" y="8648700"/>
                  <a:ext cx="3939391" cy="849251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90" name="Straight Connector 189">
                  <a:extLst>
                    <a:ext uri="{FF2B5EF4-FFF2-40B4-BE49-F238E27FC236}">
                      <a16:creationId xmlns:a16="http://schemas.microsoft.com/office/drawing/2014/main" id="{7C8A28EA-FA43-155E-74EE-05516EA525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8011" y="8274578"/>
                  <a:ext cx="5345579" cy="1253474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D4830BDD-F0FA-8134-93CE-C022DD0685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88011" y="8065720"/>
                  <a:ext cx="5345579" cy="93043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00" name="Straight Connector 199">
                  <a:extLst>
                    <a:ext uri="{FF2B5EF4-FFF2-40B4-BE49-F238E27FC236}">
                      <a16:creationId xmlns:a16="http://schemas.microsoft.com/office/drawing/2014/main" id="{D6004D97-7D19-7EBF-F796-2800A1447E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99657" y="7164106"/>
                  <a:ext cx="5039738" cy="646017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FF3681B6-7F09-B1C8-104F-152914042F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30011" y="5822441"/>
                  <a:ext cx="5026825" cy="1837014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08" name="Straight Connector 207">
                  <a:extLst>
                    <a:ext uri="{FF2B5EF4-FFF2-40B4-BE49-F238E27FC236}">
                      <a16:creationId xmlns:a16="http://schemas.microsoft.com/office/drawing/2014/main" id="{74CA0C99-AAAF-3150-481C-5BE22E71B5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60146" y="5502404"/>
                  <a:ext cx="2367183" cy="1648355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10" name="Straight Connector 209">
                  <a:extLst>
                    <a:ext uri="{FF2B5EF4-FFF2-40B4-BE49-F238E27FC236}">
                      <a16:creationId xmlns:a16="http://schemas.microsoft.com/office/drawing/2014/main" id="{21CF8445-2E04-E50B-1E07-58148FEC22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85055" y="5541029"/>
                  <a:ext cx="514602" cy="1570263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12" name="Straight Connector 211">
                  <a:extLst>
                    <a:ext uri="{FF2B5EF4-FFF2-40B4-BE49-F238E27FC236}">
                      <a16:creationId xmlns:a16="http://schemas.microsoft.com/office/drawing/2014/main" id="{3A0DAC50-C046-FD5B-E4F4-4EFE9062B2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858971" y="5585957"/>
                  <a:ext cx="969205" cy="1525335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14" name="Straight Connector 213">
                  <a:extLst>
                    <a:ext uri="{FF2B5EF4-FFF2-40B4-BE49-F238E27FC236}">
                      <a16:creationId xmlns:a16="http://schemas.microsoft.com/office/drawing/2014/main" id="{CB6ACA32-9B23-3C87-6BC1-A23752F51A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448580" y="5540532"/>
                  <a:ext cx="2281606" cy="1570760"/>
                </a:xfrm>
                <a:prstGeom prst="line">
                  <a:avLst/>
                </a:prstGeom>
                <a:noFill/>
                <a:ln w="12700" cap="flat">
                  <a:solidFill>
                    <a:schemeClr val="bg2">
                      <a:lumMod val="10000"/>
                    </a:schemeClr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</p:grp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C0951B0C-03EF-1073-820E-D84D0C852C72}"/>
              </a:ext>
            </a:extLst>
          </p:cNvPr>
          <p:cNvSpPr/>
          <p:nvPr/>
        </p:nvSpPr>
        <p:spPr>
          <a:xfrm>
            <a:off x="694390" y="3084570"/>
            <a:ext cx="13612160" cy="8644140"/>
          </a:xfrm>
          <a:prstGeom prst="roundRect">
            <a:avLst>
              <a:gd name="adj" fmla="val 6530"/>
            </a:avLst>
          </a:prstGeom>
          <a:noFill/>
          <a:ln w="12700" cap="flat">
            <a:solidFill>
              <a:schemeClr val="bg2">
                <a:lumMod val="50000"/>
              </a:schemeClr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36" name="Text 6">
            <a:extLst>
              <a:ext uri="{FF2B5EF4-FFF2-40B4-BE49-F238E27FC236}">
                <a16:creationId xmlns:a16="http://schemas.microsoft.com/office/drawing/2014/main" id="{0C493F01-DFB6-6605-3FDD-11E9871B8920}"/>
              </a:ext>
            </a:extLst>
          </p:cNvPr>
          <p:cNvSpPr/>
          <p:nvPr/>
        </p:nvSpPr>
        <p:spPr>
          <a:xfrm>
            <a:off x="1541860" y="11549305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 overview of distributed system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12">
            <a:extLst>
              <a:ext uri="{FF2B5EF4-FFF2-40B4-BE49-F238E27FC236}">
                <a16:creationId xmlns:a16="http://schemas.microsoft.com/office/drawing/2014/main" id="{EDE7F625-693A-5CB1-4E66-61EFF9D688DE}"/>
              </a:ext>
            </a:extLst>
          </p:cNvPr>
          <p:cNvSpPr/>
          <p:nvPr/>
        </p:nvSpPr>
        <p:spPr>
          <a:xfrm>
            <a:off x="15003314" y="3232989"/>
            <a:ext cx="533613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challenges </a:t>
            </a:r>
            <a:endParaRPr lang="en-US" sz="3200" dirty="0"/>
          </a:p>
        </p:txBody>
      </p:sp>
      <p:sp>
        <p:nvSpPr>
          <p:cNvPr id="7" name="Shape 13">
            <a:extLst>
              <a:ext uri="{FF2B5EF4-FFF2-40B4-BE49-F238E27FC236}">
                <a16:creationId xmlns:a16="http://schemas.microsoft.com/office/drawing/2014/main" id="{2F664488-B0F6-DCCC-3D6B-42EC34D1AF94}"/>
              </a:ext>
            </a:extLst>
          </p:cNvPr>
          <p:cNvSpPr/>
          <p:nvPr/>
        </p:nvSpPr>
        <p:spPr>
          <a:xfrm>
            <a:off x="15018265" y="4104063"/>
            <a:ext cx="5303520" cy="1527379"/>
          </a:xfrm>
          <a:prstGeom prst="roundRect">
            <a:avLst>
              <a:gd name="adj" fmla="val 6667"/>
            </a:avLst>
          </a:prstGeom>
          <a:noFill/>
          <a:ln>
            <a:solidFill>
              <a:srgbClr val="E3D9C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14">
            <a:extLst>
              <a:ext uri="{FF2B5EF4-FFF2-40B4-BE49-F238E27FC236}">
                <a16:creationId xmlns:a16="http://schemas.microsoft.com/office/drawing/2014/main" id="{94F8C1CD-A251-608F-D78E-2F13F0D57A0A}"/>
              </a:ext>
            </a:extLst>
          </p:cNvPr>
          <p:cNvSpPr/>
          <p:nvPr/>
        </p:nvSpPr>
        <p:spPr>
          <a:xfrm>
            <a:off x="15475465" y="4286943"/>
            <a:ext cx="1188720" cy="118872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icons/gitmerge2_44546A.png">
            <a:extLst>
              <a:ext uri="{FF2B5EF4-FFF2-40B4-BE49-F238E27FC236}">
                <a16:creationId xmlns:a16="http://schemas.microsoft.com/office/drawing/2014/main" id="{FC4F2543-AA0B-3E09-7767-2E5B628E95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760758" y="4572236"/>
            <a:ext cx="618134" cy="618134"/>
          </a:xfrm>
          <a:prstGeom prst="rect">
            <a:avLst/>
          </a:prstGeom>
        </p:spPr>
      </p:pic>
      <p:sp>
        <p:nvSpPr>
          <p:cNvPr id="13" name="Text 15">
            <a:extLst>
              <a:ext uri="{FF2B5EF4-FFF2-40B4-BE49-F238E27FC236}">
                <a16:creationId xmlns:a16="http://schemas.microsoft.com/office/drawing/2014/main" id="{1D10A67D-4949-9A55-B537-7EDCD89F1635}"/>
              </a:ext>
            </a:extLst>
          </p:cNvPr>
          <p:cNvSpPr/>
          <p:nvPr/>
        </p:nvSpPr>
        <p:spPr>
          <a:xfrm>
            <a:off x="16847065" y="3774879"/>
            <a:ext cx="33832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Heterogeneity</a:t>
            </a:r>
            <a:endParaRPr lang="en-US" sz="2900" dirty="0">
              <a:solidFill>
                <a:schemeClr val="tx1"/>
              </a:solidFill>
            </a:endParaRPr>
          </a:p>
        </p:txBody>
      </p:sp>
      <p:sp>
        <p:nvSpPr>
          <p:cNvPr id="15" name="Shape 16">
            <a:extLst>
              <a:ext uri="{FF2B5EF4-FFF2-40B4-BE49-F238E27FC236}">
                <a16:creationId xmlns:a16="http://schemas.microsoft.com/office/drawing/2014/main" id="{8D7E07AB-293A-3B24-0257-FDB3121B4B17}"/>
              </a:ext>
            </a:extLst>
          </p:cNvPr>
          <p:cNvSpPr/>
          <p:nvPr/>
        </p:nvSpPr>
        <p:spPr>
          <a:xfrm>
            <a:off x="15018265" y="5857274"/>
            <a:ext cx="5303520" cy="1466066"/>
          </a:xfrm>
          <a:prstGeom prst="roundRect">
            <a:avLst>
              <a:gd name="adj" fmla="val 6667"/>
            </a:avLst>
          </a:prstGeom>
          <a:noFill/>
          <a:ln>
            <a:solidFill>
              <a:srgbClr val="E3D9C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7">
            <a:extLst>
              <a:ext uri="{FF2B5EF4-FFF2-40B4-BE49-F238E27FC236}">
                <a16:creationId xmlns:a16="http://schemas.microsoft.com/office/drawing/2014/main" id="{C72A43A0-83FC-99CC-D4A6-16069FE39090}"/>
              </a:ext>
            </a:extLst>
          </p:cNvPr>
          <p:cNvSpPr/>
          <p:nvPr/>
        </p:nvSpPr>
        <p:spPr>
          <a:xfrm>
            <a:off x="15475465" y="6040154"/>
            <a:ext cx="1188720" cy="118872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1" descr="icons/scale_44546A.png">
            <a:extLst>
              <a:ext uri="{FF2B5EF4-FFF2-40B4-BE49-F238E27FC236}">
                <a16:creationId xmlns:a16="http://schemas.microsoft.com/office/drawing/2014/main" id="{03607F0D-39CC-2458-97C7-1CED68EC8B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760758" y="6325447"/>
            <a:ext cx="618134" cy="618134"/>
          </a:xfrm>
          <a:prstGeom prst="rect">
            <a:avLst/>
          </a:prstGeom>
        </p:spPr>
      </p:pic>
      <p:sp>
        <p:nvSpPr>
          <p:cNvPr id="21" name="Text 18">
            <a:extLst>
              <a:ext uri="{FF2B5EF4-FFF2-40B4-BE49-F238E27FC236}">
                <a16:creationId xmlns:a16="http://schemas.microsoft.com/office/drawing/2014/main" id="{62572B6C-DAB2-C036-375F-0CDD23255EFE}"/>
              </a:ext>
            </a:extLst>
          </p:cNvPr>
          <p:cNvSpPr/>
          <p:nvPr/>
        </p:nvSpPr>
        <p:spPr>
          <a:xfrm>
            <a:off x="16847065" y="5528090"/>
            <a:ext cx="33832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Scalability</a:t>
            </a:r>
            <a:endParaRPr lang="en-US" sz="2900" dirty="0">
              <a:solidFill>
                <a:schemeClr val="tx1"/>
              </a:solidFill>
            </a:endParaRPr>
          </a:p>
        </p:txBody>
      </p:sp>
      <p:sp>
        <p:nvSpPr>
          <p:cNvPr id="23" name="Shape 19">
            <a:extLst>
              <a:ext uri="{FF2B5EF4-FFF2-40B4-BE49-F238E27FC236}">
                <a16:creationId xmlns:a16="http://schemas.microsoft.com/office/drawing/2014/main" id="{CEE7A3F2-00E5-8496-A8C0-7381C8D3E2E1}"/>
              </a:ext>
            </a:extLst>
          </p:cNvPr>
          <p:cNvSpPr/>
          <p:nvPr/>
        </p:nvSpPr>
        <p:spPr>
          <a:xfrm>
            <a:off x="15050877" y="7549172"/>
            <a:ext cx="5303520" cy="1505434"/>
          </a:xfrm>
          <a:prstGeom prst="roundRect">
            <a:avLst>
              <a:gd name="adj" fmla="val 6667"/>
            </a:avLst>
          </a:prstGeom>
          <a:noFill/>
          <a:ln>
            <a:solidFill>
              <a:srgbClr val="E3D9C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FDC3481C-1F18-E91A-9DE3-C0ED3E3C6E8E}"/>
              </a:ext>
            </a:extLst>
          </p:cNvPr>
          <p:cNvSpPr/>
          <p:nvPr/>
        </p:nvSpPr>
        <p:spPr>
          <a:xfrm>
            <a:off x="15508077" y="7723239"/>
            <a:ext cx="1188720" cy="118872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2" descr="icons/shield2_44546A.png">
            <a:extLst>
              <a:ext uri="{FF2B5EF4-FFF2-40B4-BE49-F238E27FC236}">
                <a16:creationId xmlns:a16="http://schemas.microsoft.com/office/drawing/2014/main" id="{4B5685B5-03C0-B1AD-183F-63B2996929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793370" y="8008532"/>
            <a:ext cx="618134" cy="618134"/>
          </a:xfrm>
          <a:prstGeom prst="rect">
            <a:avLst/>
          </a:prstGeom>
        </p:spPr>
      </p:pic>
      <p:sp>
        <p:nvSpPr>
          <p:cNvPr id="30" name="Text 21">
            <a:extLst>
              <a:ext uri="{FF2B5EF4-FFF2-40B4-BE49-F238E27FC236}">
                <a16:creationId xmlns:a16="http://schemas.microsoft.com/office/drawing/2014/main" id="{5B648B37-A601-6B84-F8D0-4DF098CC5451}"/>
              </a:ext>
            </a:extLst>
          </p:cNvPr>
          <p:cNvSpPr/>
          <p:nvPr/>
        </p:nvSpPr>
        <p:spPr>
          <a:xfrm>
            <a:off x="16847065" y="7246614"/>
            <a:ext cx="33832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 tolerance</a:t>
            </a:r>
            <a:endParaRPr lang="en-US" sz="2900" dirty="0">
              <a:solidFill>
                <a:schemeClr val="tx1"/>
              </a:solidFill>
            </a:endParaRPr>
          </a:p>
        </p:txBody>
      </p:sp>
      <p:sp>
        <p:nvSpPr>
          <p:cNvPr id="32" name="Shape 22">
            <a:extLst>
              <a:ext uri="{FF2B5EF4-FFF2-40B4-BE49-F238E27FC236}">
                <a16:creationId xmlns:a16="http://schemas.microsoft.com/office/drawing/2014/main" id="{B2B548AB-B607-696B-927E-E4B719E8521B}"/>
              </a:ext>
            </a:extLst>
          </p:cNvPr>
          <p:cNvSpPr/>
          <p:nvPr/>
        </p:nvSpPr>
        <p:spPr>
          <a:xfrm>
            <a:off x="15042892" y="9295112"/>
            <a:ext cx="5303520" cy="1527379"/>
          </a:xfrm>
          <a:prstGeom prst="roundRect">
            <a:avLst>
              <a:gd name="adj" fmla="val 6667"/>
            </a:avLst>
          </a:prstGeom>
          <a:noFill/>
          <a:ln>
            <a:solidFill>
              <a:srgbClr val="E3D9C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23">
            <a:extLst>
              <a:ext uri="{FF2B5EF4-FFF2-40B4-BE49-F238E27FC236}">
                <a16:creationId xmlns:a16="http://schemas.microsoft.com/office/drawing/2014/main" id="{01A4FEE9-8E88-5A61-DB3F-4F55DA010A68}"/>
              </a:ext>
            </a:extLst>
          </p:cNvPr>
          <p:cNvSpPr/>
          <p:nvPr/>
        </p:nvSpPr>
        <p:spPr>
          <a:xfrm>
            <a:off x="15500092" y="9500450"/>
            <a:ext cx="1188720" cy="118872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8" name="Image 3" descr="icons/refresh2_44546A.png">
            <a:extLst>
              <a:ext uri="{FF2B5EF4-FFF2-40B4-BE49-F238E27FC236}">
                <a16:creationId xmlns:a16="http://schemas.microsoft.com/office/drawing/2014/main" id="{C6D4D169-689B-7210-59EA-627B046A8BB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785385" y="9785743"/>
            <a:ext cx="618134" cy="618134"/>
          </a:xfrm>
          <a:prstGeom prst="rect">
            <a:avLst/>
          </a:prstGeom>
        </p:spPr>
      </p:pic>
      <p:sp>
        <p:nvSpPr>
          <p:cNvPr id="40" name="Text 24">
            <a:extLst>
              <a:ext uri="{FF2B5EF4-FFF2-40B4-BE49-F238E27FC236}">
                <a16:creationId xmlns:a16="http://schemas.microsoft.com/office/drawing/2014/main" id="{6C1AA5CA-F292-BA63-E877-0B98B2A7DB5A}"/>
              </a:ext>
            </a:extLst>
          </p:cNvPr>
          <p:cNvSpPr/>
          <p:nvPr/>
        </p:nvSpPr>
        <p:spPr>
          <a:xfrm>
            <a:off x="16871692" y="8988386"/>
            <a:ext cx="33832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Concurrency</a:t>
            </a:r>
            <a:endParaRPr lang="en-US" sz="2900" dirty="0">
              <a:solidFill>
                <a:schemeClr val="tx1"/>
              </a:solidFill>
            </a:endParaRPr>
          </a:p>
        </p:txBody>
      </p:sp>
      <p:sp>
        <p:nvSpPr>
          <p:cNvPr id="44" name="Shape 25">
            <a:extLst>
              <a:ext uri="{FF2B5EF4-FFF2-40B4-BE49-F238E27FC236}">
                <a16:creationId xmlns:a16="http://schemas.microsoft.com/office/drawing/2014/main" id="{CD4DB718-387B-26AB-1347-89BD929AB96D}"/>
              </a:ext>
            </a:extLst>
          </p:cNvPr>
          <p:cNvSpPr/>
          <p:nvPr/>
        </p:nvSpPr>
        <p:spPr>
          <a:xfrm>
            <a:off x="15018265" y="10908003"/>
            <a:ext cx="8491280" cy="1828800"/>
          </a:xfrm>
          <a:prstGeom prst="roundRect">
            <a:avLst>
              <a:gd name="adj" fmla="val 8000"/>
            </a:avLst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26">
            <a:extLst>
              <a:ext uri="{FF2B5EF4-FFF2-40B4-BE49-F238E27FC236}">
                <a16:creationId xmlns:a16="http://schemas.microsoft.com/office/drawing/2014/main" id="{26129F70-A42D-537A-1EBE-B366DC67A068}"/>
              </a:ext>
            </a:extLst>
          </p:cNvPr>
          <p:cNvSpPr/>
          <p:nvPr/>
        </p:nvSpPr>
        <p:spPr>
          <a:xfrm>
            <a:off x="15307458" y="10894508"/>
            <a:ext cx="8070225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builds on this: </a:t>
            </a: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it applies distributed-computing principles to process data closer to where it is generated.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5108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8FC12-2701-A796-3262-1574A7EE8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296BC064-349D-53F6-F066-C996150F91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Distributed Computing Technologies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C280AB-66C5-FAE9-D432-69E2AA9E884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3715E779-F8CA-AF31-E063-19829E71A882}"/>
              </a:ext>
            </a:extLst>
          </p:cNvPr>
          <p:cNvSpPr/>
          <p:nvPr/>
        </p:nvSpPr>
        <p:spPr>
          <a:xfrm>
            <a:off x="577910" y="1725164"/>
            <a:ext cx="2231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Five core technologies underpin distributed computing.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2BB59129-D902-93F1-9B0A-A482FFCFC661}"/>
              </a:ext>
            </a:extLst>
          </p:cNvPr>
          <p:cNvSpPr/>
          <p:nvPr/>
        </p:nvSpPr>
        <p:spPr>
          <a:xfrm>
            <a:off x="669350" y="2913884"/>
            <a:ext cx="7132320" cy="3931920"/>
          </a:xfrm>
          <a:prstGeom prst="roundRect">
            <a:avLst>
              <a:gd name="adj" fmla="val 3721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43C77D5F-74E7-93FA-14BF-4B4F5A114EA1}"/>
              </a:ext>
            </a:extLst>
          </p:cNvPr>
          <p:cNvSpPr/>
          <p:nvPr/>
        </p:nvSpPr>
        <p:spPr>
          <a:xfrm>
            <a:off x="1181414" y="3389372"/>
            <a:ext cx="1316736" cy="131673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0" descr="icons/layersLink_FFFFFF.png">
            <a:extLst>
              <a:ext uri="{FF2B5EF4-FFF2-40B4-BE49-F238E27FC236}">
                <a16:creationId xmlns:a16="http://schemas.microsoft.com/office/drawing/2014/main" id="{6C5AA108-E3EC-4BC1-8817-C86E4E6BC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31" y="3705389"/>
            <a:ext cx="684703" cy="684703"/>
          </a:xfrm>
          <a:prstGeom prst="rect">
            <a:avLst/>
          </a:prstGeom>
        </p:spPr>
      </p:pic>
      <p:sp>
        <p:nvSpPr>
          <p:cNvPr id="12" name="Text 7">
            <a:extLst>
              <a:ext uri="{FF2B5EF4-FFF2-40B4-BE49-F238E27FC236}">
                <a16:creationId xmlns:a16="http://schemas.microsoft.com/office/drawing/2014/main" id="{4984DC9F-C4EF-B199-938A-7DD385A46CAC}"/>
              </a:ext>
            </a:extLst>
          </p:cNvPr>
          <p:cNvSpPr/>
          <p:nvPr/>
        </p:nvSpPr>
        <p:spPr>
          <a:xfrm>
            <a:off x="2772470" y="3499100"/>
            <a:ext cx="4754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Middleware</a:t>
            </a:r>
            <a:endParaRPr lang="en-US" sz="3200" dirty="0"/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2052016A-732B-6F25-CFBE-EF696EAC7706}"/>
              </a:ext>
            </a:extLst>
          </p:cNvPr>
          <p:cNvSpPr/>
          <p:nvPr/>
        </p:nvSpPr>
        <p:spPr>
          <a:xfrm>
            <a:off x="1181414" y="4834124"/>
            <a:ext cx="62179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Sits between the OS and distributed apps to mask heterogeneity of operating systems and network protocols. Now mostly object-oriented middleware.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F08F4A42-11D7-0E37-14B6-062CF8476497}"/>
              </a:ext>
            </a:extLst>
          </p:cNvPr>
          <p:cNvSpPr/>
          <p:nvPr/>
        </p:nvSpPr>
        <p:spPr>
          <a:xfrm>
            <a:off x="8167430" y="2913884"/>
            <a:ext cx="7132320" cy="3931920"/>
          </a:xfrm>
          <a:prstGeom prst="roundRect">
            <a:avLst>
              <a:gd name="adj" fmla="val 3721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0">
            <a:extLst>
              <a:ext uri="{FF2B5EF4-FFF2-40B4-BE49-F238E27FC236}">
                <a16:creationId xmlns:a16="http://schemas.microsoft.com/office/drawing/2014/main" id="{D94E2DD8-4308-2B0F-68E4-7B37AACB1C5F}"/>
              </a:ext>
            </a:extLst>
          </p:cNvPr>
          <p:cNvSpPr/>
          <p:nvPr/>
        </p:nvSpPr>
        <p:spPr>
          <a:xfrm>
            <a:off x="8679494" y="3389372"/>
            <a:ext cx="1316736" cy="131673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1" descr="icons/grid2_FFFFFF.png">
            <a:extLst>
              <a:ext uri="{FF2B5EF4-FFF2-40B4-BE49-F238E27FC236}">
                <a16:creationId xmlns:a16="http://schemas.microsoft.com/office/drawing/2014/main" id="{00415118-FACC-790A-08FE-7C0B6C0AC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511" y="3705389"/>
            <a:ext cx="684703" cy="684703"/>
          </a:xfrm>
          <a:prstGeom prst="rect">
            <a:avLst/>
          </a:prstGeom>
        </p:spPr>
      </p:pic>
      <p:sp>
        <p:nvSpPr>
          <p:cNvPr id="22" name="Text 11">
            <a:extLst>
              <a:ext uri="{FF2B5EF4-FFF2-40B4-BE49-F238E27FC236}">
                <a16:creationId xmlns:a16="http://schemas.microsoft.com/office/drawing/2014/main" id="{EB323182-F9A4-8D6F-9F80-2C3B662EE57D}"/>
              </a:ext>
            </a:extLst>
          </p:cNvPr>
          <p:cNvSpPr/>
          <p:nvPr/>
        </p:nvSpPr>
        <p:spPr>
          <a:xfrm>
            <a:off x="10270550" y="3499100"/>
            <a:ext cx="4754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Grid Computing</a:t>
            </a:r>
            <a:endParaRPr lang="en-US" sz="3200" dirty="0"/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2ACA507B-1C8C-C3C0-DA55-D723B8D2B20D}"/>
              </a:ext>
            </a:extLst>
          </p:cNvPr>
          <p:cNvSpPr/>
          <p:nvPr/>
        </p:nvSpPr>
        <p:spPr>
          <a:xfrm>
            <a:off x="8679494" y="4834124"/>
            <a:ext cx="6345936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Integrates geographically dispersed hardware &amp; software over high-speed networks — e.g. Globus five-layer hourglass, or service-centric OGSA.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13">
            <a:extLst>
              <a:ext uri="{FF2B5EF4-FFF2-40B4-BE49-F238E27FC236}">
                <a16:creationId xmlns:a16="http://schemas.microsoft.com/office/drawing/2014/main" id="{A3750949-310F-719C-9E59-EFE56F8CC249}"/>
              </a:ext>
            </a:extLst>
          </p:cNvPr>
          <p:cNvSpPr/>
          <p:nvPr/>
        </p:nvSpPr>
        <p:spPr>
          <a:xfrm>
            <a:off x="15665510" y="2913884"/>
            <a:ext cx="7132320" cy="3931920"/>
          </a:xfrm>
          <a:prstGeom prst="roundRect">
            <a:avLst>
              <a:gd name="adj" fmla="val 3721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14">
            <a:extLst>
              <a:ext uri="{FF2B5EF4-FFF2-40B4-BE49-F238E27FC236}">
                <a16:creationId xmlns:a16="http://schemas.microsoft.com/office/drawing/2014/main" id="{C1421447-0B51-CAE9-6445-05BFC3ECA7A3}"/>
              </a:ext>
            </a:extLst>
          </p:cNvPr>
          <p:cNvSpPr/>
          <p:nvPr/>
        </p:nvSpPr>
        <p:spPr>
          <a:xfrm>
            <a:off x="16177574" y="3389372"/>
            <a:ext cx="1316736" cy="131673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2" descr="icons/agent_FFFFFF.png">
            <a:extLst>
              <a:ext uri="{FF2B5EF4-FFF2-40B4-BE49-F238E27FC236}">
                <a16:creationId xmlns:a16="http://schemas.microsoft.com/office/drawing/2014/main" id="{7FCA37D3-AA0C-05B1-676D-910410F507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3591" y="3705389"/>
            <a:ext cx="684703" cy="684703"/>
          </a:xfrm>
          <a:prstGeom prst="rect">
            <a:avLst/>
          </a:prstGeom>
        </p:spPr>
      </p:pic>
      <p:sp>
        <p:nvSpPr>
          <p:cNvPr id="32" name="Text 15">
            <a:extLst>
              <a:ext uri="{FF2B5EF4-FFF2-40B4-BE49-F238E27FC236}">
                <a16:creationId xmlns:a16="http://schemas.microsoft.com/office/drawing/2014/main" id="{EFAC29E7-A102-8374-FE3A-23606D1B2FEC}"/>
              </a:ext>
            </a:extLst>
          </p:cNvPr>
          <p:cNvSpPr/>
          <p:nvPr/>
        </p:nvSpPr>
        <p:spPr>
          <a:xfrm>
            <a:off x="17768630" y="3499100"/>
            <a:ext cx="4754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Agent</a:t>
            </a:r>
            <a:endParaRPr lang="en-US" sz="3200" dirty="0"/>
          </a:p>
        </p:txBody>
      </p:sp>
      <p:sp>
        <p:nvSpPr>
          <p:cNvPr id="34" name="Text 16">
            <a:extLst>
              <a:ext uri="{FF2B5EF4-FFF2-40B4-BE49-F238E27FC236}">
                <a16:creationId xmlns:a16="http://schemas.microsoft.com/office/drawing/2014/main" id="{ABCAE8A8-0DEA-54F1-8FA9-CC801D0DD47D}"/>
              </a:ext>
            </a:extLst>
          </p:cNvPr>
          <p:cNvSpPr/>
          <p:nvPr/>
        </p:nvSpPr>
        <p:spPr>
          <a:xfrm>
            <a:off x="16177574" y="4810498"/>
            <a:ext cx="6620256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Autonomously migrates across heterogeneous networks, locating resources and performing tasks on behalf of clients, spawning subagents as needed.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7">
            <a:extLst>
              <a:ext uri="{FF2B5EF4-FFF2-40B4-BE49-F238E27FC236}">
                <a16:creationId xmlns:a16="http://schemas.microsoft.com/office/drawing/2014/main" id="{861CBC69-A060-C4BC-5B2E-9E5A9895CBAB}"/>
              </a:ext>
            </a:extLst>
          </p:cNvPr>
          <p:cNvSpPr/>
          <p:nvPr/>
        </p:nvSpPr>
        <p:spPr>
          <a:xfrm>
            <a:off x="4418390" y="7211564"/>
            <a:ext cx="7132320" cy="3931920"/>
          </a:xfrm>
          <a:prstGeom prst="roundRect">
            <a:avLst>
              <a:gd name="adj" fmla="val 3721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18">
            <a:extLst>
              <a:ext uri="{FF2B5EF4-FFF2-40B4-BE49-F238E27FC236}">
                <a16:creationId xmlns:a16="http://schemas.microsoft.com/office/drawing/2014/main" id="{30E5151F-BF89-D9CB-0309-C9BD5553CBB3}"/>
              </a:ext>
            </a:extLst>
          </p:cNvPr>
          <p:cNvSpPr/>
          <p:nvPr/>
        </p:nvSpPr>
        <p:spPr>
          <a:xfrm>
            <a:off x="4930454" y="7687052"/>
            <a:ext cx="1316736" cy="131673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0" name="Image 3" descr="icons/network2_FFFFFF.png">
            <a:extLst>
              <a:ext uri="{FF2B5EF4-FFF2-40B4-BE49-F238E27FC236}">
                <a16:creationId xmlns:a16="http://schemas.microsoft.com/office/drawing/2014/main" id="{ED0B79D3-BB30-9968-5ABA-67C983B713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6471" y="8003069"/>
            <a:ext cx="684703" cy="684703"/>
          </a:xfrm>
          <a:prstGeom prst="rect">
            <a:avLst/>
          </a:prstGeom>
        </p:spPr>
      </p:pic>
      <p:sp>
        <p:nvSpPr>
          <p:cNvPr id="43" name="Text 19">
            <a:extLst>
              <a:ext uri="{FF2B5EF4-FFF2-40B4-BE49-F238E27FC236}">
                <a16:creationId xmlns:a16="http://schemas.microsoft.com/office/drawing/2014/main" id="{4C33C8A6-A3FF-AD02-1FCF-1C98D2C1E55D}"/>
              </a:ext>
            </a:extLst>
          </p:cNvPr>
          <p:cNvSpPr/>
          <p:nvPr/>
        </p:nvSpPr>
        <p:spPr>
          <a:xfrm>
            <a:off x="6521510" y="7796780"/>
            <a:ext cx="4754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P2P</a:t>
            </a:r>
            <a:endParaRPr lang="en-US" sz="3200" dirty="0"/>
          </a:p>
        </p:txBody>
      </p:sp>
      <p:sp>
        <p:nvSpPr>
          <p:cNvPr id="45" name="Text 20">
            <a:extLst>
              <a:ext uri="{FF2B5EF4-FFF2-40B4-BE49-F238E27FC236}">
                <a16:creationId xmlns:a16="http://schemas.microsoft.com/office/drawing/2014/main" id="{9DE860A6-DCD4-876D-1834-30E680DC6DDC}"/>
              </a:ext>
            </a:extLst>
          </p:cNvPr>
          <p:cNvSpPr/>
          <p:nvPr/>
        </p:nvSpPr>
        <p:spPr>
          <a:xfrm>
            <a:off x="4930454" y="9131804"/>
            <a:ext cx="62179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Links terminal devices and pools idle resources for maximum sharing — open &amp; self-organizing, but faces copyright, management &amp; security issues.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Shape 21">
            <a:extLst>
              <a:ext uri="{FF2B5EF4-FFF2-40B4-BE49-F238E27FC236}">
                <a16:creationId xmlns:a16="http://schemas.microsoft.com/office/drawing/2014/main" id="{564F956F-9E8B-6BC8-8CA9-800ECC178123}"/>
              </a:ext>
            </a:extLst>
          </p:cNvPr>
          <p:cNvSpPr/>
          <p:nvPr/>
        </p:nvSpPr>
        <p:spPr>
          <a:xfrm>
            <a:off x="11916470" y="7211564"/>
            <a:ext cx="7132320" cy="3931920"/>
          </a:xfrm>
          <a:prstGeom prst="roundRect">
            <a:avLst>
              <a:gd name="adj" fmla="val 3721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22">
            <a:extLst>
              <a:ext uri="{FF2B5EF4-FFF2-40B4-BE49-F238E27FC236}">
                <a16:creationId xmlns:a16="http://schemas.microsoft.com/office/drawing/2014/main" id="{5BB65985-B0F8-2B4A-029C-4A0A33C2551C}"/>
              </a:ext>
            </a:extLst>
          </p:cNvPr>
          <p:cNvSpPr/>
          <p:nvPr/>
        </p:nvSpPr>
        <p:spPr>
          <a:xfrm>
            <a:off x="12428534" y="7687052"/>
            <a:ext cx="1316736" cy="131673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3" name="Image 4" descr="icons/cloudflow_FFFFFF.png">
            <a:extLst>
              <a:ext uri="{FF2B5EF4-FFF2-40B4-BE49-F238E27FC236}">
                <a16:creationId xmlns:a16="http://schemas.microsoft.com/office/drawing/2014/main" id="{FA16FE65-5640-0E63-0CAE-0EDEA913CF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44551" y="8003069"/>
            <a:ext cx="684703" cy="684703"/>
          </a:xfrm>
          <a:prstGeom prst="rect">
            <a:avLst/>
          </a:prstGeom>
        </p:spPr>
      </p:pic>
      <p:sp>
        <p:nvSpPr>
          <p:cNvPr id="56" name="Text 23">
            <a:extLst>
              <a:ext uri="{FF2B5EF4-FFF2-40B4-BE49-F238E27FC236}">
                <a16:creationId xmlns:a16="http://schemas.microsoft.com/office/drawing/2014/main" id="{9F208F4D-79FD-BB78-BEF0-DD2CB9354B3E}"/>
              </a:ext>
            </a:extLst>
          </p:cNvPr>
          <p:cNvSpPr/>
          <p:nvPr/>
        </p:nvSpPr>
        <p:spPr>
          <a:xfrm>
            <a:off x="14019590" y="7796780"/>
            <a:ext cx="4754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Service</a:t>
            </a:r>
            <a:endParaRPr lang="en-US" sz="3200" dirty="0"/>
          </a:p>
        </p:txBody>
      </p:sp>
      <p:sp>
        <p:nvSpPr>
          <p:cNvPr id="58" name="Text 24">
            <a:extLst>
              <a:ext uri="{FF2B5EF4-FFF2-40B4-BE49-F238E27FC236}">
                <a16:creationId xmlns:a16="http://schemas.microsoft.com/office/drawing/2014/main" id="{B0C4EE2D-3E7A-79EA-7133-E16D582256EB}"/>
              </a:ext>
            </a:extLst>
          </p:cNvPr>
          <p:cNvSpPr/>
          <p:nvPr/>
        </p:nvSpPr>
        <p:spPr>
          <a:xfrm>
            <a:off x="12428534" y="9131804"/>
            <a:ext cx="6345936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Extends object/component tech over the web. A platform- and language-independent layer so apps on different platforms interoperate.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2121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C050E-A869-F753-BA8D-15A0198FA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FB3E5F7-5427-6C32-F7EF-19EC414EAD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Distributed System Platforms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0CCCB5-C9E9-A993-C6F3-6D95677E788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7843B5DE-5C61-7318-7D60-D76C4EBA5BB9}"/>
              </a:ext>
            </a:extLst>
          </p:cNvPr>
          <p:cNvSpPr/>
          <p:nvPr/>
        </p:nvSpPr>
        <p:spPr>
          <a:xfrm>
            <a:off x="577910" y="1725164"/>
            <a:ext cx="2231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Big-data environments drove three widely used platforms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50FDFD6E-966F-0CAF-0545-BEE7F304A7FC}"/>
              </a:ext>
            </a:extLst>
          </p:cNvPr>
          <p:cNvSpPr/>
          <p:nvPr/>
        </p:nvSpPr>
        <p:spPr>
          <a:xfrm>
            <a:off x="669350" y="3086100"/>
            <a:ext cx="7223760" cy="7863840"/>
          </a:xfrm>
          <a:prstGeom prst="roundRect">
            <a:avLst>
              <a:gd name="adj" fmla="val 2025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F417901F-68B9-DFBC-75FE-D7031B5E87F6}"/>
              </a:ext>
            </a:extLst>
          </p:cNvPr>
          <p:cNvSpPr/>
          <p:nvPr/>
        </p:nvSpPr>
        <p:spPr>
          <a:xfrm>
            <a:off x="1217990" y="3634740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0" descr="icons/database2_FFFFFF.png">
            <a:extLst>
              <a:ext uri="{FF2B5EF4-FFF2-40B4-BE49-F238E27FC236}">
                <a16:creationId xmlns:a16="http://schemas.microsoft.com/office/drawing/2014/main" id="{2234CA55-E3FC-495A-A0F9-9A2D7BEBA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065" y="4007815"/>
            <a:ext cx="808330" cy="808330"/>
          </a:xfrm>
          <a:prstGeom prst="rect">
            <a:avLst/>
          </a:prstGeom>
        </p:spPr>
      </p:pic>
      <p:sp>
        <p:nvSpPr>
          <p:cNvPr id="17" name="Text 7">
            <a:extLst>
              <a:ext uri="{FF2B5EF4-FFF2-40B4-BE49-F238E27FC236}">
                <a16:creationId xmlns:a16="http://schemas.microsoft.com/office/drawing/2014/main" id="{AB553C56-FD24-8DEA-A4D0-C732D8C1429D}"/>
              </a:ext>
            </a:extLst>
          </p:cNvPr>
          <p:cNvSpPr/>
          <p:nvPr/>
        </p:nvSpPr>
        <p:spPr>
          <a:xfrm>
            <a:off x="3046790" y="3726180"/>
            <a:ext cx="4572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Hadoop</a:t>
            </a:r>
            <a:endParaRPr lang="en-US" sz="400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222779AC-E9DF-6B74-1CCB-A1015DD653C0}"/>
              </a:ext>
            </a:extLst>
          </p:cNvPr>
          <p:cNvSpPr/>
          <p:nvPr/>
        </p:nvSpPr>
        <p:spPr>
          <a:xfrm>
            <a:off x="1217990" y="5554980"/>
            <a:ext cx="6217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Apache framework. Core: HDFS (storage), MapReduce (programming model), HBase (structured table) — the open-source take on Google’s GFS, MapReduce &amp; Bigtable.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438F6222-88C1-BF65-C79A-D1D022B4E56D}"/>
              </a:ext>
            </a:extLst>
          </p:cNvPr>
          <p:cNvSpPr/>
          <p:nvPr/>
        </p:nvSpPr>
        <p:spPr>
          <a:xfrm>
            <a:off x="1217990" y="9212580"/>
            <a:ext cx="6126480" cy="1554480"/>
          </a:xfrm>
          <a:prstGeom prst="roundRect">
            <a:avLst>
              <a:gd name="adj" fmla="val 5882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ABDB3940-E1E6-7D00-9890-559416B53EB6}"/>
              </a:ext>
            </a:extLst>
          </p:cNvPr>
          <p:cNvSpPr/>
          <p:nvPr/>
        </p:nvSpPr>
        <p:spPr>
          <a:xfrm>
            <a:off x="1492310" y="9212580"/>
            <a:ext cx="55778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Writes intermediate results to disk → slow on iterative jobs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1">
            <a:extLst>
              <a:ext uri="{FF2B5EF4-FFF2-40B4-BE49-F238E27FC236}">
                <a16:creationId xmlns:a16="http://schemas.microsoft.com/office/drawing/2014/main" id="{255155C7-B761-8D96-7CF3-EF7ADBB23A7B}"/>
              </a:ext>
            </a:extLst>
          </p:cNvPr>
          <p:cNvSpPr/>
          <p:nvPr/>
        </p:nvSpPr>
        <p:spPr>
          <a:xfrm>
            <a:off x="8441750" y="3086100"/>
            <a:ext cx="7223760" cy="7863840"/>
          </a:xfrm>
          <a:prstGeom prst="roundRect">
            <a:avLst>
              <a:gd name="adj" fmla="val 2025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12">
            <a:extLst>
              <a:ext uri="{FF2B5EF4-FFF2-40B4-BE49-F238E27FC236}">
                <a16:creationId xmlns:a16="http://schemas.microsoft.com/office/drawing/2014/main" id="{1FFB0150-44ED-6AFC-4E60-871499284060}"/>
              </a:ext>
            </a:extLst>
          </p:cNvPr>
          <p:cNvSpPr/>
          <p:nvPr/>
        </p:nvSpPr>
        <p:spPr>
          <a:xfrm>
            <a:off x="8990390" y="3634740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1" name="Image 1" descr="icons/zap2_FFFFFF.png">
            <a:extLst>
              <a:ext uri="{FF2B5EF4-FFF2-40B4-BE49-F238E27FC236}">
                <a16:creationId xmlns:a16="http://schemas.microsoft.com/office/drawing/2014/main" id="{4F38C701-71A8-015F-D673-171ACABE17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3465" y="4007815"/>
            <a:ext cx="808330" cy="808330"/>
          </a:xfrm>
          <a:prstGeom prst="rect">
            <a:avLst/>
          </a:prstGeom>
        </p:spPr>
      </p:pic>
      <p:sp>
        <p:nvSpPr>
          <p:cNvPr id="44" name="Text 13">
            <a:extLst>
              <a:ext uri="{FF2B5EF4-FFF2-40B4-BE49-F238E27FC236}">
                <a16:creationId xmlns:a16="http://schemas.microsoft.com/office/drawing/2014/main" id="{A7C78B92-B12B-A464-FCFD-3579E47181F7}"/>
              </a:ext>
            </a:extLst>
          </p:cNvPr>
          <p:cNvSpPr/>
          <p:nvPr/>
        </p:nvSpPr>
        <p:spPr>
          <a:xfrm>
            <a:off x="10819190" y="3726180"/>
            <a:ext cx="4572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Spark</a:t>
            </a:r>
            <a:endParaRPr lang="en-US" sz="4000" dirty="0"/>
          </a:p>
        </p:txBody>
      </p:sp>
      <p:sp>
        <p:nvSpPr>
          <p:cNvPr id="47" name="Text 14">
            <a:extLst>
              <a:ext uri="{FF2B5EF4-FFF2-40B4-BE49-F238E27FC236}">
                <a16:creationId xmlns:a16="http://schemas.microsoft.com/office/drawing/2014/main" id="{5202A2BC-86C8-6829-922E-535A36D6AA13}"/>
              </a:ext>
            </a:extLst>
          </p:cNvPr>
          <p:cNvSpPr/>
          <p:nvPr/>
        </p:nvSpPr>
        <p:spPr>
          <a:xfrm>
            <a:off x="8990390" y="5554980"/>
            <a:ext cx="6217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UC Berkeley AMP Lab. In-memory computing via Resilient Distributed Datasets (RDDs) — avoids disk I/O between MapReduce steps.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15">
            <a:extLst>
              <a:ext uri="{FF2B5EF4-FFF2-40B4-BE49-F238E27FC236}">
                <a16:creationId xmlns:a16="http://schemas.microsoft.com/office/drawing/2014/main" id="{DB708FF1-2289-F435-B16B-D5CCF6F10463}"/>
              </a:ext>
            </a:extLst>
          </p:cNvPr>
          <p:cNvSpPr/>
          <p:nvPr/>
        </p:nvSpPr>
        <p:spPr>
          <a:xfrm>
            <a:off x="8990390" y="9212580"/>
            <a:ext cx="6126480" cy="1554480"/>
          </a:xfrm>
          <a:prstGeom prst="roundRect">
            <a:avLst>
              <a:gd name="adj" fmla="val 5882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16">
            <a:extLst>
              <a:ext uri="{FF2B5EF4-FFF2-40B4-BE49-F238E27FC236}">
                <a16:creationId xmlns:a16="http://schemas.microsoft.com/office/drawing/2014/main" id="{BDCE775E-8491-AFD1-E475-49741F0C4BCC}"/>
              </a:ext>
            </a:extLst>
          </p:cNvPr>
          <p:cNvSpPr/>
          <p:nvPr/>
        </p:nvSpPr>
        <p:spPr>
          <a:xfrm>
            <a:off x="9264710" y="9212580"/>
            <a:ext cx="55778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Up to 100× faster than Hadoop, but very memory-intensive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17">
            <a:extLst>
              <a:ext uri="{FF2B5EF4-FFF2-40B4-BE49-F238E27FC236}">
                <a16:creationId xmlns:a16="http://schemas.microsoft.com/office/drawing/2014/main" id="{1C88F37B-9F6E-875F-ED0C-6A7EBF0B8D7D}"/>
              </a:ext>
            </a:extLst>
          </p:cNvPr>
          <p:cNvSpPr/>
          <p:nvPr/>
        </p:nvSpPr>
        <p:spPr>
          <a:xfrm>
            <a:off x="16168430" y="3086100"/>
            <a:ext cx="7223760" cy="7863840"/>
          </a:xfrm>
          <a:prstGeom prst="roundRect">
            <a:avLst>
              <a:gd name="adj" fmla="val 2025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18">
            <a:extLst>
              <a:ext uri="{FF2B5EF4-FFF2-40B4-BE49-F238E27FC236}">
                <a16:creationId xmlns:a16="http://schemas.microsoft.com/office/drawing/2014/main" id="{48EDBCB1-8DF4-B1EE-4E42-F7A0BE8D88AD}"/>
              </a:ext>
            </a:extLst>
          </p:cNvPr>
          <p:cNvSpPr/>
          <p:nvPr/>
        </p:nvSpPr>
        <p:spPr>
          <a:xfrm>
            <a:off x="16717070" y="3634740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2" name="Image 2" descr="icons/activity2_FFFFFF.png">
            <a:extLst>
              <a:ext uri="{FF2B5EF4-FFF2-40B4-BE49-F238E27FC236}">
                <a16:creationId xmlns:a16="http://schemas.microsoft.com/office/drawing/2014/main" id="{B4A96CED-49FA-0F7B-7C43-5E0CC0FCA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90145" y="4007815"/>
            <a:ext cx="808330" cy="808330"/>
          </a:xfrm>
          <a:prstGeom prst="rect">
            <a:avLst/>
          </a:prstGeom>
        </p:spPr>
      </p:pic>
      <p:sp>
        <p:nvSpPr>
          <p:cNvPr id="128" name="Text 19">
            <a:extLst>
              <a:ext uri="{FF2B5EF4-FFF2-40B4-BE49-F238E27FC236}">
                <a16:creationId xmlns:a16="http://schemas.microsoft.com/office/drawing/2014/main" id="{6ED96081-6207-5B75-80AC-6B111660D229}"/>
              </a:ext>
            </a:extLst>
          </p:cNvPr>
          <p:cNvSpPr/>
          <p:nvPr/>
        </p:nvSpPr>
        <p:spPr>
          <a:xfrm>
            <a:off x="18545870" y="3726180"/>
            <a:ext cx="4572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Storm</a:t>
            </a:r>
            <a:endParaRPr lang="en-US" sz="4000" dirty="0"/>
          </a:p>
        </p:txBody>
      </p:sp>
      <p:sp>
        <p:nvSpPr>
          <p:cNvPr id="130" name="Text 20">
            <a:extLst>
              <a:ext uri="{FF2B5EF4-FFF2-40B4-BE49-F238E27FC236}">
                <a16:creationId xmlns:a16="http://schemas.microsoft.com/office/drawing/2014/main" id="{5AF288A6-45D9-9B66-9395-0E2DC4803C22}"/>
              </a:ext>
            </a:extLst>
          </p:cNvPr>
          <p:cNvSpPr/>
          <p:nvPr/>
        </p:nvSpPr>
        <p:spPr>
          <a:xfrm>
            <a:off x="16717070" y="5554980"/>
            <a:ext cx="6217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Twitter/X open-source real-time stream processor. Topologies of spouts (read) and bolts (process) arranged in a DAG; multi-language.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Shape 21">
            <a:extLst>
              <a:ext uri="{FF2B5EF4-FFF2-40B4-BE49-F238E27FC236}">
                <a16:creationId xmlns:a16="http://schemas.microsoft.com/office/drawing/2014/main" id="{B177A9B5-5B8A-9F94-5593-F8E409D11F13}"/>
              </a:ext>
            </a:extLst>
          </p:cNvPr>
          <p:cNvSpPr/>
          <p:nvPr/>
        </p:nvSpPr>
        <p:spPr>
          <a:xfrm>
            <a:off x="16717070" y="9212580"/>
            <a:ext cx="6126480" cy="1554480"/>
          </a:xfrm>
          <a:prstGeom prst="roundRect">
            <a:avLst>
              <a:gd name="adj" fmla="val 5882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4" name="Text 22">
            <a:extLst>
              <a:ext uri="{FF2B5EF4-FFF2-40B4-BE49-F238E27FC236}">
                <a16:creationId xmlns:a16="http://schemas.microsoft.com/office/drawing/2014/main" id="{544C2BD1-E350-08EF-B1CF-806264928D1B}"/>
              </a:ext>
            </a:extLst>
          </p:cNvPr>
          <p:cNvSpPr/>
          <p:nvPr/>
        </p:nvSpPr>
        <p:spPr>
          <a:xfrm>
            <a:off x="16991390" y="9212580"/>
            <a:ext cx="55778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Online ML, real-time analytics, distributed RPC, ETL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6" name="Image 3" descr="icons/arrowright2_44546A.png">
            <a:extLst>
              <a:ext uri="{FF2B5EF4-FFF2-40B4-BE49-F238E27FC236}">
                <a16:creationId xmlns:a16="http://schemas.microsoft.com/office/drawing/2014/main" id="{9F9166DA-EF2C-AC54-D5D9-F1AB25F683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5950" y="6450330"/>
            <a:ext cx="731520" cy="731520"/>
          </a:xfrm>
          <a:prstGeom prst="rect">
            <a:avLst/>
          </a:prstGeom>
        </p:spPr>
      </p:pic>
      <p:pic>
        <p:nvPicPr>
          <p:cNvPr id="138" name="Image 4" descr="icons/arrowright2_44546A.png">
            <a:extLst>
              <a:ext uri="{FF2B5EF4-FFF2-40B4-BE49-F238E27FC236}">
                <a16:creationId xmlns:a16="http://schemas.microsoft.com/office/drawing/2014/main" id="{DEC55BCC-E8B1-A226-CB21-0D20414939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28350" y="6450330"/>
            <a:ext cx="731520" cy="731520"/>
          </a:xfrm>
          <a:prstGeom prst="rect">
            <a:avLst/>
          </a:prstGeom>
        </p:spPr>
      </p:pic>
      <p:sp>
        <p:nvSpPr>
          <p:cNvPr id="139" name="TextBox 138">
            <a:extLst>
              <a:ext uri="{FF2B5EF4-FFF2-40B4-BE49-F238E27FC236}">
                <a16:creationId xmlns:a16="http://schemas.microsoft.com/office/drawing/2014/main" id="{1C0761ED-00F4-8C0E-3E0E-201C039904DF}"/>
              </a:ext>
            </a:extLst>
          </p:cNvPr>
          <p:cNvSpPr txBox="1"/>
          <p:nvPr/>
        </p:nvSpPr>
        <p:spPr>
          <a:xfrm>
            <a:off x="3077180" y="11691662"/>
            <a:ext cx="21306820" cy="12567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Tom White.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Hadoop: The definitive guide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O'Reilly Media, Inc., 2012. 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Matei Zaharia et al. “Spark: Cluster computing with working sets”. In: 2nd USENIX Workshop on Hot Topics in Cloud Computing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HotCloud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10). 2010.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Apache Software Foundation. Apache Storm. https://storm.apache.org/. Accessed: 2024-07-31. </a:t>
            </a:r>
            <a:endParaRPr kumimoji="0" lang="en-US" sz="2000" b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318373317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C0940-BEF2-1EE1-D3E6-893A8AA2C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96578D1-6C93-AC0A-4800-D4F3CF75A9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Traditional Cloud Computing Model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068170-A6C8-C0AE-836A-EB10DCC69B4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D79D618-CF1C-7EE4-EDEC-4DD8825FE618}"/>
              </a:ext>
            </a:extLst>
          </p:cNvPr>
          <p:cNvSpPr txBox="1"/>
          <p:nvPr/>
        </p:nvSpPr>
        <p:spPr>
          <a:xfrm>
            <a:off x="749360" y="1369813"/>
            <a:ext cx="20112878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 the IoE, source data flows to the cloud and consumers send requests back but this model strains under edge-scale data.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E6C72E-B590-34EB-B1F5-855355514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10" y="3759629"/>
            <a:ext cx="17390164" cy="2816793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5942F531-333F-FC89-C465-4A83468CED12}"/>
              </a:ext>
            </a:extLst>
          </p:cNvPr>
          <p:cNvSpPr/>
          <p:nvPr/>
        </p:nvSpPr>
        <p:spPr>
          <a:xfrm>
            <a:off x="5619750" y="6818505"/>
            <a:ext cx="838843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Traditional cloud computing model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4B0391A-8F77-0C76-DEA3-51E185443137}"/>
              </a:ext>
            </a:extLst>
          </p:cNvPr>
          <p:cNvSpPr/>
          <p:nvPr/>
        </p:nvSpPr>
        <p:spPr>
          <a:xfrm>
            <a:off x="825560" y="3058913"/>
            <a:ext cx="17557690" cy="3867150"/>
          </a:xfrm>
          <a:prstGeom prst="roundRect">
            <a:avLst>
              <a:gd name="adj" fmla="val 7307"/>
            </a:avLst>
          </a:prstGeom>
          <a:noFill/>
          <a:ln w="12700" cap="flat">
            <a:solidFill>
              <a:schemeClr val="bg2">
                <a:lumMod val="50000"/>
              </a:schemeClr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B358128A-6757-DEFF-237C-C221225E624F}"/>
              </a:ext>
            </a:extLst>
          </p:cNvPr>
          <p:cNvSpPr/>
          <p:nvPr/>
        </p:nvSpPr>
        <p:spPr>
          <a:xfrm>
            <a:off x="825560" y="7974988"/>
            <a:ext cx="2194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falls short in the IoE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D10B9AE0-63DF-2276-F522-4A7745FABD8F}"/>
              </a:ext>
            </a:extLst>
          </p:cNvPr>
          <p:cNvSpPr/>
          <p:nvPr/>
        </p:nvSpPr>
        <p:spPr>
          <a:xfrm>
            <a:off x="825560" y="8797948"/>
            <a:ext cx="7223760" cy="2834640"/>
          </a:xfrm>
          <a:prstGeom prst="roundRect">
            <a:avLst>
              <a:gd name="adj" fmla="val 516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7AD07CDF-A7AD-AAAD-C60A-921CCC80CA02}"/>
              </a:ext>
            </a:extLst>
          </p:cNvPr>
          <p:cNvSpPr/>
          <p:nvPr/>
        </p:nvSpPr>
        <p:spPr>
          <a:xfrm>
            <a:off x="1374200" y="9310012"/>
            <a:ext cx="1280160" cy="12801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1" descr="icons/refresh2_FFFFFF.png">
            <a:extLst>
              <a:ext uri="{FF2B5EF4-FFF2-40B4-BE49-F238E27FC236}">
                <a16:creationId xmlns:a16="http://schemas.microsoft.com/office/drawing/2014/main" id="{B69D7E50-E042-81DC-2437-51F92731A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438" y="9617250"/>
            <a:ext cx="665683" cy="665683"/>
          </a:xfrm>
          <a:prstGeom prst="rect">
            <a:avLst/>
          </a:prstGeom>
        </p:spPr>
      </p:pic>
      <p:sp>
        <p:nvSpPr>
          <p:cNvPr id="24" name="Text 10">
            <a:extLst>
              <a:ext uri="{FF2B5EF4-FFF2-40B4-BE49-F238E27FC236}">
                <a16:creationId xmlns:a16="http://schemas.microsoft.com/office/drawing/2014/main" id="{79C3A90B-7FF3-B5D5-9CD5-F2207C43BE87}"/>
              </a:ext>
            </a:extLst>
          </p:cNvPr>
          <p:cNvSpPr/>
          <p:nvPr/>
        </p:nvSpPr>
        <p:spPr>
          <a:xfrm>
            <a:off x="2928680" y="9383164"/>
            <a:ext cx="49377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overload</a:t>
            </a:r>
            <a:endParaRPr lang="en-US" sz="2800" dirty="0"/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3BC378EF-1911-32ED-67D5-4677ED86151E}"/>
              </a:ext>
            </a:extLst>
          </p:cNvPr>
          <p:cNvSpPr/>
          <p:nvPr/>
        </p:nvSpPr>
        <p:spPr>
          <a:xfrm>
            <a:off x="1374200" y="10626748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Sending all edge data to the cloud wastes bandwidth &amp; compute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12">
            <a:extLst>
              <a:ext uri="{FF2B5EF4-FFF2-40B4-BE49-F238E27FC236}">
                <a16:creationId xmlns:a16="http://schemas.microsoft.com/office/drawing/2014/main" id="{4B278F30-B165-A67A-B4E0-F1770B57A1D3}"/>
              </a:ext>
            </a:extLst>
          </p:cNvPr>
          <p:cNvSpPr/>
          <p:nvPr/>
        </p:nvSpPr>
        <p:spPr>
          <a:xfrm>
            <a:off x="8323640" y="8797948"/>
            <a:ext cx="7223760" cy="2834640"/>
          </a:xfrm>
          <a:prstGeom prst="roundRect">
            <a:avLst>
              <a:gd name="adj" fmla="val 516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13">
            <a:extLst>
              <a:ext uri="{FF2B5EF4-FFF2-40B4-BE49-F238E27FC236}">
                <a16:creationId xmlns:a16="http://schemas.microsoft.com/office/drawing/2014/main" id="{B93E5C10-A9C1-85F9-444A-5CDD9AD05A11}"/>
              </a:ext>
            </a:extLst>
          </p:cNvPr>
          <p:cNvSpPr/>
          <p:nvPr/>
        </p:nvSpPr>
        <p:spPr>
          <a:xfrm>
            <a:off x="8872280" y="9310012"/>
            <a:ext cx="1280160" cy="12801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2" descr="icons/lock2_FFFFFF.png">
            <a:extLst>
              <a:ext uri="{FF2B5EF4-FFF2-40B4-BE49-F238E27FC236}">
                <a16:creationId xmlns:a16="http://schemas.microsoft.com/office/drawing/2014/main" id="{17C969D8-30EA-C38F-85C5-042DAD18DA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9518" y="9617250"/>
            <a:ext cx="665683" cy="665683"/>
          </a:xfrm>
          <a:prstGeom prst="rect">
            <a:avLst/>
          </a:prstGeom>
        </p:spPr>
      </p:pic>
      <p:sp>
        <p:nvSpPr>
          <p:cNvPr id="34" name="Text 14">
            <a:extLst>
              <a:ext uri="{FF2B5EF4-FFF2-40B4-BE49-F238E27FC236}">
                <a16:creationId xmlns:a16="http://schemas.microsoft.com/office/drawing/2014/main" id="{EC02C430-794D-E7A5-C112-93705C7B9AB3}"/>
              </a:ext>
            </a:extLst>
          </p:cNvPr>
          <p:cNvSpPr/>
          <p:nvPr/>
        </p:nvSpPr>
        <p:spPr>
          <a:xfrm>
            <a:off x="10426760" y="9383164"/>
            <a:ext cx="49377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risk</a:t>
            </a:r>
            <a:endParaRPr lang="en-US" sz="2800" dirty="0"/>
          </a:p>
        </p:txBody>
      </p:sp>
      <p:sp>
        <p:nvSpPr>
          <p:cNvPr id="36" name="Text 15">
            <a:extLst>
              <a:ext uri="{FF2B5EF4-FFF2-40B4-BE49-F238E27FC236}">
                <a16:creationId xmlns:a16="http://schemas.microsoft.com/office/drawing/2014/main" id="{1B2789D1-8035-C2DE-3351-DE1A0D512D83}"/>
              </a:ext>
            </a:extLst>
          </p:cNvPr>
          <p:cNvSpPr/>
          <p:nvPr/>
        </p:nvSpPr>
        <p:spPr>
          <a:xfrm>
            <a:off x="8872280" y="10626748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Centralizing data raises protection challenges in IoE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6">
            <a:extLst>
              <a:ext uri="{FF2B5EF4-FFF2-40B4-BE49-F238E27FC236}">
                <a16:creationId xmlns:a16="http://schemas.microsoft.com/office/drawing/2014/main" id="{9B3962B1-3CEA-EE11-4DF7-05F7A167BA6F}"/>
              </a:ext>
            </a:extLst>
          </p:cNvPr>
          <p:cNvSpPr/>
          <p:nvPr/>
        </p:nvSpPr>
        <p:spPr>
          <a:xfrm>
            <a:off x="15821720" y="8797948"/>
            <a:ext cx="7223760" cy="2834640"/>
          </a:xfrm>
          <a:prstGeom prst="roundRect">
            <a:avLst>
              <a:gd name="adj" fmla="val 516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17">
            <a:extLst>
              <a:ext uri="{FF2B5EF4-FFF2-40B4-BE49-F238E27FC236}">
                <a16:creationId xmlns:a16="http://schemas.microsoft.com/office/drawing/2014/main" id="{15FFAA24-A1C6-ED3C-7A08-2621AB035819}"/>
              </a:ext>
            </a:extLst>
          </p:cNvPr>
          <p:cNvSpPr/>
          <p:nvPr/>
        </p:nvSpPr>
        <p:spPr>
          <a:xfrm>
            <a:off x="16370360" y="9310012"/>
            <a:ext cx="1280160" cy="12801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2" name="Image 3" descr="icons/zap2_FFFFFF.png">
            <a:extLst>
              <a:ext uri="{FF2B5EF4-FFF2-40B4-BE49-F238E27FC236}">
                <a16:creationId xmlns:a16="http://schemas.microsoft.com/office/drawing/2014/main" id="{B09FC227-A941-AA66-FBD2-67909B82E5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77598" y="9617250"/>
            <a:ext cx="665683" cy="665683"/>
          </a:xfrm>
          <a:prstGeom prst="rect">
            <a:avLst/>
          </a:prstGeom>
        </p:spPr>
      </p:pic>
      <p:sp>
        <p:nvSpPr>
          <p:cNvPr id="44" name="Text 18">
            <a:extLst>
              <a:ext uri="{FF2B5EF4-FFF2-40B4-BE49-F238E27FC236}">
                <a16:creationId xmlns:a16="http://schemas.microsoft.com/office/drawing/2014/main" id="{E56116BC-1C8A-62BE-09C3-DAE7C6F82D4D}"/>
              </a:ext>
            </a:extLst>
          </p:cNvPr>
          <p:cNvSpPr/>
          <p:nvPr/>
        </p:nvSpPr>
        <p:spPr>
          <a:xfrm>
            <a:off x="17924840" y="9383164"/>
            <a:ext cx="49377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cost</a:t>
            </a:r>
            <a:endParaRPr lang="en-US" sz="2800" dirty="0"/>
          </a:p>
        </p:txBody>
      </p:sp>
      <p:sp>
        <p:nvSpPr>
          <p:cNvPr id="46" name="Text 19">
            <a:extLst>
              <a:ext uri="{FF2B5EF4-FFF2-40B4-BE49-F238E27FC236}">
                <a16:creationId xmlns:a16="http://schemas.microsoft.com/office/drawing/2014/main" id="{3308481B-F471-9691-731E-330AB8E9D761}"/>
              </a:ext>
            </a:extLst>
          </p:cNvPr>
          <p:cNvSpPr/>
          <p:nvPr/>
        </p:nvSpPr>
        <p:spPr>
          <a:xfrm>
            <a:off x="16370360" y="10626748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nodes have limited power; GSM/Wi-Fi radios drain a lot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3575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E024A-BA58-3E6B-A40B-604DB4E21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33741C4-F1C7-ADF5-0D36-D062DCD75D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Computing Model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BEA0EA-A8E9-0923-01B6-C0C372EA979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620A1BB9-FA13-C15F-5DB7-DBC57C6BEFEA}"/>
              </a:ext>
            </a:extLst>
          </p:cNvPr>
          <p:cNvSpPr txBox="1"/>
          <p:nvPr/>
        </p:nvSpPr>
        <p:spPr>
          <a:xfrm>
            <a:off x="696181" y="1308881"/>
            <a:ext cx="20479965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runs computation on the network path, on a bidirectional flow: devices are both data producers and consumers.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3EE6D594-3671-059F-4581-012E3C904F8F}"/>
              </a:ext>
            </a:extLst>
          </p:cNvPr>
          <p:cNvSpPr/>
          <p:nvPr/>
        </p:nvSpPr>
        <p:spPr>
          <a:xfrm>
            <a:off x="1078183" y="10798721"/>
            <a:ext cx="838843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model characteristics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602C0BB-C279-5AC9-51A6-8555370E1805}"/>
              </a:ext>
            </a:extLst>
          </p:cNvPr>
          <p:cNvSpPr/>
          <p:nvPr/>
        </p:nvSpPr>
        <p:spPr>
          <a:xfrm>
            <a:off x="696181" y="3535217"/>
            <a:ext cx="9220700" cy="7401498"/>
          </a:xfrm>
          <a:prstGeom prst="roundRect">
            <a:avLst>
              <a:gd name="adj" fmla="val 7307"/>
            </a:avLst>
          </a:prstGeom>
          <a:noFill/>
          <a:ln w="12700" cap="flat">
            <a:solidFill>
              <a:schemeClr val="bg2">
                <a:lumMod val="50000"/>
              </a:schemeClr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E1CCB8-5904-65A0-26CA-7CF1E54DC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83" y="3843710"/>
            <a:ext cx="8593837" cy="6644503"/>
          </a:xfrm>
          <a:prstGeom prst="rect">
            <a:avLst/>
          </a:prstGeom>
        </p:spPr>
      </p:pic>
      <p:sp>
        <p:nvSpPr>
          <p:cNvPr id="6" name="Text 7">
            <a:extLst>
              <a:ext uri="{FF2B5EF4-FFF2-40B4-BE49-F238E27FC236}">
                <a16:creationId xmlns:a16="http://schemas.microsoft.com/office/drawing/2014/main" id="{87B0CE2B-BAE5-BC7E-DA43-9679DCE41F65}"/>
              </a:ext>
            </a:extLst>
          </p:cNvPr>
          <p:cNvSpPr/>
          <p:nvPr/>
        </p:nvSpPr>
        <p:spPr>
          <a:xfrm>
            <a:off x="10597233" y="3169457"/>
            <a:ext cx="11704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defining requirements</a:t>
            </a:r>
            <a:endParaRPr lang="en-US" sz="3200" dirty="0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47440317-7406-BE91-08D9-84C0ABFB2088}"/>
              </a:ext>
            </a:extLst>
          </p:cNvPr>
          <p:cNvSpPr/>
          <p:nvPr/>
        </p:nvSpPr>
        <p:spPr>
          <a:xfrm>
            <a:off x="10597233" y="4083857"/>
            <a:ext cx="11704320" cy="2194560"/>
          </a:xfrm>
          <a:prstGeom prst="roundRect">
            <a:avLst>
              <a:gd name="adj" fmla="val 6667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FB02827A-56A8-5090-D894-0188EA8CFF6F}"/>
              </a:ext>
            </a:extLst>
          </p:cNvPr>
          <p:cNvSpPr/>
          <p:nvPr/>
        </p:nvSpPr>
        <p:spPr>
          <a:xfrm>
            <a:off x="11054433" y="4577633"/>
            <a:ext cx="1207008" cy="120700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1" descr="icons/gitmerge2_FFFFFF.png">
            <a:extLst>
              <a:ext uri="{FF2B5EF4-FFF2-40B4-BE49-F238E27FC236}">
                <a16:creationId xmlns:a16="http://schemas.microsoft.com/office/drawing/2014/main" id="{16610F6E-892D-FD74-CB38-616BBE8F2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4115" y="4867315"/>
            <a:ext cx="627644" cy="627644"/>
          </a:xfrm>
          <a:prstGeom prst="rect">
            <a:avLst/>
          </a:prstGeom>
        </p:spPr>
      </p:pic>
      <p:sp>
        <p:nvSpPr>
          <p:cNvPr id="19" name="Text 10">
            <a:extLst>
              <a:ext uri="{FF2B5EF4-FFF2-40B4-BE49-F238E27FC236}">
                <a16:creationId xmlns:a16="http://schemas.microsoft.com/office/drawing/2014/main" id="{519F7C95-6A9C-2F99-4E2C-1306488DCC3C}"/>
              </a:ext>
            </a:extLst>
          </p:cNvPr>
          <p:cNvSpPr/>
          <p:nvPr/>
        </p:nvSpPr>
        <p:spPr>
          <a:xfrm>
            <a:off x="12517473" y="4376465"/>
            <a:ext cx="9509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Divisibility of applications/services</a:t>
            </a:r>
            <a:endParaRPr lang="en-US" sz="2800" dirty="0"/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A99E8375-9FEE-CE10-C589-A94CFC93D79C}"/>
              </a:ext>
            </a:extLst>
          </p:cNvPr>
          <p:cNvSpPr/>
          <p:nvPr/>
        </p:nvSpPr>
        <p:spPr>
          <a:xfrm>
            <a:off x="12517473" y="5089697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Tasks must be decomposable into migratable subtasks that can run at the edge.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2430629B-A15A-3281-5CB1-884227FA6931}"/>
              </a:ext>
            </a:extLst>
          </p:cNvPr>
          <p:cNvSpPr/>
          <p:nvPr/>
        </p:nvSpPr>
        <p:spPr>
          <a:xfrm>
            <a:off x="10597233" y="6461297"/>
            <a:ext cx="11704320" cy="2194560"/>
          </a:xfrm>
          <a:prstGeom prst="roundRect">
            <a:avLst>
              <a:gd name="adj" fmla="val 6667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13">
            <a:extLst>
              <a:ext uri="{FF2B5EF4-FFF2-40B4-BE49-F238E27FC236}">
                <a16:creationId xmlns:a16="http://schemas.microsoft.com/office/drawing/2014/main" id="{C7840754-6135-5612-9A1B-74D9DD8503EA}"/>
              </a:ext>
            </a:extLst>
          </p:cNvPr>
          <p:cNvSpPr/>
          <p:nvPr/>
        </p:nvSpPr>
        <p:spPr>
          <a:xfrm>
            <a:off x="11054433" y="6955073"/>
            <a:ext cx="1207008" cy="120700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5" name="Image 2" descr="icons/database2_FFFFFF.png">
            <a:extLst>
              <a:ext uri="{FF2B5EF4-FFF2-40B4-BE49-F238E27FC236}">
                <a16:creationId xmlns:a16="http://schemas.microsoft.com/office/drawing/2014/main" id="{1BFE0C2E-6845-ACDA-A34C-12CDAD1A0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4115" y="7244755"/>
            <a:ext cx="627644" cy="627644"/>
          </a:xfrm>
          <a:prstGeom prst="rect">
            <a:avLst/>
          </a:prstGeom>
        </p:spPr>
      </p:pic>
      <p:sp>
        <p:nvSpPr>
          <p:cNvPr id="39" name="Text 14">
            <a:extLst>
              <a:ext uri="{FF2B5EF4-FFF2-40B4-BE49-F238E27FC236}">
                <a16:creationId xmlns:a16="http://schemas.microsoft.com/office/drawing/2014/main" id="{CE8ED1DF-957A-990A-CF5A-9A9D22816CD5}"/>
              </a:ext>
            </a:extLst>
          </p:cNvPr>
          <p:cNvSpPr/>
          <p:nvPr/>
        </p:nvSpPr>
        <p:spPr>
          <a:xfrm>
            <a:off x="12517473" y="6753905"/>
            <a:ext cx="9509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Distributability of data</a:t>
            </a:r>
            <a:endParaRPr lang="en-US" sz="2800" dirty="0"/>
          </a:p>
        </p:txBody>
      </p:sp>
      <p:sp>
        <p:nvSpPr>
          <p:cNvPr id="43" name="Text 15">
            <a:extLst>
              <a:ext uri="{FF2B5EF4-FFF2-40B4-BE49-F238E27FC236}">
                <a16:creationId xmlns:a16="http://schemas.microsoft.com/office/drawing/2014/main" id="{B994C6ED-84F8-8E74-AEF3-8ABBBE8B1308}"/>
              </a:ext>
            </a:extLst>
          </p:cNvPr>
          <p:cNvSpPr/>
          <p:nvPr/>
        </p:nvSpPr>
        <p:spPr>
          <a:xfrm>
            <a:off x="12517473" y="7467137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must be splittable across sources; without it, the model collapses back to centralized cloud.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16">
            <a:extLst>
              <a:ext uri="{FF2B5EF4-FFF2-40B4-BE49-F238E27FC236}">
                <a16:creationId xmlns:a16="http://schemas.microsoft.com/office/drawing/2014/main" id="{D3406D59-8C56-B48F-2AC3-A056B117CBA9}"/>
              </a:ext>
            </a:extLst>
          </p:cNvPr>
          <p:cNvSpPr/>
          <p:nvPr/>
        </p:nvSpPr>
        <p:spPr>
          <a:xfrm>
            <a:off x="10597233" y="8838737"/>
            <a:ext cx="11704320" cy="2194560"/>
          </a:xfrm>
          <a:prstGeom prst="roundRect">
            <a:avLst>
              <a:gd name="adj" fmla="val 6667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17">
            <a:extLst>
              <a:ext uri="{FF2B5EF4-FFF2-40B4-BE49-F238E27FC236}">
                <a16:creationId xmlns:a16="http://schemas.microsoft.com/office/drawing/2014/main" id="{3138F535-0FB2-41A9-C739-FAF728D7E6ED}"/>
              </a:ext>
            </a:extLst>
          </p:cNvPr>
          <p:cNvSpPr/>
          <p:nvPr/>
        </p:nvSpPr>
        <p:spPr>
          <a:xfrm>
            <a:off x="11054433" y="9332513"/>
            <a:ext cx="1207008" cy="120700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1" name="Image 3" descr="icons/server2_FFFFFF.png">
            <a:extLst>
              <a:ext uri="{FF2B5EF4-FFF2-40B4-BE49-F238E27FC236}">
                <a16:creationId xmlns:a16="http://schemas.microsoft.com/office/drawing/2014/main" id="{01D1CC14-BC5E-A1EB-3D32-B6A172510F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44115" y="9622195"/>
            <a:ext cx="627644" cy="627644"/>
          </a:xfrm>
          <a:prstGeom prst="rect">
            <a:avLst/>
          </a:prstGeom>
        </p:spPr>
      </p:pic>
      <p:sp>
        <p:nvSpPr>
          <p:cNvPr id="53" name="Text 18">
            <a:extLst>
              <a:ext uri="{FF2B5EF4-FFF2-40B4-BE49-F238E27FC236}">
                <a16:creationId xmlns:a16="http://schemas.microsoft.com/office/drawing/2014/main" id="{783AEBB1-BA98-DE12-9196-CBF5F140F767}"/>
              </a:ext>
            </a:extLst>
          </p:cNvPr>
          <p:cNvSpPr/>
          <p:nvPr/>
        </p:nvSpPr>
        <p:spPr>
          <a:xfrm>
            <a:off x="12517473" y="9131345"/>
            <a:ext cx="9509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Distributability of resources</a:t>
            </a:r>
            <a:endParaRPr lang="en-US" sz="2800" dirty="0"/>
          </a:p>
        </p:txBody>
      </p:sp>
      <p:sp>
        <p:nvSpPr>
          <p:cNvPr id="55" name="Text 19">
            <a:extLst>
              <a:ext uri="{FF2B5EF4-FFF2-40B4-BE49-F238E27FC236}">
                <a16:creationId xmlns:a16="http://schemas.microsoft.com/office/drawing/2014/main" id="{CC1622EE-8C33-73C1-89F5-9E740C81E4AE}"/>
              </a:ext>
            </a:extLst>
          </p:cNvPr>
          <p:cNvSpPr/>
          <p:nvPr/>
        </p:nvSpPr>
        <p:spPr>
          <a:xfrm>
            <a:off x="12517473" y="9844577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Compute, storage &amp; communication resources must themselves be distributed to process data at the edge.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0129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D322D-A25C-EA04-66BF-1DC2E4D0D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D63F18E5-B9C2-3F07-C9EA-CEB2897F4E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Key Characteristics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EF5730-019C-19D3-922E-31F3768FC69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FC2BB62E-273B-AB9C-5BF2-C8A821DD7795}"/>
              </a:ext>
            </a:extLst>
          </p:cNvPr>
          <p:cNvSpPr txBox="1"/>
          <p:nvPr/>
        </p:nvSpPr>
        <p:spPr>
          <a:xfrm>
            <a:off x="696181" y="1308881"/>
            <a:ext cx="9182001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Five technologies make the edge computing model work.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62B121FB-01AB-E039-0D18-C09846A06EFB}"/>
              </a:ext>
            </a:extLst>
          </p:cNvPr>
          <p:cNvSpPr/>
          <p:nvPr/>
        </p:nvSpPr>
        <p:spPr>
          <a:xfrm>
            <a:off x="696181" y="3398057"/>
            <a:ext cx="7132320" cy="3931920"/>
          </a:xfrm>
          <a:prstGeom prst="roundRect">
            <a:avLst>
              <a:gd name="adj" fmla="val 372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EAD37E82-F9A5-4697-7996-69AC560022B0}"/>
              </a:ext>
            </a:extLst>
          </p:cNvPr>
          <p:cNvSpPr/>
          <p:nvPr/>
        </p:nvSpPr>
        <p:spPr>
          <a:xfrm>
            <a:off x="1208245" y="3873545"/>
            <a:ext cx="1316736" cy="131673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0" descr="icons/refresh2_FFFFFF.png">
            <a:extLst>
              <a:ext uri="{FF2B5EF4-FFF2-40B4-BE49-F238E27FC236}">
                <a16:creationId xmlns:a16="http://schemas.microsoft.com/office/drawing/2014/main" id="{0EC1A427-1084-77CC-316E-213D4B4FD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262" y="4189562"/>
            <a:ext cx="684703" cy="684703"/>
          </a:xfrm>
          <a:prstGeom prst="rect">
            <a:avLst/>
          </a:prstGeom>
        </p:spPr>
      </p:pic>
      <p:sp>
        <p:nvSpPr>
          <p:cNvPr id="17" name="Text 7">
            <a:extLst>
              <a:ext uri="{FF2B5EF4-FFF2-40B4-BE49-F238E27FC236}">
                <a16:creationId xmlns:a16="http://schemas.microsoft.com/office/drawing/2014/main" id="{B8B48A52-7EA8-70A3-18C2-6ED4F9B8368C}"/>
              </a:ext>
            </a:extLst>
          </p:cNvPr>
          <p:cNvSpPr/>
          <p:nvPr/>
        </p:nvSpPr>
        <p:spPr>
          <a:xfrm>
            <a:off x="2799301" y="3910121"/>
            <a:ext cx="4846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 Migration</a:t>
            </a:r>
            <a:endParaRPr lang="en-US" sz="3200" dirty="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DBFBBABC-34D5-7AC5-738C-818A15CB8015}"/>
              </a:ext>
            </a:extLst>
          </p:cNvPr>
          <p:cNvSpPr/>
          <p:nvPr/>
        </p:nvSpPr>
        <p:spPr>
          <a:xfrm>
            <a:off x="1208245" y="5318297"/>
            <a:ext cx="62179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Minimize data transmitted across the network — preprocess at the edge, allocate tasks by current load, balance energy vs latency vs data volume.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9">
            <a:extLst>
              <a:ext uri="{FF2B5EF4-FFF2-40B4-BE49-F238E27FC236}">
                <a16:creationId xmlns:a16="http://schemas.microsoft.com/office/drawing/2014/main" id="{C1FDE210-7360-DB27-F5BE-7974F98D0C22}"/>
              </a:ext>
            </a:extLst>
          </p:cNvPr>
          <p:cNvSpPr/>
          <p:nvPr/>
        </p:nvSpPr>
        <p:spPr>
          <a:xfrm>
            <a:off x="8194261" y="3398057"/>
            <a:ext cx="7132320" cy="3931920"/>
          </a:xfrm>
          <a:prstGeom prst="roundRect">
            <a:avLst>
              <a:gd name="adj" fmla="val 372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A685085C-744C-C9BC-2214-675F4DB7A5DA}"/>
              </a:ext>
            </a:extLst>
          </p:cNvPr>
          <p:cNvSpPr/>
          <p:nvPr/>
        </p:nvSpPr>
        <p:spPr>
          <a:xfrm>
            <a:off x="8706325" y="3873545"/>
            <a:ext cx="1316736" cy="1316736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1" descr="icons/wifi2_FFFFFF.png">
            <a:extLst>
              <a:ext uri="{FF2B5EF4-FFF2-40B4-BE49-F238E27FC236}">
                <a16:creationId xmlns:a16="http://schemas.microsoft.com/office/drawing/2014/main" id="{7BC4E02F-D7CA-713C-AB9A-ED177B41B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2342" y="4189562"/>
            <a:ext cx="684703" cy="684703"/>
          </a:xfrm>
          <a:prstGeom prst="rect">
            <a:avLst/>
          </a:prstGeom>
        </p:spPr>
      </p:pic>
      <p:sp>
        <p:nvSpPr>
          <p:cNvPr id="30" name="Text 11">
            <a:extLst>
              <a:ext uri="{FF2B5EF4-FFF2-40B4-BE49-F238E27FC236}">
                <a16:creationId xmlns:a16="http://schemas.microsoft.com/office/drawing/2014/main" id="{5B216DCC-0907-695C-229F-E377647087C7}"/>
              </a:ext>
            </a:extLst>
          </p:cNvPr>
          <p:cNvSpPr/>
          <p:nvPr/>
        </p:nvSpPr>
        <p:spPr>
          <a:xfrm>
            <a:off x="10135349" y="3910121"/>
            <a:ext cx="5078944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&amp; 6G Communication</a:t>
            </a:r>
            <a:endParaRPr lang="en-US" sz="3200" dirty="0"/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C9B464E2-7522-0DBA-63C1-46F426612010}"/>
              </a:ext>
            </a:extLst>
          </p:cNvPr>
          <p:cNvSpPr/>
          <p:nvPr/>
        </p:nvSpPr>
        <p:spPr>
          <a:xfrm>
            <a:off x="8706325" y="5318297"/>
            <a:ext cx="62179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Higher speed, ultra-low latency, massive capacity. Cuts transmission delay when edge devices still must upload to the cloud.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3">
            <a:extLst>
              <a:ext uri="{FF2B5EF4-FFF2-40B4-BE49-F238E27FC236}">
                <a16:creationId xmlns:a16="http://schemas.microsoft.com/office/drawing/2014/main" id="{CCF672D5-55D2-068F-E708-441A0E907D23}"/>
              </a:ext>
            </a:extLst>
          </p:cNvPr>
          <p:cNvSpPr/>
          <p:nvPr/>
        </p:nvSpPr>
        <p:spPr>
          <a:xfrm>
            <a:off x="15692341" y="3398057"/>
            <a:ext cx="7132320" cy="3931920"/>
          </a:xfrm>
          <a:prstGeom prst="roundRect">
            <a:avLst>
              <a:gd name="adj" fmla="val 372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14">
            <a:extLst>
              <a:ext uri="{FF2B5EF4-FFF2-40B4-BE49-F238E27FC236}">
                <a16:creationId xmlns:a16="http://schemas.microsoft.com/office/drawing/2014/main" id="{D561E9BA-3DDD-E58E-DB05-30DCE3C46216}"/>
              </a:ext>
            </a:extLst>
          </p:cNvPr>
          <p:cNvSpPr/>
          <p:nvPr/>
        </p:nvSpPr>
        <p:spPr>
          <a:xfrm>
            <a:off x="16204405" y="3873545"/>
            <a:ext cx="1316736" cy="131673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1" name="Image 2" descr="icons/memory_FFFFFF.png">
            <a:extLst>
              <a:ext uri="{FF2B5EF4-FFF2-40B4-BE49-F238E27FC236}">
                <a16:creationId xmlns:a16="http://schemas.microsoft.com/office/drawing/2014/main" id="{AB585ABE-D111-4AAE-2F56-4127582B4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20422" y="4189562"/>
            <a:ext cx="684703" cy="684703"/>
          </a:xfrm>
          <a:prstGeom prst="rect">
            <a:avLst/>
          </a:prstGeom>
        </p:spPr>
      </p:pic>
      <p:sp>
        <p:nvSpPr>
          <p:cNvPr id="44" name="Text 15">
            <a:extLst>
              <a:ext uri="{FF2B5EF4-FFF2-40B4-BE49-F238E27FC236}">
                <a16:creationId xmlns:a16="http://schemas.microsoft.com/office/drawing/2014/main" id="{5A4597A5-A446-C254-0BA0-B8A2523306ED}"/>
              </a:ext>
            </a:extLst>
          </p:cNvPr>
          <p:cNvSpPr/>
          <p:nvPr/>
        </p:nvSpPr>
        <p:spPr>
          <a:xfrm>
            <a:off x="17795461" y="3910121"/>
            <a:ext cx="4846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Storage</a:t>
            </a:r>
            <a:endParaRPr lang="en-US" sz="3200" dirty="0"/>
          </a:p>
        </p:txBody>
      </p:sp>
      <p:sp>
        <p:nvSpPr>
          <p:cNvPr id="46" name="Text 16">
            <a:extLst>
              <a:ext uri="{FF2B5EF4-FFF2-40B4-BE49-F238E27FC236}">
                <a16:creationId xmlns:a16="http://schemas.microsoft.com/office/drawing/2014/main" id="{C6367265-865D-BA98-A9A7-A5C71247AB69}"/>
              </a:ext>
            </a:extLst>
          </p:cNvPr>
          <p:cNvSpPr/>
          <p:nvPr/>
        </p:nvSpPr>
        <p:spPr>
          <a:xfrm>
            <a:off x="16204405" y="5318297"/>
            <a:ext cx="62179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NVM (NAND Flash, PCRAM, RRAM) gives low-latency, high-density storage but software stacks &amp; reliability lag the hardware.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17">
            <a:extLst>
              <a:ext uri="{FF2B5EF4-FFF2-40B4-BE49-F238E27FC236}">
                <a16:creationId xmlns:a16="http://schemas.microsoft.com/office/drawing/2014/main" id="{325A15BC-990F-A1CC-D3E0-701E5DDF2228}"/>
              </a:ext>
            </a:extLst>
          </p:cNvPr>
          <p:cNvSpPr/>
          <p:nvPr/>
        </p:nvSpPr>
        <p:spPr>
          <a:xfrm>
            <a:off x="4445221" y="7604297"/>
            <a:ext cx="7132320" cy="3931920"/>
          </a:xfrm>
          <a:prstGeom prst="roundRect">
            <a:avLst>
              <a:gd name="adj" fmla="val 372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18">
            <a:extLst>
              <a:ext uri="{FF2B5EF4-FFF2-40B4-BE49-F238E27FC236}">
                <a16:creationId xmlns:a16="http://schemas.microsoft.com/office/drawing/2014/main" id="{22F9BE60-A61F-712A-F286-6BF9745BF815}"/>
              </a:ext>
            </a:extLst>
          </p:cNvPr>
          <p:cNvSpPr/>
          <p:nvPr/>
        </p:nvSpPr>
        <p:spPr>
          <a:xfrm>
            <a:off x="4957285" y="8079785"/>
            <a:ext cx="1316736" cy="1316736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7" name="Image 3" descr="icons/package_FFFFFF.png">
            <a:extLst>
              <a:ext uri="{FF2B5EF4-FFF2-40B4-BE49-F238E27FC236}">
                <a16:creationId xmlns:a16="http://schemas.microsoft.com/office/drawing/2014/main" id="{70B4B86E-27F5-4B70-1684-BF46F207C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302" y="8395802"/>
            <a:ext cx="684703" cy="684703"/>
          </a:xfrm>
          <a:prstGeom prst="rect">
            <a:avLst/>
          </a:prstGeom>
        </p:spPr>
      </p:pic>
      <p:sp>
        <p:nvSpPr>
          <p:cNvPr id="59" name="Text 19">
            <a:extLst>
              <a:ext uri="{FF2B5EF4-FFF2-40B4-BE49-F238E27FC236}">
                <a16:creationId xmlns:a16="http://schemas.microsoft.com/office/drawing/2014/main" id="{69B59042-CAF5-88ED-D113-36E011E7CF1B}"/>
              </a:ext>
            </a:extLst>
          </p:cNvPr>
          <p:cNvSpPr/>
          <p:nvPr/>
        </p:nvSpPr>
        <p:spPr>
          <a:xfrm>
            <a:off x="6548341" y="8116361"/>
            <a:ext cx="4846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Lightweight Libraries &amp; Kernels</a:t>
            </a:r>
            <a:endParaRPr lang="en-US" sz="3200" dirty="0"/>
          </a:p>
        </p:txBody>
      </p:sp>
      <p:sp>
        <p:nvSpPr>
          <p:cNvPr id="61" name="Text 20">
            <a:extLst>
              <a:ext uri="{FF2B5EF4-FFF2-40B4-BE49-F238E27FC236}">
                <a16:creationId xmlns:a16="http://schemas.microsoft.com/office/drawing/2014/main" id="{6A4B8C9C-26EA-3AC5-9735-52645F564044}"/>
              </a:ext>
            </a:extLst>
          </p:cNvPr>
          <p:cNvSpPr/>
          <p:nvPr/>
        </p:nvSpPr>
        <p:spPr>
          <a:xfrm>
            <a:off x="4957285" y="9524537"/>
            <a:ext cx="62179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devices can’t run heavy software; containerization (Docker) shares the host kernel for efficient, isolated deployment.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21">
            <a:extLst>
              <a:ext uri="{FF2B5EF4-FFF2-40B4-BE49-F238E27FC236}">
                <a16:creationId xmlns:a16="http://schemas.microsoft.com/office/drawing/2014/main" id="{969D1FE8-E4F0-8477-6C3D-72B1AC8EBA62}"/>
              </a:ext>
            </a:extLst>
          </p:cNvPr>
          <p:cNvSpPr/>
          <p:nvPr/>
        </p:nvSpPr>
        <p:spPr>
          <a:xfrm>
            <a:off x="11943301" y="7604297"/>
            <a:ext cx="7132320" cy="3931920"/>
          </a:xfrm>
          <a:prstGeom prst="roundRect">
            <a:avLst>
              <a:gd name="adj" fmla="val 372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9" name="Shape 22">
            <a:extLst>
              <a:ext uri="{FF2B5EF4-FFF2-40B4-BE49-F238E27FC236}">
                <a16:creationId xmlns:a16="http://schemas.microsoft.com/office/drawing/2014/main" id="{307D92D4-6D6B-6C76-0683-A7E85079260A}"/>
              </a:ext>
            </a:extLst>
          </p:cNvPr>
          <p:cNvSpPr/>
          <p:nvPr/>
        </p:nvSpPr>
        <p:spPr>
          <a:xfrm>
            <a:off x="12455365" y="8079785"/>
            <a:ext cx="1316736" cy="131673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1" name="Image 4" descr="icons/code_FFFFFF.png">
            <a:extLst>
              <a:ext uri="{FF2B5EF4-FFF2-40B4-BE49-F238E27FC236}">
                <a16:creationId xmlns:a16="http://schemas.microsoft.com/office/drawing/2014/main" id="{F86CCAD2-D4ED-E8A9-E01F-93C9A2570F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71382" y="8395802"/>
            <a:ext cx="684703" cy="684703"/>
          </a:xfrm>
          <a:prstGeom prst="rect">
            <a:avLst/>
          </a:prstGeom>
        </p:spPr>
      </p:pic>
      <p:sp>
        <p:nvSpPr>
          <p:cNvPr id="133" name="Text 23">
            <a:extLst>
              <a:ext uri="{FF2B5EF4-FFF2-40B4-BE49-F238E27FC236}">
                <a16:creationId xmlns:a16="http://schemas.microsoft.com/office/drawing/2014/main" id="{7FBDBBE6-AC6A-AB07-A403-FAAC7EB84996}"/>
              </a:ext>
            </a:extLst>
          </p:cNvPr>
          <p:cNvSpPr/>
          <p:nvPr/>
        </p:nvSpPr>
        <p:spPr>
          <a:xfrm>
            <a:off x="14046420" y="8116361"/>
            <a:ext cx="4851179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 Programming Model</a:t>
            </a:r>
            <a:endParaRPr lang="en-US" sz="3200" dirty="0"/>
          </a:p>
        </p:txBody>
      </p:sp>
      <p:sp>
        <p:nvSpPr>
          <p:cNvPr id="135" name="Text 24">
            <a:extLst>
              <a:ext uri="{FF2B5EF4-FFF2-40B4-BE49-F238E27FC236}">
                <a16:creationId xmlns:a16="http://schemas.microsoft.com/office/drawing/2014/main" id="{203E3A99-1009-599B-05E9-1ADB4CCC40FB}"/>
              </a:ext>
            </a:extLst>
          </p:cNvPr>
          <p:cNvSpPr/>
          <p:nvPr/>
        </p:nvSpPr>
        <p:spPr>
          <a:xfrm>
            <a:off x="12455365" y="9524537"/>
            <a:ext cx="62179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New models needed for heterogeneous nodes — the “computation stream” and Firework model (manager + nodes, shared data views).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48678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B2946-7021-ED57-1D44-B036A3B41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A470754-D33A-0CF9-D3E5-C6F5540C91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Key Characteristics: Compute Migration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729DBB-D13F-654C-EFF0-1A119EEAF7A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FE90A4D-9738-147E-32C8-DFBDDAE9C7B3}"/>
              </a:ext>
            </a:extLst>
          </p:cNvPr>
          <p:cNvSpPr txBox="1"/>
          <p:nvPr/>
        </p:nvSpPr>
        <p:spPr>
          <a:xfrm>
            <a:off x="577910" y="1258361"/>
            <a:ext cx="10177466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goal is to minimize the data transmitted across the network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4F61A34C-6439-1656-0819-B6C41957CEC0}"/>
              </a:ext>
            </a:extLst>
          </p:cNvPr>
          <p:cNvSpPr/>
          <p:nvPr/>
        </p:nvSpPr>
        <p:spPr>
          <a:xfrm>
            <a:off x="577910" y="3306617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strategy</a:t>
            </a:r>
            <a:endParaRPr lang="en-US" sz="3200" dirty="0"/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FE3833EC-99B0-9DBF-34B0-7CDC0A5AE261}"/>
              </a:ext>
            </a:extLst>
          </p:cNvPr>
          <p:cNvSpPr/>
          <p:nvPr/>
        </p:nvSpPr>
        <p:spPr>
          <a:xfrm>
            <a:off x="577910" y="4221017"/>
            <a:ext cx="10972800" cy="2194560"/>
          </a:xfrm>
          <a:prstGeom prst="roundRect">
            <a:avLst>
              <a:gd name="adj" fmla="val 6667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4EFE2907-5638-E7E3-EA71-E8A48D834BA8}"/>
              </a:ext>
            </a:extLst>
          </p:cNvPr>
          <p:cNvSpPr/>
          <p:nvPr/>
        </p:nvSpPr>
        <p:spPr>
          <a:xfrm>
            <a:off x="1035110" y="4714793"/>
            <a:ext cx="1207008" cy="120700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>
            <a:extLst>
              <a:ext uri="{FF2B5EF4-FFF2-40B4-BE49-F238E27FC236}">
                <a16:creationId xmlns:a16="http://schemas.microsoft.com/office/drawing/2014/main" id="{409AEEA9-9BD5-8ADE-2E99-A3E7FA087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792" y="5004475"/>
            <a:ext cx="627644" cy="627644"/>
          </a:xfrm>
          <a:prstGeom prst="rect">
            <a:avLst/>
          </a:prstGeom>
        </p:spPr>
      </p:pic>
      <p:sp>
        <p:nvSpPr>
          <p:cNvPr id="8" name="Text 8">
            <a:extLst>
              <a:ext uri="{FF2B5EF4-FFF2-40B4-BE49-F238E27FC236}">
                <a16:creationId xmlns:a16="http://schemas.microsoft.com/office/drawing/2014/main" id="{B6C6D467-54DB-6ACA-6DB5-DB3EE69631C5}"/>
              </a:ext>
            </a:extLst>
          </p:cNvPr>
          <p:cNvSpPr/>
          <p:nvPr/>
        </p:nvSpPr>
        <p:spPr>
          <a:xfrm>
            <a:off x="2498150" y="4513625"/>
            <a:ext cx="877824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Preprocess at the edge</a:t>
            </a:r>
            <a:endParaRPr lang="en-US" sz="3200" dirty="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8C3CDE60-AD0F-9F87-ADBE-47A502630608}"/>
              </a:ext>
            </a:extLst>
          </p:cNvPr>
          <p:cNvSpPr/>
          <p:nvPr/>
        </p:nvSpPr>
        <p:spPr>
          <a:xfrm>
            <a:off x="2498150" y="5226857"/>
            <a:ext cx="8869680" cy="10972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Partial or complete preprocessing where data is collected — filter out unnecessary data to cut bandwidth demand.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E7C8BACD-5DC0-78DF-1AB7-83886A75379B}"/>
              </a:ext>
            </a:extLst>
          </p:cNvPr>
          <p:cNvSpPr/>
          <p:nvPr/>
        </p:nvSpPr>
        <p:spPr>
          <a:xfrm>
            <a:off x="577910" y="6598457"/>
            <a:ext cx="10972800" cy="2194560"/>
          </a:xfrm>
          <a:prstGeom prst="roundRect">
            <a:avLst>
              <a:gd name="adj" fmla="val 6667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1">
            <a:extLst>
              <a:ext uri="{FF2B5EF4-FFF2-40B4-BE49-F238E27FC236}">
                <a16:creationId xmlns:a16="http://schemas.microsoft.com/office/drawing/2014/main" id="{0467679E-114B-F3C8-A674-E78E542E80BC}"/>
              </a:ext>
            </a:extLst>
          </p:cNvPr>
          <p:cNvSpPr/>
          <p:nvPr/>
        </p:nvSpPr>
        <p:spPr>
          <a:xfrm>
            <a:off x="1035110" y="7092233"/>
            <a:ext cx="1207008" cy="120700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>
            <a:extLst>
              <a:ext uri="{FF2B5EF4-FFF2-40B4-BE49-F238E27FC236}">
                <a16:creationId xmlns:a16="http://schemas.microsoft.com/office/drawing/2014/main" id="{F7743354-54B1-BBE5-34EA-996C3A3C7C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4792" y="7381915"/>
            <a:ext cx="627644" cy="627644"/>
          </a:xfrm>
          <a:prstGeom prst="rect">
            <a:avLst/>
          </a:prstGeom>
        </p:spPr>
      </p:pic>
      <p:sp>
        <p:nvSpPr>
          <p:cNvPr id="15" name="Text 12">
            <a:extLst>
              <a:ext uri="{FF2B5EF4-FFF2-40B4-BE49-F238E27FC236}">
                <a16:creationId xmlns:a16="http://schemas.microsoft.com/office/drawing/2014/main" id="{A343DEDD-B2DC-F016-224B-81E44B8763A3}"/>
              </a:ext>
            </a:extLst>
          </p:cNvPr>
          <p:cNvSpPr/>
          <p:nvPr/>
        </p:nvSpPr>
        <p:spPr>
          <a:xfrm>
            <a:off x="2498150" y="6891065"/>
            <a:ext cx="877824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Allocate by current load</a:t>
            </a:r>
            <a:endParaRPr lang="en-US" sz="320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17BB87A7-F6B6-930A-977F-2F51FE3B2A27}"/>
              </a:ext>
            </a:extLst>
          </p:cNvPr>
          <p:cNvSpPr/>
          <p:nvPr/>
        </p:nvSpPr>
        <p:spPr>
          <a:xfrm>
            <a:off x="2498150" y="7604297"/>
            <a:ext cx="8869680" cy="10972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Dynamically distribute tasks by each device’s computational load, so no single device is overloaded.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6F90D6E2-2C9F-BFF9-03B5-10EADC209876}"/>
              </a:ext>
            </a:extLst>
          </p:cNvPr>
          <p:cNvSpPr/>
          <p:nvPr/>
        </p:nvSpPr>
        <p:spPr>
          <a:xfrm>
            <a:off x="577910" y="8975897"/>
            <a:ext cx="10972800" cy="2194560"/>
          </a:xfrm>
          <a:prstGeom prst="roundRect">
            <a:avLst>
              <a:gd name="adj" fmla="val 6667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6D6E8A58-3290-FE52-5135-73251DCA662A}"/>
              </a:ext>
            </a:extLst>
          </p:cNvPr>
          <p:cNvSpPr/>
          <p:nvPr/>
        </p:nvSpPr>
        <p:spPr>
          <a:xfrm>
            <a:off x="1035110" y="9469673"/>
            <a:ext cx="1207008" cy="120700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5F7CC57C-0C46-D08E-C802-891B85A5BF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4792" y="9759355"/>
            <a:ext cx="627644" cy="627644"/>
          </a:xfrm>
          <a:prstGeom prst="rect">
            <a:avLst/>
          </a:prstGeom>
        </p:spPr>
      </p:pic>
      <p:sp>
        <p:nvSpPr>
          <p:cNvPr id="23" name="Text 16">
            <a:extLst>
              <a:ext uri="{FF2B5EF4-FFF2-40B4-BE49-F238E27FC236}">
                <a16:creationId xmlns:a16="http://schemas.microsoft.com/office/drawing/2014/main" id="{95065832-3475-17FD-DF13-8867FB8E0890}"/>
              </a:ext>
            </a:extLst>
          </p:cNvPr>
          <p:cNvSpPr/>
          <p:nvPr/>
        </p:nvSpPr>
        <p:spPr>
          <a:xfrm>
            <a:off x="2498150" y="9268505"/>
            <a:ext cx="877824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 three factors</a:t>
            </a:r>
            <a:endParaRPr lang="en-US" sz="3200" dirty="0"/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8C7C88E7-D14E-BFEC-CE36-F29D10B89CE1}"/>
              </a:ext>
            </a:extLst>
          </p:cNvPr>
          <p:cNvSpPr/>
          <p:nvPr/>
        </p:nvSpPr>
        <p:spPr>
          <a:xfrm>
            <a:off x="2498150" y="9981737"/>
            <a:ext cx="8869680" cy="10972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Find the optimal balance of energy consumption, edge computational latency, and volume of data transmitted.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83DD8A43-FD43-7C58-DC43-2EB5BFA26E30}"/>
              </a:ext>
            </a:extLst>
          </p:cNvPr>
          <p:cNvSpPr/>
          <p:nvPr/>
        </p:nvSpPr>
        <p:spPr>
          <a:xfrm>
            <a:off x="12192000" y="3489497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migration decisions</a:t>
            </a:r>
            <a:endParaRPr lang="en-US" sz="3200" dirty="0"/>
          </a:p>
        </p:txBody>
      </p:sp>
      <p:sp>
        <p:nvSpPr>
          <p:cNvPr id="27" name="Shape 19">
            <a:extLst>
              <a:ext uri="{FF2B5EF4-FFF2-40B4-BE49-F238E27FC236}">
                <a16:creationId xmlns:a16="http://schemas.microsoft.com/office/drawing/2014/main" id="{CB40DAC9-D760-A03E-7912-4058ED014286}"/>
              </a:ext>
            </a:extLst>
          </p:cNvPr>
          <p:cNvSpPr/>
          <p:nvPr/>
        </p:nvSpPr>
        <p:spPr>
          <a:xfrm>
            <a:off x="12192000" y="4403897"/>
            <a:ext cx="10698480" cy="1426464"/>
          </a:xfrm>
          <a:prstGeom prst="roundRect">
            <a:avLst>
              <a:gd name="adj" fmla="val 7692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0">
            <a:extLst>
              <a:ext uri="{FF2B5EF4-FFF2-40B4-BE49-F238E27FC236}">
                <a16:creationId xmlns:a16="http://schemas.microsoft.com/office/drawing/2014/main" id="{624737E8-4584-9578-86F0-D478A4982655}"/>
              </a:ext>
            </a:extLst>
          </p:cNvPr>
          <p:cNvSpPr/>
          <p:nvPr/>
        </p:nvSpPr>
        <p:spPr>
          <a:xfrm>
            <a:off x="12557760" y="4751369"/>
            <a:ext cx="731520" cy="73152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1">
            <a:extLst>
              <a:ext uri="{FF2B5EF4-FFF2-40B4-BE49-F238E27FC236}">
                <a16:creationId xmlns:a16="http://schemas.microsoft.com/office/drawing/2014/main" id="{252433EB-61F1-49C7-C6BA-BCFED154754E}"/>
              </a:ext>
            </a:extLst>
          </p:cNvPr>
          <p:cNvSpPr/>
          <p:nvPr/>
        </p:nvSpPr>
        <p:spPr>
          <a:xfrm>
            <a:off x="12557760" y="4751369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32" name="Text 22">
            <a:extLst>
              <a:ext uri="{FF2B5EF4-FFF2-40B4-BE49-F238E27FC236}">
                <a16:creationId xmlns:a16="http://schemas.microsoft.com/office/drawing/2014/main" id="{0D02924E-DF78-3CFA-3D47-1663901E6D67}"/>
              </a:ext>
            </a:extLst>
          </p:cNvPr>
          <p:cNvSpPr/>
          <p:nvPr/>
        </p:nvSpPr>
        <p:spPr>
          <a:xfrm>
            <a:off x="13655040" y="4403897"/>
            <a:ext cx="8961120" cy="142646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Which tasks are suitable for migration?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23">
            <a:extLst>
              <a:ext uri="{FF2B5EF4-FFF2-40B4-BE49-F238E27FC236}">
                <a16:creationId xmlns:a16="http://schemas.microsoft.com/office/drawing/2014/main" id="{489CB7E8-2050-430F-3D73-357496360D48}"/>
              </a:ext>
            </a:extLst>
          </p:cNvPr>
          <p:cNvSpPr/>
          <p:nvPr/>
        </p:nvSpPr>
        <p:spPr>
          <a:xfrm>
            <a:off x="12192000" y="6086393"/>
            <a:ext cx="10698480" cy="1426464"/>
          </a:xfrm>
          <a:prstGeom prst="roundRect">
            <a:avLst>
              <a:gd name="adj" fmla="val 7692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24">
            <a:extLst>
              <a:ext uri="{FF2B5EF4-FFF2-40B4-BE49-F238E27FC236}">
                <a16:creationId xmlns:a16="http://schemas.microsoft.com/office/drawing/2014/main" id="{5B25B3EE-F31C-00D8-CC8F-E8666A306382}"/>
              </a:ext>
            </a:extLst>
          </p:cNvPr>
          <p:cNvSpPr/>
          <p:nvPr/>
        </p:nvSpPr>
        <p:spPr>
          <a:xfrm>
            <a:off x="12557760" y="6433865"/>
            <a:ext cx="731520" cy="73152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25">
            <a:extLst>
              <a:ext uri="{FF2B5EF4-FFF2-40B4-BE49-F238E27FC236}">
                <a16:creationId xmlns:a16="http://schemas.microsoft.com/office/drawing/2014/main" id="{5F234952-C4E2-199E-3CF9-2944BCE2BF83}"/>
              </a:ext>
            </a:extLst>
          </p:cNvPr>
          <p:cNvSpPr/>
          <p:nvPr/>
        </p:nvSpPr>
        <p:spPr>
          <a:xfrm>
            <a:off x="12557760" y="6433865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39" name="Text 26">
            <a:extLst>
              <a:ext uri="{FF2B5EF4-FFF2-40B4-BE49-F238E27FC236}">
                <a16:creationId xmlns:a16="http://schemas.microsoft.com/office/drawing/2014/main" id="{4A9F2AC4-BF21-6BA6-141A-49650D926149}"/>
              </a:ext>
            </a:extLst>
          </p:cNvPr>
          <p:cNvSpPr/>
          <p:nvPr/>
        </p:nvSpPr>
        <p:spPr>
          <a:xfrm>
            <a:off x="13655040" y="6086393"/>
            <a:ext cx="8961120" cy="142646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migration strategy to use?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27">
            <a:extLst>
              <a:ext uri="{FF2B5EF4-FFF2-40B4-BE49-F238E27FC236}">
                <a16:creationId xmlns:a16="http://schemas.microsoft.com/office/drawing/2014/main" id="{1DE499EB-878D-1825-FBB8-D829EFA2E40D}"/>
              </a:ext>
            </a:extLst>
          </p:cNvPr>
          <p:cNvSpPr/>
          <p:nvPr/>
        </p:nvSpPr>
        <p:spPr>
          <a:xfrm>
            <a:off x="12192000" y="7768889"/>
            <a:ext cx="10698480" cy="1426464"/>
          </a:xfrm>
          <a:prstGeom prst="roundRect">
            <a:avLst>
              <a:gd name="adj" fmla="val 7692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28">
            <a:extLst>
              <a:ext uri="{FF2B5EF4-FFF2-40B4-BE49-F238E27FC236}">
                <a16:creationId xmlns:a16="http://schemas.microsoft.com/office/drawing/2014/main" id="{3262B5B1-5DC6-0DF1-3491-465DA42F98E5}"/>
              </a:ext>
            </a:extLst>
          </p:cNvPr>
          <p:cNvSpPr/>
          <p:nvPr/>
        </p:nvSpPr>
        <p:spPr>
          <a:xfrm>
            <a:off x="12557760" y="8116361"/>
            <a:ext cx="731520" cy="73152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29">
            <a:extLst>
              <a:ext uri="{FF2B5EF4-FFF2-40B4-BE49-F238E27FC236}">
                <a16:creationId xmlns:a16="http://schemas.microsoft.com/office/drawing/2014/main" id="{326F69B2-851B-B43B-4696-44D97EF36E88}"/>
              </a:ext>
            </a:extLst>
          </p:cNvPr>
          <p:cNvSpPr/>
          <p:nvPr/>
        </p:nvSpPr>
        <p:spPr>
          <a:xfrm>
            <a:off x="12557760" y="8116361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5" name="Text 30">
            <a:extLst>
              <a:ext uri="{FF2B5EF4-FFF2-40B4-BE49-F238E27FC236}">
                <a16:creationId xmlns:a16="http://schemas.microsoft.com/office/drawing/2014/main" id="{DB0A0713-5C23-DDB9-C8DA-79EF0D070567}"/>
              </a:ext>
            </a:extLst>
          </p:cNvPr>
          <p:cNvSpPr/>
          <p:nvPr/>
        </p:nvSpPr>
        <p:spPr>
          <a:xfrm>
            <a:off x="13655040" y="7768889"/>
            <a:ext cx="8961120" cy="142646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Which specific tasks to migrate?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31">
            <a:extLst>
              <a:ext uri="{FF2B5EF4-FFF2-40B4-BE49-F238E27FC236}">
                <a16:creationId xmlns:a16="http://schemas.microsoft.com/office/drawing/2014/main" id="{BC245004-4CEF-8FC0-A42A-29741BAB613C}"/>
              </a:ext>
            </a:extLst>
          </p:cNvPr>
          <p:cNvSpPr/>
          <p:nvPr/>
        </p:nvSpPr>
        <p:spPr>
          <a:xfrm>
            <a:off x="12192000" y="9451385"/>
            <a:ext cx="10698480" cy="1426464"/>
          </a:xfrm>
          <a:prstGeom prst="roundRect">
            <a:avLst>
              <a:gd name="adj" fmla="val 7692"/>
            </a:avLst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32">
            <a:extLst>
              <a:ext uri="{FF2B5EF4-FFF2-40B4-BE49-F238E27FC236}">
                <a16:creationId xmlns:a16="http://schemas.microsoft.com/office/drawing/2014/main" id="{B5FEDFA8-18E4-5CCE-6B40-DEA0554696F3}"/>
              </a:ext>
            </a:extLst>
          </p:cNvPr>
          <p:cNvSpPr/>
          <p:nvPr/>
        </p:nvSpPr>
        <p:spPr>
          <a:xfrm>
            <a:off x="12557760" y="9798857"/>
            <a:ext cx="731520" cy="73152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33">
            <a:extLst>
              <a:ext uri="{FF2B5EF4-FFF2-40B4-BE49-F238E27FC236}">
                <a16:creationId xmlns:a16="http://schemas.microsoft.com/office/drawing/2014/main" id="{025FF053-13EC-6478-B2BE-250B10959C2A}"/>
              </a:ext>
            </a:extLst>
          </p:cNvPr>
          <p:cNvSpPr/>
          <p:nvPr/>
        </p:nvSpPr>
        <p:spPr>
          <a:xfrm>
            <a:off x="12557760" y="9798857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1" name="Text 34">
            <a:extLst>
              <a:ext uri="{FF2B5EF4-FFF2-40B4-BE49-F238E27FC236}">
                <a16:creationId xmlns:a16="http://schemas.microsoft.com/office/drawing/2014/main" id="{7C500652-C410-D5F1-9364-2FD95F46EECD}"/>
              </a:ext>
            </a:extLst>
          </p:cNvPr>
          <p:cNvSpPr/>
          <p:nvPr/>
        </p:nvSpPr>
        <p:spPr>
          <a:xfrm>
            <a:off x="13655040" y="9451385"/>
            <a:ext cx="8961120" cy="142646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Partial or complete migration?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35">
            <a:extLst>
              <a:ext uri="{FF2B5EF4-FFF2-40B4-BE49-F238E27FC236}">
                <a16:creationId xmlns:a16="http://schemas.microsoft.com/office/drawing/2014/main" id="{45CC35A2-9305-2B7B-20E4-C9FD5589B379}"/>
              </a:ext>
            </a:extLst>
          </p:cNvPr>
          <p:cNvSpPr/>
          <p:nvPr/>
        </p:nvSpPr>
        <p:spPr>
          <a:xfrm>
            <a:off x="577910" y="11634679"/>
            <a:ext cx="22128480" cy="822960"/>
          </a:xfrm>
          <a:prstGeom prst="roundRect">
            <a:avLst>
              <a:gd name="adj" fmla="val 13333"/>
            </a:avLst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36">
            <a:extLst>
              <a:ext uri="{FF2B5EF4-FFF2-40B4-BE49-F238E27FC236}">
                <a16:creationId xmlns:a16="http://schemas.microsoft.com/office/drawing/2014/main" id="{C30B5D6C-DC7C-B8E5-04EF-9E1E5392687D}"/>
              </a:ext>
            </a:extLst>
          </p:cNvPr>
          <p:cNvSpPr/>
          <p:nvPr/>
        </p:nvSpPr>
        <p:spPr>
          <a:xfrm>
            <a:off x="1126550" y="11634679"/>
            <a:ext cx="2103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Also decide: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can the app be migrated · is the required data volume known · can tasks be synchronized post-migration.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4829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8AB03-7FAB-C8DA-2812-25F622AAA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8F60663-58F1-18D1-A69A-9731BB74B9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Key Characteristics: 5G &amp; 6G Communication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135F69-DAA4-6F57-C322-1EA0F79D12C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D0F19511-ACDB-639E-3EE9-5A544C3799DB}"/>
              </a:ext>
            </a:extLst>
          </p:cNvPr>
          <p:cNvSpPr txBox="1"/>
          <p:nvPr/>
        </p:nvSpPr>
        <p:spPr>
          <a:xfrm>
            <a:off x="577910" y="1258361"/>
            <a:ext cx="19777850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Both aim to deliver higher speeds, ultra-low latency, more reliability, massive capacity, and a more uniform user experience.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45F03F67-15D5-340F-56A2-F0417E064100}"/>
              </a:ext>
            </a:extLst>
          </p:cNvPr>
          <p:cNvSpPr/>
          <p:nvPr/>
        </p:nvSpPr>
        <p:spPr>
          <a:xfrm>
            <a:off x="577910" y="3260897"/>
            <a:ext cx="10789920" cy="6400800"/>
          </a:xfrm>
          <a:prstGeom prst="roundRect">
            <a:avLst>
              <a:gd name="adj" fmla="val 2286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BE31A80F-D840-5E6F-4101-5B715A1927A1}"/>
              </a:ext>
            </a:extLst>
          </p:cNvPr>
          <p:cNvSpPr/>
          <p:nvPr/>
        </p:nvSpPr>
        <p:spPr>
          <a:xfrm>
            <a:off x="1126550" y="3809537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0">
            <a:extLst>
              <a:ext uri="{FF2B5EF4-FFF2-40B4-BE49-F238E27FC236}">
                <a16:creationId xmlns:a16="http://schemas.microsoft.com/office/drawing/2014/main" id="{7A217417-2850-229B-E2F2-4ACF07A53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625" y="4182612"/>
            <a:ext cx="808330" cy="808330"/>
          </a:xfrm>
          <a:prstGeom prst="rect">
            <a:avLst/>
          </a:prstGeom>
        </p:spPr>
      </p:pic>
      <p:sp>
        <p:nvSpPr>
          <p:cNvPr id="17" name="Text 7">
            <a:extLst>
              <a:ext uri="{FF2B5EF4-FFF2-40B4-BE49-F238E27FC236}">
                <a16:creationId xmlns:a16="http://schemas.microsoft.com/office/drawing/2014/main" id="{D5E2FE44-3C54-B80A-6BC1-194A27049621}"/>
              </a:ext>
            </a:extLst>
          </p:cNvPr>
          <p:cNvSpPr/>
          <p:nvPr/>
        </p:nvSpPr>
        <p:spPr>
          <a:xfrm>
            <a:off x="2955350" y="3900977"/>
            <a:ext cx="8046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</a:t>
            </a:r>
            <a:endParaRPr lang="en-US" sz="3200" dirty="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9EC2234A-90B9-58EB-7D59-A6438C0E38F8}"/>
              </a:ext>
            </a:extLst>
          </p:cNvPr>
          <p:cNvSpPr/>
          <p:nvPr/>
        </p:nvSpPr>
        <p:spPr>
          <a:xfrm>
            <a:off x="1224705" y="5650533"/>
            <a:ext cx="9784080" cy="9144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Standard development began worldwide in 2019 — the successor to 4G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9686FC77-DCF2-23BB-2A8A-2A7D3BF8DC7A}"/>
              </a:ext>
            </a:extLst>
          </p:cNvPr>
          <p:cNvSpPr/>
          <p:nvPr/>
        </p:nvSpPr>
        <p:spPr>
          <a:xfrm>
            <a:off x="1224705" y="6601509"/>
            <a:ext cx="9784080" cy="9144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Predicted 1.7B+ subscribers worldwide by 2025 (GSMA)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0BB6783C-CDE2-A978-EBDF-5329E9774140}"/>
              </a:ext>
            </a:extLst>
          </p:cNvPr>
          <p:cNvSpPr/>
          <p:nvPr/>
        </p:nvSpPr>
        <p:spPr>
          <a:xfrm>
            <a:off x="1224705" y="7237025"/>
            <a:ext cx="9784080" cy="9144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vs 4G: more speed &amp; responsiveness, far more devices at high data rates, lower latency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9DF61000-7296-92AC-EAC1-D6B0DE1057E0}"/>
              </a:ext>
            </a:extLst>
          </p:cNvPr>
          <p:cNvSpPr/>
          <p:nvPr/>
        </p:nvSpPr>
        <p:spPr>
          <a:xfrm>
            <a:off x="1217990" y="8146114"/>
            <a:ext cx="9784080" cy="9144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Benefits autonomous driving, virtual reality and the IoT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9F7C7C65-2925-6797-1BD7-82A564032B90}"/>
              </a:ext>
            </a:extLst>
          </p:cNvPr>
          <p:cNvSpPr/>
          <p:nvPr/>
        </p:nvSpPr>
        <p:spPr>
          <a:xfrm>
            <a:off x="11916470" y="3260897"/>
            <a:ext cx="10789920" cy="6400800"/>
          </a:xfrm>
          <a:prstGeom prst="roundRect">
            <a:avLst>
              <a:gd name="adj" fmla="val 2286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Shape 13">
            <a:extLst>
              <a:ext uri="{FF2B5EF4-FFF2-40B4-BE49-F238E27FC236}">
                <a16:creationId xmlns:a16="http://schemas.microsoft.com/office/drawing/2014/main" id="{4EEB228A-D6D9-8F36-2FF4-FFE6260F4402}"/>
              </a:ext>
            </a:extLst>
          </p:cNvPr>
          <p:cNvSpPr/>
          <p:nvPr/>
        </p:nvSpPr>
        <p:spPr>
          <a:xfrm>
            <a:off x="12465110" y="3809537"/>
            <a:ext cx="1554480" cy="155448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1">
            <a:extLst>
              <a:ext uri="{FF2B5EF4-FFF2-40B4-BE49-F238E27FC236}">
                <a16:creationId xmlns:a16="http://schemas.microsoft.com/office/drawing/2014/main" id="{53EA85D3-4E5B-379B-1929-10667EACD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8185" y="4182612"/>
            <a:ext cx="808330" cy="808330"/>
          </a:xfrm>
          <a:prstGeom prst="rect">
            <a:avLst/>
          </a:prstGeom>
        </p:spPr>
      </p:pic>
      <p:sp>
        <p:nvSpPr>
          <p:cNvPr id="38" name="Text 14">
            <a:extLst>
              <a:ext uri="{FF2B5EF4-FFF2-40B4-BE49-F238E27FC236}">
                <a16:creationId xmlns:a16="http://schemas.microsoft.com/office/drawing/2014/main" id="{6B55A77B-44AF-7ADA-A157-A5556194B6A4}"/>
              </a:ext>
            </a:extLst>
          </p:cNvPr>
          <p:cNvSpPr/>
          <p:nvPr/>
        </p:nvSpPr>
        <p:spPr>
          <a:xfrm>
            <a:off x="14293910" y="3900977"/>
            <a:ext cx="8046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F0BE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6G</a:t>
            </a:r>
            <a:endParaRPr lang="en-US" sz="3200" dirty="0"/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58F386D0-BF74-7614-97EE-921C158FC896}"/>
              </a:ext>
            </a:extLst>
          </p:cNvPr>
          <p:cNvSpPr/>
          <p:nvPr/>
        </p:nvSpPr>
        <p:spPr>
          <a:xfrm>
            <a:off x="12563265" y="5650533"/>
            <a:ext cx="9784080" cy="9144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Still early — expected to succeed 5G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16">
            <a:extLst>
              <a:ext uri="{FF2B5EF4-FFF2-40B4-BE49-F238E27FC236}">
                <a16:creationId xmlns:a16="http://schemas.microsoft.com/office/drawing/2014/main" id="{6831DC0A-0F3A-6EBC-9611-A8458273D61D}"/>
              </a:ext>
            </a:extLst>
          </p:cNvPr>
          <p:cNvSpPr/>
          <p:nvPr/>
        </p:nvSpPr>
        <p:spPr>
          <a:xfrm>
            <a:off x="12563265" y="6450182"/>
            <a:ext cx="9784080" cy="9144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Even higher speeds &amp; lower latency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17">
            <a:extLst>
              <a:ext uri="{FF2B5EF4-FFF2-40B4-BE49-F238E27FC236}">
                <a16:creationId xmlns:a16="http://schemas.microsoft.com/office/drawing/2014/main" id="{B3956DFF-949F-7222-3060-0E6FB5E19543}"/>
              </a:ext>
            </a:extLst>
          </p:cNvPr>
          <p:cNvSpPr/>
          <p:nvPr/>
        </p:nvSpPr>
        <p:spPr>
          <a:xfrm>
            <a:off x="12563265" y="7151068"/>
            <a:ext cx="9784080" cy="9144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Integrates AI and advanced satellite networks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18">
            <a:extLst>
              <a:ext uri="{FF2B5EF4-FFF2-40B4-BE49-F238E27FC236}">
                <a16:creationId xmlns:a16="http://schemas.microsoft.com/office/drawing/2014/main" id="{54CEE9E8-ABED-EA35-FF03-29DCB9FFCD7D}"/>
              </a:ext>
            </a:extLst>
          </p:cNvPr>
          <p:cNvSpPr/>
          <p:nvPr/>
        </p:nvSpPr>
        <p:spPr>
          <a:xfrm>
            <a:off x="12563265" y="7955281"/>
            <a:ext cx="9784080" cy="9144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Enables AR, high-fidelity mobile holograms, blended physical + digital realities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hape 19">
            <a:extLst>
              <a:ext uri="{FF2B5EF4-FFF2-40B4-BE49-F238E27FC236}">
                <a16:creationId xmlns:a16="http://schemas.microsoft.com/office/drawing/2014/main" id="{CA34AABA-FCB8-5A26-3317-C75F42CE58C1}"/>
              </a:ext>
            </a:extLst>
          </p:cNvPr>
          <p:cNvSpPr/>
          <p:nvPr/>
        </p:nvSpPr>
        <p:spPr>
          <a:xfrm>
            <a:off x="577910" y="10027457"/>
            <a:ext cx="22128480" cy="1645920"/>
          </a:xfrm>
          <a:prstGeom prst="roundRect">
            <a:avLst>
              <a:gd name="adj" fmla="val 8889"/>
            </a:avLst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20">
            <a:extLst>
              <a:ext uri="{FF2B5EF4-FFF2-40B4-BE49-F238E27FC236}">
                <a16:creationId xmlns:a16="http://schemas.microsoft.com/office/drawing/2014/main" id="{A359065D-C27A-D469-E5FA-E0D10B551949}"/>
              </a:ext>
            </a:extLst>
          </p:cNvPr>
          <p:cNvSpPr/>
          <p:nvPr/>
        </p:nvSpPr>
        <p:spPr>
          <a:xfrm>
            <a:off x="1126550" y="10027457"/>
            <a:ext cx="21031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Why it matters for edge: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devices still upload intermediate/final data to the cloud. However, 5G/6G cut that transmission delay. Both need scalable architecture with SDN &amp; NFV.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79352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A06B7-2C00-A259-1D02-82237E1BE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040610A-B52B-3262-21F7-BB5843A70F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Key Characteristics: Advanced Storage Systems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200388-2BE4-E98B-4651-0F28EF22F2D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545E2138-9778-30F3-2599-FA9C51B5855C}"/>
              </a:ext>
            </a:extLst>
          </p:cNvPr>
          <p:cNvSpPr txBox="1"/>
          <p:nvPr/>
        </p:nvSpPr>
        <p:spPr>
          <a:xfrm>
            <a:off x="649000" y="1205479"/>
            <a:ext cx="22270660" cy="15670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speed gap between storage and processors is a bottleneck. NVM (NAND Flash, PCRAM, RRAM) outperforms mechanical drives for edge data.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hape 5">
            <a:extLst>
              <a:ext uri="{FF2B5EF4-FFF2-40B4-BE49-F238E27FC236}">
                <a16:creationId xmlns:a16="http://schemas.microsoft.com/office/drawing/2014/main" id="{3F8D2D92-5B60-F4F0-84B2-4FC94CD1471E}"/>
              </a:ext>
            </a:extLst>
          </p:cNvPr>
          <p:cNvSpPr/>
          <p:nvPr/>
        </p:nvSpPr>
        <p:spPr>
          <a:xfrm>
            <a:off x="720090" y="3383395"/>
            <a:ext cx="22128480" cy="1737360"/>
          </a:xfrm>
          <a:prstGeom prst="roundRect">
            <a:avLst>
              <a:gd name="adj" fmla="val 8421"/>
            </a:avLst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Shape 6">
            <a:extLst>
              <a:ext uri="{FF2B5EF4-FFF2-40B4-BE49-F238E27FC236}">
                <a16:creationId xmlns:a16="http://schemas.microsoft.com/office/drawing/2014/main" id="{412E6D44-1844-2EED-4904-6FAD589FF2B4}"/>
              </a:ext>
            </a:extLst>
          </p:cNvPr>
          <p:cNvSpPr/>
          <p:nvPr/>
        </p:nvSpPr>
        <p:spPr>
          <a:xfrm>
            <a:off x="1177290" y="3712579"/>
            <a:ext cx="1097280" cy="109728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8" name="Image 0">
            <a:extLst>
              <a:ext uri="{FF2B5EF4-FFF2-40B4-BE49-F238E27FC236}">
                <a16:creationId xmlns:a16="http://schemas.microsoft.com/office/drawing/2014/main" id="{C9AB84EA-347E-1259-0549-BC232A0CA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637" y="3975926"/>
            <a:ext cx="570586" cy="570586"/>
          </a:xfrm>
          <a:prstGeom prst="rect">
            <a:avLst/>
          </a:prstGeom>
        </p:spPr>
      </p:pic>
      <p:sp>
        <p:nvSpPr>
          <p:cNvPr id="59" name="Text 7">
            <a:extLst>
              <a:ext uri="{FF2B5EF4-FFF2-40B4-BE49-F238E27FC236}">
                <a16:creationId xmlns:a16="http://schemas.microsoft.com/office/drawing/2014/main" id="{2A71D48C-87C0-3A08-D643-3148B70D7634}"/>
              </a:ext>
            </a:extLst>
          </p:cNvPr>
          <p:cNvSpPr/>
          <p:nvPr/>
        </p:nvSpPr>
        <p:spPr>
          <a:xfrm>
            <a:off x="2548890" y="3383395"/>
            <a:ext cx="19933920" cy="17373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NVM advantages:  </a:t>
            </a:r>
            <a:r>
              <a:rPr lang="en-US" sz="26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 density · low energy consumption · low latency · high read/write speeds — mitigating the I/O limits of existing storage systems.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 8">
            <a:extLst>
              <a:ext uri="{FF2B5EF4-FFF2-40B4-BE49-F238E27FC236}">
                <a16:creationId xmlns:a16="http://schemas.microsoft.com/office/drawing/2014/main" id="{1322C9B4-FF32-EC83-E09C-82B284D3A0B6}"/>
              </a:ext>
            </a:extLst>
          </p:cNvPr>
          <p:cNvSpPr/>
          <p:nvPr/>
        </p:nvSpPr>
        <p:spPr>
          <a:xfrm>
            <a:off x="720090" y="5486515"/>
            <a:ext cx="2194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Three integration challenges at the edge</a:t>
            </a:r>
            <a:endParaRPr lang="en-US" sz="3200" dirty="0"/>
          </a:p>
        </p:txBody>
      </p:sp>
      <p:sp>
        <p:nvSpPr>
          <p:cNvPr id="61" name="Shape 9">
            <a:extLst>
              <a:ext uri="{FF2B5EF4-FFF2-40B4-BE49-F238E27FC236}">
                <a16:creationId xmlns:a16="http://schemas.microsoft.com/office/drawing/2014/main" id="{46743B12-DD77-2A48-0682-58C126D61B55}"/>
              </a:ext>
            </a:extLst>
          </p:cNvPr>
          <p:cNvSpPr/>
          <p:nvPr/>
        </p:nvSpPr>
        <p:spPr>
          <a:xfrm>
            <a:off x="720090" y="6400915"/>
            <a:ext cx="7223760" cy="5212080"/>
          </a:xfrm>
          <a:prstGeom prst="roundRect">
            <a:avLst>
              <a:gd name="adj" fmla="val 2807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10">
            <a:extLst>
              <a:ext uri="{FF2B5EF4-FFF2-40B4-BE49-F238E27FC236}">
                <a16:creationId xmlns:a16="http://schemas.microsoft.com/office/drawing/2014/main" id="{BC80A504-FA40-1507-73A6-D6BD591C2617}"/>
              </a:ext>
            </a:extLst>
          </p:cNvPr>
          <p:cNvSpPr/>
          <p:nvPr/>
        </p:nvSpPr>
        <p:spPr>
          <a:xfrm>
            <a:off x="1268730" y="6949555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3" name="Image 1">
            <a:extLst>
              <a:ext uri="{FF2B5EF4-FFF2-40B4-BE49-F238E27FC236}">
                <a16:creationId xmlns:a16="http://schemas.microsoft.com/office/drawing/2014/main" id="{6C24A889-D0FE-4192-5A70-220624162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860" y="7300685"/>
            <a:ext cx="760781" cy="760781"/>
          </a:xfrm>
          <a:prstGeom prst="rect">
            <a:avLst/>
          </a:prstGeom>
        </p:spPr>
      </p:pic>
      <p:sp>
        <p:nvSpPr>
          <p:cNvPr id="128" name="Text 11">
            <a:extLst>
              <a:ext uri="{FF2B5EF4-FFF2-40B4-BE49-F238E27FC236}">
                <a16:creationId xmlns:a16="http://schemas.microsoft.com/office/drawing/2014/main" id="{ED80000F-9883-8B3E-1AC0-F45A026E2524}"/>
              </a:ext>
            </a:extLst>
          </p:cNvPr>
          <p:cNvSpPr/>
          <p:nvPr/>
        </p:nvSpPr>
        <p:spPr>
          <a:xfrm>
            <a:off x="1268730" y="8686915"/>
            <a:ext cx="6217920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 dev vs software support</a:t>
            </a:r>
            <a:endParaRPr lang="en-US" sz="3200" dirty="0"/>
          </a:p>
        </p:txBody>
      </p:sp>
      <p:sp>
        <p:nvSpPr>
          <p:cNvPr id="129" name="Text 12">
            <a:extLst>
              <a:ext uri="{FF2B5EF4-FFF2-40B4-BE49-F238E27FC236}">
                <a16:creationId xmlns:a16="http://schemas.microsoft.com/office/drawing/2014/main" id="{3D9F17D6-E1A3-D65F-2FC7-8A3DE085DC64}"/>
              </a:ext>
            </a:extLst>
          </p:cNvPr>
          <p:cNvSpPr/>
          <p:nvPr/>
        </p:nvSpPr>
        <p:spPr>
          <a:xfrm>
            <a:off x="1268730" y="9524506"/>
            <a:ext cx="6492240" cy="1645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NVM hardware advances faster than its software stacks — a “software bottleneck.” Stacks designed for mechanical drives don’t exploit NVM’s full speed.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Shape 13">
            <a:extLst>
              <a:ext uri="{FF2B5EF4-FFF2-40B4-BE49-F238E27FC236}">
                <a16:creationId xmlns:a16="http://schemas.microsoft.com/office/drawing/2014/main" id="{05C70B28-2E03-7E5A-EB98-42D34835D23F}"/>
              </a:ext>
            </a:extLst>
          </p:cNvPr>
          <p:cNvSpPr/>
          <p:nvPr/>
        </p:nvSpPr>
        <p:spPr>
          <a:xfrm>
            <a:off x="8218170" y="6400915"/>
            <a:ext cx="7223760" cy="5212080"/>
          </a:xfrm>
          <a:prstGeom prst="roundRect">
            <a:avLst>
              <a:gd name="adj" fmla="val 2807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1" name="Shape 14">
            <a:extLst>
              <a:ext uri="{FF2B5EF4-FFF2-40B4-BE49-F238E27FC236}">
                <a16:creationId xmlns:a16="http://schemas.microsoft.com/office/drawing/2014/main" id="{7CA5FD87-EA3B-6F0C-E3F2-1CCD24BCBC3D}"/>
              </a:ext>
            </a:extLst>
          </p:cNvPr>
          <p:cNvSpPr/>
          <p:nvPr/>
        </p:nvSpPr>
        <p:spPr>
          <a:xfrm>
            <a:off x="8766810" y="6949555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2" name="Image 2">
            <a:extLst>
              <a:ext uri="{FF2B5EF4-FFF2-40B4-BE49-F238E27FC236}">
                <a16:creationId xmlns:a16="http://schemas.microsoft.com/office/drawing/2014/main" id="{E3D65328-6933-0EE6-A6E8-C7C5BD9323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7940" y="7300685"/>
            <a:ext cx="760781" cy="760781"/>
          </a:xfrm>
          <a:prstGeom prst="rect">
            <a:avLst/>
          </a:prstGeom>
        </p:spPr>
      </p:pic>
      <p:sp>
        <p:nvSpPr>
          <p:cNvPr id="133" name="Text 15">
            <a:extLst>
              <a:ext uri="{FF2B5EF4-FFF2-40B4-BE49-F238E27FC236}">
                <a16:creationId xmlns:a16="http://schemas.microsoft.com/office/drawing/2014/main" id="{AF8FA549-1492-19D7-EF73-42A2D88451B7}"/>
              </a:ext>
            </a:extLst>
          </p:cNvPr>
          <p:cNvSpPr/>
          <p:nvPr/>
        </p:nvSpPr>
        <p:spPr>
          <a:xfrm>
            <a:off x="8766810" y="8686915"/>
            <a:ext cx="6217920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Diverse application needs</a:t>
            </a:r>
            <a:endParaRPr lang="en-US" sz="3200" dirty="0"/>
          </a:p>
        </p:txBody>
      </p:sp>
      <p:sp>
        <p:nvSpPr>
          <p:cNvPr id="134" name="Text 16">
            <a:extLst>
              <a:ext uri="{FF2B5EF4-FFF2-40B4-BE49-F238E27FC236}">
                <a16:creationId xmlns:a16="http://schemas.microsoft.com/office/drawing/2014/main" id="{07156061-DCDE-C0FC-7ACE-73CCC5DCE5C5}"/>
              </a:ext>
            </a:extLst>
          </p:cNvPr>
          <p:cNvSpPr/>
          <p:nvPr/>
        </p:nvSpPr>
        <p:spPr>
          <a:xfrm>
            <a:off x="8766810" y="9524506"/>
            <a:ext cx="6675120" cy="1645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demands many storage architectures. Research must maximize performance, energy efficiency &amp; capacity, and simplify management in complex edge settings.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Shape 17">
            <a:extLst>
              <a:ext uri="{FF2B5EF4-FFF2-40B4-BE49-F238E27FC236}">
                <a16:creationId xmlns:a16="http://schemas.microsoft.com/office/drawing/2014/main" id="{C5C6B010-7676-8948-0C89-6042EA4717EF}"/>
              </a:ext>
            </a:extLst>
          </p:cNvPr>
          <p:cNvSpPr/>
          <p:nvPr/>
        </p:nvSpPr>
        <p:spPr>
          <a:xfrm>
            <a:off x="15716250" y="6400915"/>
            <a:ext cx="7223760" cy="5212080"/>
          </a:xfrm>
          <a:prstGeom prst="roundRect">
            <a:avLst>
              <a:gd name="adj" fmla="val 2807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6" name="Shape 18">
            <a:extLst>
              <a:ext uri="{FF2B5EF4-FFF2-40B4-BE49-F238E27FC236}">
                <a16:creationId xmlns:a16="http://schemas.microsoft.com/office/drawing/2014/main" id="{40B9F1B3-54EA-D8F6-6657-8136A6FA70CD}"/>
              </a:ext>
            </a:extLst>
          </p:cNvPr>
          <p:cNvSpPr/>
          <p:nvPr/>
        </p:nvSpPr>
        <p:spPr>
          <a:xfrm>
            <a:off x="16264890" y="6949555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7" name="Image 3">
            <a:extLst>
              <a:ext uri="{FF2B5EF4-FFF2-40B4-BE49-F238E27FC236}">
                <a16:creationId xmlns:a16="http://schemas.microsoft.com/office/drawing/2014/main" id="{0E68F4DD-EAAC-AC8F-C1BC-8F4AA658A9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16020" y="7300685"/>
            <a:ext cx="760781" cy="760781"/>
          </a:xfrm>
          <a:prstGeom prst="rect">
            <a:avLst/>
          </a:prstGeom>
        </p:spPr>
      </p:pic>
      <p:sp>
        <p:nvSpPr>
          <p:cNvPr id="138" name="Text 19">
            <a:extLst>
              <a:ext uri="{FF2B5EF4-FFF2-40B4-BE49-F238E27FC236}">
                <a16:creationId xmlns:a16="http://schemas.microsoft.com/office/drawing/2014/main" id="{5493E274-2249-0BA7-ED66-F5BEDA4CCB22}"/>
              </a:ext>
            </a:extLst>
          </p:cNvPr>
          <p:cNvSpPr/>
          <p:nvPr/>
        </p:nvSpPr>
        <p:spPr>
          <a:xfrm>
            <a:off x="16264890" y="8686915"/>
            <a:ext cx="6217920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Reliability in harsh settings</a:t>
            </a:r>
            <a:endParaRPr lang="en-US" sz="3200" dirty="0"/>
          </a:p>
        </p:txBody>
      </p:sp>
      <p:sp>
        <p:nvSpPr>
          <p:cNvPr id="139" name="Text 20">
            <a:extLst>
              <a:ext uri="{FF2B5EF4-FFF2-40B4-BE49-F238E27FC236}">
                <a16:creationId xmlns:a16="http://schemas.microsoft.com/office/drawing/2014/main" id="{92DF1A04-A672-F775-BF70-B59AB435C10E}"/>
              </a:ext>
            </a:extLst>
          </p:cNvPr>
          <p:cNvSpPr/>
          <p:nvPr/>
        </p:nvSpPr>
        <p:spPr>
          <a:xfrm>
            <a:off x="16264890" y="9524506"/>
            <a:ext cx="6583680" cy="1645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Robust read/write and high data reliability under resource constraints — facing NVM consistency issues, malicious wear attacks, and media lifespan/failure.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81870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174B9-E6F2-BC16-5788-E4FB2DE58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14D092C-9EBC-B5EC-7E17-FDF178ADD2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Key Characteristics: Lightweight Libraries &amp; Kernels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79925F-2EBA-D12D-7CB5-B1F4E5249EC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DFAF2488-FC53-0C94-ED9B-86D10B59D004}"/>
              </a:ext>
            </a:extLst>
          </p:cNvPr>
          <p:cNvSpPr txBox="1"/>
          <p:nvPr/>
        </p:nvSpPr>
        <p:spPr>
          <a:xfrm>
            <a:off x="577910" y="1258361"/>
            <a:ext cx="16360248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devices are constrained by hardware capacity and often cannot run heavy software applications.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CA20BE4B-C2D9-1436-7AFF-25294088DCA7}"/>
              </a:ext>
            </a:extLst>
          </p:cNvPr>
          <p:cNvSpPr/>
          <p:nvPr/>
        </p:nvSpPr>
        <p:spPr>
          <a:xfrm>
            <a:off x="577910" y="2947461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3200" dirty="0"/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3E2EABF3-9E51-7616-254E-1A0CBACB9E5D}"/>
              </a:ext>
            </a:extLst>
          </p:cNvPr>
          <p:cNvSpPr/>
          <p:nvPr/>
        </p:nvSpPr>
        <p:spPr>
          <a:xfrm>
            <a:off x="577910" y="3861861"/>
            <a:ext cx="10972800" cy="2194560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7">
            <a:extLst>
              <a:ext uri="{FF2B5EF4-FFF2-40B4-BE49-F238E27FC236}">
                <a16:creationId xmlns:a16="http://schemas.microsoft.com/office/drawing/2014/main" id="{2DCB2706-5B81-40CB-6617-F1389BC00FA8}"/>
              </a:ext>
            </a:extLst>
          </p:cNvPr>
          <p:cNvSpPr/>
          <p:nvPr/>
        </p:nvSpPr>
        <p:spPr>
          <a:xfrm>
            <a:off x="1035110" y="4355637"/>
            <a:ext cx="1207008" cy="120700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>
            <a:extLst>
              <a:ext uri="{FF2B5EF4-FFF2-40B4-BE49-F238E27FC236}">
                <a16:creationId xmlns:a16="http://schemas.microsoft.com/office/drawing/2014/main" id="{75638122-D468-0DCA-C0C1-E201094CB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792" y="4645319"/>
            <a:ext cx="627644" cy="627644"/>
          </a:xfrm>
          <a:prstGeom prst="rect">
            <a:avLst/>
          </a:prstGeom>
        </p:spPr>
      </p:pic>
      <p:sp>
        <p:nvSpPr>
          <p:cNvPr id="7" name="Text 8">
            <a:extLst>
              <a:ext uri="{FF2B5EF4-FFF2-40B4-BE49-F238E27FC236}">
                <a16:creationId xmlns:a16="http://schemas.microsoft.com/office/drawing/2014/main" id="{31002417-1E3D-24C2-1795-BD3B3F662F73}"/>
              </a:ext>
            </a:extLst>
          </p:cNvPr>
          <p:cNvSpPr/>
          <p:nvPr/>
        </p:nvSpPr>
        <p:spPr>
          <a:xfrm>
            <a:off x="2498150" y="4117893"/>
            <a:ext cx="877824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Heavy frameworks don’t fit</a:t>
            </a:r>
            <a:endParaRPr lang="en-US" sz="3200" dirty="0"/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77707743-AB7B-395E-0905-F2C77E82107A}"/>
              </a:ext>
            </a:extLst>
          </p:cNvPr>
          <p:cNvSpPr/>
          <p:nvPr/>
        </p:nvSpPr>
        <p:spPr>
          <a:xfrm>
            <a:off x="2498150" y="4757062"/>
            <a:ext cx="8869680" cy="1170432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Running Apache Spark optimally needs ≥ 8-core CPU + 8 GB memory; the lightweight Apache Quarks does only basic tasks, unsuitable for advanced analytics.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10">
            <a:extLst>
              <a:ext uri="{FF2B5EF4-FFF2-40B4-BE49-F238E27FC236}">
                <a16:creationId xmlns:a16="http://schemas.microsoft.com/office/drawing/2014/main" id="{E8B4AAB2-4767-9D16-9AD3-0EC38D25E636}"/>
              </a:ext>
            </a:extLst>
          </p:cNvPr>
          <p:cNvSpPr/>
          <p:nvPr/>
        </p:nvSpPr>
        <p:spPr>
          <a:xfrm>
            <a:off x="577910" y="6239301"/>
            <a:ext cx="10972800" cy="2194560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6E0AE18B-18A7-D348-D119-52D1AC6D698D}"/>
              </a:ext>
            </a:extLst>
          </p:cNvPr>
          <p:cNvSpPr/>
          <p:nvPr/>
        </p:nvSpPr>
        <p:spPr>
          <a:xfrm>
            <a:off x="1035110" y="6733077"/>
            <a:ext cx="1207008" cy="120700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49BE54F9-CEE4-59FC-AE6D-10AC7CF40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4792" y="7022759"/>
            <a:ext cx="627644" cy="627644"/>
          </a:xfrm>
          <a:prstGeom prst="rect">
            <a:avLst/>
          </a:prstGeom>
        </p:spPr>
      </p:pic>
      <p:sp>
        <p:nvSpPr>
          <p:cNvPr id="12" name="Text 12">
            <a:extLst>
              <a:ext uri="{FF2B5EF4-FFF2-40B4-BE49-F238E27FC236}">
                <a16:creationId xmlns:a16="http://schemas.microsoft.com/office/drawing/2014/main" id="{41D86174-FEA2-1A15-B96D-FA10733C7165}"/>
              </a:ext>
            </a:extLst>
          </p:cNvPr>
          <p:cNvSpPr/>
          <p:nvPr/>
        </p:nvSpPr>
        <p:spPr>
          <a:xfrm>
            <a:off x="2498150" y="6495333"/>
            <a:ext cx="877824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heterogeneity</a:t>
            </a:r>
            <a:endParaRPr lang="en-US" sz="3200" dirty="0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BDEF9814-518A-7DA7-CB61-C15B0807B38A}"/>
              </a:ext>
            </a:extLst>
          </p:cNvPr>
          <p:cNvSpPr/>
          <p:nvPr/>
        </p:nvSpPr>
        <p:spPr>
          <a:xfrm>
            <a:off x="2498150" y="7118948"/>
            <a:ext cx="8869680" cy="1170432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edge is full of diverse devices from many makers with varying performance, making application deployment complex.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4">
            <a:extLst>
              <a:ext uri="{FF2B5EF4-FFF2-40B4-BE49-F238E27FC236}">
                <a16:creationId xmlns:a16="http://schemas.microsoft.com/office/drawing/2014/main" id="{B711618E-2BD8-5AFE-F1A0-794B4FCFD76C}"/>
              </a:ext>
            </a:extLst>
          </p:cNvPr>
          <p:cNvSpPr/>
          <p:nvPr/>
        </p:nvSpPr>
        <p:spPr>
          <a:xfrm>
            <a:off x="577910" y="8616741"/>
            <a:ext cx="10972800" cy="2194560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5">
            <a:extLst>
              <a:ext uri="{FF2B5EF4-FFF2-40B4-BE49-F238E27FC236}">
                <a16:creationId xmlns:a16="http://schemas.microsoft.com/office/drawing/2014/main" id="{8B48A02E-6188-37A7-9302-CB62556AF334}"/>
              </a:ext>
            </a:extLst>
          </p:cNvPr>
          <p:cNvSpPr/>
          <p:nvPr/>
        </p:nvSpPr>
        <p:spPr>
          <a:xfrm>
            <a:off x="1035110" y="9110517"/>
            <a:ext cx="1207008" cy="120700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>
            <a:extLst>
              <a:ext uri="{FF2B5EF4-FFF2-40B4-BE49-F238E27FC236}">
                <a16:creationId xmlns:a16="http://schemas.microsoft.com/office/drawing/2014/main" id="{E2297E2D-1715-FF1D-7DF3-EC65CCF1D2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4792" y="9400199"/>
            <a:ext cx="627644" cy="627644"/>
          </a:xfrm>
          <a:prstGeom prst="rect">
            <a:avLst/>
          </a:prstGeom>
        </p:spPr>
      </p:pic>
      <p:sp>
        <p:nvSpPr>
          <p:cNvPr id="17" name="Text 16">
            <a:extLst>
              <a:ext uri="{FF2B5EF4-FFF2-40B4-BE49-F238E27FC236}">
                <a16:creationId xmlns:a16="http://schemas.microsoft.com/office/drawing/2014/main" id="{55C7BFB2-02E6-D430-1088-AA045E3A9E4C}"/>
              </a:ext>
            </a:extLst>
          </p:cNvPr>
          <p:cNvSpPr/>
          <p:nvPr/>
        </p:nvSpPr>
        <p:spPr>
          <a:xfrm>
            <a:off x="2498150" y="8872773"/>
            <a:ext cx="877824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VMs are too heavy</a:t>
            </a:r>
            <a:endParaRPr lang="en-US" sz="3200" dirty="0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98FC5046-C607-547F-1761-4296317FC5F1}"/>
              </a:ext>
            </a:extLst>
          </p:cNvPr>
          <p:cNvSpPr/>
          <p:nvPr/>
        </p:nvSpPr>
        <p:spPr>
          <a:xfrm>
            <a:off x="2498150" y="9531141"/>
            <a:ext cx="9052560" cy="1170432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2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Traditional VM-based virtualization is too resource-intensive and slow for edge environments, where swift responses are crucial.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8">
            <a:extLst>
              <a:ext uri="{FF2B5EF4-FFF2-40B4-BE49-F238E27FC236}">
                <a16:creationId xmlns:a16="http://schemas.microsoft.com/office/drawing/2014/main" id="{3B0F6880-1CBC-AB64-1222-9DB2783DAEB6}"/>
              </a:ext>
            </a:extLst>
          </p:cNvPr>
          <p:cNvSpPr/>
          <p:nvPr/>
        </p:nvSpPr>
        <p:spPr>
          <a:xfrm>
            <a:off x="12007910" y="3861861"/>
            <a:ext cx="10698480" cy="6583680"/>
          </a:xfrm>
          <a:prstGeom prst="roundRect">
            <a:avLst>
              <a:gd name="adj" fmla="val 2222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9">
            <a:extLst>
              <a:ext uri="{FF2B5EF4-FFF2-40B4-BE49-F238E27FC236}">
                <a16:creationId xmlns:a16="http://schemas.microsoft.com/office/drawing/2014/main" id="{0477BF85-8530-2D96-1C92-EFCA62960E7B}"/>
              </a:ext>
            </a:extLst>
          </p:cNvPr>
          <p:cNvSpPr/>
          <p:nvPr/>
        </p:nvSpPr>
        <p:spPr>
          <a:xfrm>
            <a:off x="12556550" y="4410501"/>
            <a:ext cx="1554480" cy="155448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>
            <a:extLst>
              <a:ext uri="{FF2B5EF4-FFF2-40B4-BE49-F238E27FC236}">
                <a16:creationId xmlns:a16="http://schemas.microsoft.com/office/drawing/2014/main" id="{D058C7DF-72CA-E65F-29AB-AC7EDCF885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9625" y="4783576"/>
            <a:ext cx="808330" cy="808330"/>
          </a:xfrm>
          <a:prstGeom prst="rect">
            <a:avLst/>
          </a:prstGeom>
        </p:spPr>
      </p:pic>
      <p:sp>
        <p:nvSpPr>
          <p:cNvPr id="22" name="Text 20">
            <a:extLst>
              <a:ext uri="{FF2B5EF4-FFF2-40B4-BE49-F238E27FC236}">
                <a16:creationId xmlns:a16="http://schemas.microsoft.com/office/drawing/2014/main" id="{B3F68422-0785-0DAE-C6E6-BF7AAD52C6D5}"/>
              </a:ext>
            </a:extLst>
          </p:cNvPr>
          <p:cNvSpPr/>
          <p:nvPr/>
        </p:nvSpPr>
        <p:spPr>
          <a:xfrm>
            <a:off x="14385350" y="4428789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Solution: containerization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56F37CDE-0B4E-D90C-FF2F-E7C8BC6D99CB}"/>
              </a:ext>
            </a:extLst>
          </p:cNvPr>
          <p:cNvSpPr/>
          <p:nvPr/>
        </p:nvSpPr>
        <p:spPr>
          <a:xfrm>
            <a:off x="12647990" y="6166149"/>
            <a:ext cx="9784080" cy="10241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Docker virtualizes at the OS level and shares the host system’s kernel. No full OS per instance.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BD4B70C8-03C2-255B-B73C-AD07EB82A08C}"/>
              </a:ext>
            </a:extLst>
          </p:cNvPr>
          <p:cNvSpPr/>
          <p:nvPr/>
        </p:nvSpPr>
        <p:spPr>
          <a:xfrm>
            <a:off x="12647990" y="7226853"/>
            <a:ext cx="9784080" cy="10241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Far more resource-efficient than VMs; isolated environments. with minimal resources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AD7C23A2-22DF-2A48-1F66-6E1171B33E91}"/>
              </a:ext>
            </a:extLst>
          </p:cNvPr>
          <p:cNvSpPr/>
          <p:nvPr/>
        </p:nvSpPr>
        <p:spPr>
          <a:xfrm>
            <a:off x="12647990" y="8287557"/>
            <a:ext cx="9784080" cy="10241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Boosts scalability &amp; deployment speed; consistent environments across dev, test &amp; production.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7AF6D09F-28F5-86E7-AE95-2DCDB5ACAEDD}"/>
              </a:ext>
            </a:extLst>
          </p:cNvPr>
          <p:cNvSpPr/>
          <p:nvPr/>
        </p:nvSpPr>
        <p:spPr>
          <a:xfrm>
            <a:off x="12647990" y="9348261"/>
            <a:ext cx="9784080" cy="10241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Ideal for resource-constrained edge devices.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01758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E6748-EC33-6748-950B-A38E6FBE6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10FEE63-61B3-E58F-23BC-291AC6025D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Key Characteristics: Edge Programming Model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F7ABBA-6895-8F1B-6F00-B3E14FBCE0E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555AC8E7-444D-C082-AE87-A2C8C3C5EA32}"/>
              </a:ext>
            </a:extLst>
          </p:cNvPr>
          <p:cNvSpPr txBox="1"/>
          <p:nvPr/>
        </p:nvSpPr>
        <p:spPr>
          <a:xfrm>
            <a:off x="577910" y="1258361"/>
            <a:ext cx="22648829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Cloud apps are written once and run on provider servers. Edge nodes are heterogeneous, so traditional programming models are inadequate.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5">
            <a:extLst>
              <a:ext uri="{FF2B5EF4-FFF2-40B4-BE49-F238E27FC236}">
                <a16:creationId xmlns:a16="http://schemas.microsoft.com/office/drawing/2014/main" id="{7006E116-DAA9-A5CF-DEC9-CD0296613A88}"/>
              </a:ext>
            </a:extLst>
          </p:cNvPr>
          <p:cNvSpPr/>
          <p:nvPr/>
        </p:nvSpPr>
        <p:spPr>
          <a:xfrm>
            <a:off x="577910" y="2947461"/>
            <a:ext cx="10789920" cy="3200400"/>
          </a:xfrm>
          <a:prstGeom prst="roundRect">
            <a:avLst>
              <a:gd name="adj" fmla="val 457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6">
            <a:extLst>
              <a:ext uri="{FF2B5EF4-FFF2-40B4-BE49-F238E27FC236}">
                <a16:creationId xmlns:a16="http://schemas.microsoft.com/office/drawing/2014/main" id="{384AE81D-0DB1-609A-6C4F-11033803A04C}"/>
              </a:ext>
            </a:extLst>
          </p:cNvPr>
          <p:cNvSpPr/>
          <p:nvPr/>
        </p:nvSpPr>
        <p:spPr>
          <a:xfrm>
            <a:off x="1126550" y="3459525"/>
            <a:ext cx="1371600" cy="13716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0">
            <a:extLst>
              <a:ext uri="{FF2B5EF4-FFF2-40B4-BE49-F238E27FC236}">
                <a16:creationId xmlns:a16="http://schemas.microsoft.com/office/drawing/2014/main" id="{02838461-1B23-9553-175F-9E505E20B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734" y="3788709"/>
            <a:ext cx="713232" cy="713232"/>
          </a:xfrm>
          <a:prstGeom prst="rect">
            <a:avLst/>
          </a:prstGeom>
        </p:spPr>
      </p:pic>
      <p:sp>
        <p:nvSpPr>
          <p:cNvPr id="30" name="Text 7">
            <a:extLst>
              <a:ext uri="{FF2B5EF4-FFF2-40B4-BE49-F238E27FC236}">
                <a16:creationId xmlns:a16="http://schemas.microsoft.com/office/drawing/2014/main" id="{9A32B326-E95B-EF0D-FA20-1B45BD55AC10}"/>
              </a:ext>
            </a:extLst>
          </p:cNvPr>
          <p:cNvSpPr/>
          <p:nvPr/>
        </p:nvSpPr>
        <p:spPr>
          <a:xfrm>
            <a:off x="2717606" y="3656121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“Computation stream”</a:t>
            </a:r>
            <a:endParaRPr lang="en-US" sz="3200" dirty="0"/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F4A37E41-8563-5277-8765-F21A73F7DE23}"/>
              </a:ext>
            </a:extLst>
          </p:cNvPr>
          <p:cNvSpPr/>
          <p:nvPr/>
        </p:nvSpPr>
        <p:spPr>
          <a:xfrm>
            <a:off x="1309430" y="4884514"/>
            <a:ext cx="10518021" cy="15544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data transmission path plus the sequence of computations applied along it at source device, edge nodes and cloud.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9">
            <a:extLst>
              <a:ext uri="{FF2B5EF4-FFF2-40B4-BE49-F238E27FC236}">
                <a16:creationId xmlns:a16="http://schemas.microsoft.com/office/drawing/2014/main" id="{36F389B5-9967-3B80-A995-D749DC045A61}"/>
              </a:ext>
            </a:extLst>
          </p:cNvPr>
          <p:cNvSpPr/>
          <p:nvPr/>
        </p:nvSpPr>
        <p:spPr>
          <a:xfrm>
            <a:off x="11916470" y="2947461"/>
            <a:ext cx="10789920" cy="3200400"/>
          </a:xfrm>
          <a:prstGeom prst="roundRect">
            <a:avLst>
              <a:gd name="adj" fmla="val 457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10">
            <a:extLst>
              <a:ext uri="{FF2B5EF4-FFF2-40B4-BE49-F238E27FC236}">
                <a16:creationId xmlns:a16="http://schemas.microsoft.com/office/drawing/2014/main" id="{CA378F4F-B645-DBB4-584C-20F7C4CCAB93}"/>
              </a:ext>
            </a:extLst>
          </p:cNvPr>
          <p:cNvSpPr/>
          <p:nvPr/>
        </p:nvSpPr>
        <p:spPr>
          <a:xfrm>
            <a:off x="12465110" y="3459525"/>
            <a:ext cx="1371600" cy="13716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1">
            <a:extLst>
              <a:ext uri="{FF2B5EF4-FFF2-40B4-BE49-F238E27FC236}">
                <a16:creationId xmlns:a16="http://schemas.microsoft.com/office/drawing/2014/main" id="{906CA6A1-266F-4C69-F483-60E2F94E0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4294" y="3788709"/>
            <a:ext cx="713232" cy="713232"/>
          </a:xfrm>
          <a:prstGeom prst="rect">
            <a:avLst/>
          </a:prstGeom>
        </p:spPr>
      </p:pic>
      <p:sp>
        <p:nvSpPr>
          <p:cNvPr id="35" name="Text 11">
            <a:extLst>
              <a:ext uri="{FF2B5EF4-FFF2-40B4-BE49-F238E27FC236}">
                <a16:creationId xmlns:a16="http://schemas.microsoft.com/office/drawing/2014/main" id="{5BFF18DA-83C8-F089-BE3F-A1307B409AE4}"/>
              </a:ext>
            </a:extLst>
          </p:cNvPr>
          <p:cNvSpPr/>
          <p:nvPr/>
        </p:nvSpPr>
        <p:spPr>
          <a:xfrm>
            <a:off x="14056166" y="3656121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runtime libraries</a:t>
            </a:r>
            <a:endParaRPr lang="en-US" sz="3200" dirty="0"/>
          </a:p>
        </p:txBody>
      </p:sp>
      <p:sp>
        <p:nvSpPr>
          <p:cNvPr id="36" name="Text 12">
            <a:extLst>
              <a:ext uri="{FF2B5EF4-FFF2-40B4-BE49-F238E27FC236}">
                <a16:creationId xmlns:a16="http://schemas.microsoft.com/office/drawing/2014/main" id="{5AC43166-132A-54E0-3EF5-811841BF34D2}"/>
              </a:ext>
            </a:extLst>
          </p:cNvPr>
          <p:cNvSpPr/>
          <p:nvPr/>
        </p:nvSpPr>
        <p:spPr>
          <a:xfrm>
            <a:off x="12556550" y="4879897"/>
            <a:ext cx="9784080" cy="15544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Implement language functions &amp; provide runtime support, offering simple application interfaces for the diverse, dynamic edge.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3">
            <a:extLst>
              <a:ext uri="{FF2B5EF4-FFF2-40B4-BE49-F238E27FC236}">
                <a16:creationId xmlns:a16="http://schemas.microsoft.com/office/drawing/2014/main" id="{B4458330-A5F2-0318-0053-32787938E022}"/>
              </a:ext>
            </a:extLst>
          </p:cNvPr>
          <p:cNvSpPr/>
          <p:nvPr/>
        </p:nvSpPr>
        <p:spPr>
          <a:xfrm>
            <a:off x="577910" y="6763561"/>
            <a:ext cx="22128480" cy="4663440"/>
          </a:xfrm>
          <a:prstGeom prst="roundRect">
            <a:avLst>
              <a:gd name="adj" fmla="val 3137"/>
            </a:avLst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14">
            <a:extLst>
              <a:ext uri="{FF2B5EF4-FFF2-40B4-BE49-F238E27FC236}">
                <a16:creationId xmlns:a16="http://schemas.microsoft.com/office/drawing/2014/main" id="{D7E6935B-ADE8-47F6-E528-6DCAFDABADF2}"/>
              </a:ext>
            </a:extLst>
          </p:cNvPr>
          <p:cNvSpPr/>
          <p:nvPr/>
        </p:nvSpPr>
        <p:spPr>
          <a:xfrm>
            <a:off x="1126550" y="7312201"/>
            <a:ext cx="1463040" cy="146304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9" name="Image 2">
            <a:extLst>
              <a:ext uri="{FF2B5EF4-FFF2-40B4-BE49-F238E27FC236}">
                <a16:creationId xmlns:a16="http://schemas.microsoft.com/office/drawing/2014/main" id="{AC24263E-820C-A742-9EDD-0E8EC68C1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7680" y="7663331"/>
            <a:ext cx="760781" cy="760781"/>
          </a:xfrm>
          <a:prstGeom prst="rect">
            <a:avLst/>
          </a:prstGeom>
        </p:spPr>
      </p:pic>
      <p:sp>
        <p:nvSpPr>
          <p:cNvPr id="40" name="Text 15">
            <a:extLst>
              <a:ext uri="{FF2B5EF4-FFF2-40B4-BE49-F238E27FC236}">
                <a16:creationId xmlns:a16="http://schemas.microsoft.com/office/drawing/2014/main" id="{762A6661-A2E2-920D-B14B-DEB1EA5621AC}"/>
              </a:ext>
            </a:extLst>
          </p:cNvPr>
          <p:cNvSpPr/>
          <p:nvPr/>
        </p:nvSpPr>
        <p:spPr>
          <a:xfrm>
            <a:off x="2863910" y="7367065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The Firework Model</a:t>
            </a:r>
            <a:endParaRPr lang="en-US" sz="3200" dirty="0"/>
          </a:p>
        </p:txBody>
      </p:sp>
      <p:sp>
        <p:nvSpPr>
          <p:cNvPr id="41" name="Text 16">
            <a:extLst>
              <a:ext uri="{FF2B5EF4-FFF2-40B4-BE49-F238E27FC236}">
                <a16:creationId xmlns:a16="http://schemas.microsoft.com/office/drawing/2014/main" id="{DDD01EA0-BBE9-FD7B-4277-755ED734A291}"/>
              </a:ext>
            </a:extLst>
          </p:cNvPr>
          <p:cNvSpPr/>
          <p:nvPr/>
        </p:nvSpPr>
        <p:spPr>
          <a:xfrm>
            <a:off x="2900486" y="8281465"/>
            <a:ext cx="1938528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programming model designed specifically for edge computing, with two components: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17">
            <a:extLst>
              <a:ext uri="{FF2B5EF4-FFF2-40B4-BE49-F238E27FC236}">
                <a16:creationId xmlns:a16="http://schemas.microsoft.com/office/drawing/2014/main" id="{DE6BA0BE-DEA9-6BEC-0924-39C8C773C295}"/>
              </a:ext>
            </a:extLst>
          </p:cNvPr>
          <p:cNvSpPr/>
          <p:nvPr/>
        </p:nvSpPr>
        <p:spPr>
          <a:xfrm>
            <a:off x="1309430" y="9506761"/>
            <a:ext cx="10241280" cy="1554480"/>
          </a:xfrm>
          <a:prstGeom prst="roundRect">
            <a:avLst>
              <a:gd name="adj" fmla="val 7059"/>
            </a:avLst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18">
            <a:extLst>
              <a:ext uri="{FF2B5EF4-FFF2-40B4-BE49-F238E27FC236}">
                <a16:creationId xmlns:a16="http://schemas.microsoft.com/office/drawing/2014/main" id="{697EE326-5E0E-D5F3-7EEA-60438C82453F}"/>
              </a:ext>
            </a:extLst>
          </p:cNvPr>
          <p:cNvSpPr/>
          <p:nvPr/>
        </p:nvSpPr>
        <p:spPr>
          <a:xfrm>
            <a:off x="1675190" y="9506761"/>
            <a:ext cx="9601200" cy="1554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Manager  </a:t>
            </a:r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— decomposes service requests into subtasks and distributes them; each runs locally on a participant’s device.</a:t>
            </a:r>
            <a:endParaRPr 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19">
            <a:extLst>
              <a:ext uri="{FF2B5EF4-FFF2-40B4-BE49-F238E27FC236}">
                <a16:creationId xmlns:a16="http://schemas.microsoft.com/office/drawing/2014/main" id="{494E3B18-76B7-D0BE-30EB-B67DAF96F4A1}"/>
              </a:ext>
            </a:extLst>
          </p:cNvPr>
          <p:cNvSpPr/>
          <p:nvPr/>
        </p:nvSpPr>
        <p:spPr>
          <a:xfrm>
            <a:off x="11916470" y="9506761"/>
            <a:ext cx="10424160" cy="1554480"/>
          </a:xfrm>
          <a:prstGeom prst="roundRect">
            <a:avLst>
              <a:gd name="adj" fmla="val 7059"/>
            </a:avLst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20">
            <a:extLst>
              <a:ext uri="{FF2B5EF4-FFF2-40B4-BE49-F238E27FC236}">
                <a16:creationId xmlns:a16="http://schemas.microsoft.com/office/drawing/2014/main" id="{291D72DF-D138-1BA0-650A-9492CCD002A0}"/>
              </a:ext>
            </a:extLst>
          </p:cNvPr>
          <p:cNvSpPr/>
          <p:nvPr/>
        </p:nvSpPr>
        <p:spPr>
          <a:xfrm>
            <a:off x="12282230" y="9506761"/>
            <a:ext cx="9784080" cy="1554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Nodes  </a:t>
            </a:r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— offer predefined functional interfaces; register datasets &amp; functions as data views shared across all participants.</a:t>
            </a:r>
            <a:endParaRPr 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15435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7629B-0DDA-213D-BE34-44AB86851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27FD7FB-8850-FB82-9BC2-20324BFC99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Cloud Computing: IaaS / PaaS / SaaS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4A9E1E-9B12-20A5-3FD5-44C07C352CD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E1D8429-7848-8FF7-0517-0498A4AF33C8}"/>
              </a:ext>
            </a:extLst>
          </p:cNvPr>
          <p:cNvSpPr txBox="1"/>
          <p:nvPr/>
        </p:nvSpPr>
        <p:spPr>
          <a:xfrm>
            <a:off x="577910" y="1258361"/>
            <a:ext cx="19575872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Cloud computing delivers scalable compute, network &amp; storage from data centers over a network via three service models.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4C469D80-F78F-A09B-ABE7-E1DBB0942A43}"/>
              </a:ext>
            </a:extLst>
          </p:cNvPr>
          <p:cNvSpPr/>
          <p:nvPr/>
        </p:nvSpPr>
        <p:spPr>
          <a:xfrm>
            <a:off x="577910" y="3348990"/>
            <a:ext cx="7223760" cy="4572000"/>
          </a:xfrm>
          <a:prstGeom prst="roundRect">
            <a:avLst>
              <a:gd name="adj" fmla="val 3200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5B0C10DB-05FB-EF07-204B-88F8B5CBC44C}"/>
              </a:ext>
            </a:extLst>
          </p:cNvPr>
          <p:cNvSpPr/>
          <p:nvPr/>
        </p:nvSpPr>
        <p:spPr>
          <a:xfrm>
            <a:off x="1126550" y="386105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6A09EA82-9219-90F1-0A77-60B0AC997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625" y="4234129"/>
            <a:ext cx="808330" cy="808330"/>
          </a:xfrm>
          <a:prstGeom prst="rect">
            <a:avLst/>
          </a:prstGeom>
        </p:spPr>
      </p:pic>
      <p:sp>
        <p:nvSpPr>
          <p:cNvPr id="6" name="Text 7">
            <a:extLst>
              <a:ext uri="{FF2B5EF4-FFF2-40B4-BE49-F238E27FC236}">
                <a16:creationId xmlns:a16="http://schemas.microsoft.com/office/drawing/2014/main" id="{BFC07314-D4CB-047C-5647-062D3A658061}"/>
              </a:ext>
            </a:extLst>
          </p:cNvPr>
          <p:cNvSpPr/>
          <p:nvPr/>
        </p:nvSpPr>
        <p:spPr>
          <a:xfrm>
            <a:off x="2955350" y="4128059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IaaS</a:t>
            </a:r>
            <a:endParaRPr lang="en-US" sz="3200" dirty="0"/>
          </a:p>
        </p:txBody>
      </p:sp>
      <p:sp>
        <p:nvSpPr>
          <p:cNvPr id="7" name="Text 8">
            <a:extLst>
              <a:ext uri="{FF2B5EF4-FFF2-40B4-BE49-F238E27FC236}">
                <a16:creationId xmlns:a16="http://schemas.microsoft.com/office/drawing/2014/main" id="{459C5DAD-89EC-D3AF-A870-6F564465167A}"/>
              </a:ext>
            </a:extLst>
          </p:cNvPr>
          <p:cNvSpPr/>
          <p:nvPr/>
        </p:nvSpPr>
        <p:spPr>
          <a:xfrm>
            <a:off x="2955350" y="4848606"/>
            <a:ext cx="466344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Infrastructure as a Service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4141E011-9336-F20A-B8DF-F1D6ED6BD4D7}"/>
              </a:ext>
            </a:extLst>
          </p:cNvPr>
          <p:cNvSpPr/>
          <p:nvPr/>
        </p:nvSpPr>
        <p:spPr>
          <a:xfrm>
            <a:off x="1126550" y="6000750"/>
            <a:ext cx="6217920" cy="17373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5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Raw compute, storage &amp; networking: manage the OS, runtime and apps.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10">
            <a:extLst>
              <a:ext uri="{FF2B5EF4-FFF2-40B4-BE49-F238E27FC236}">
                <a16:creationId xmlns:a16="http://schemas.microsoft.com/office/drawing/2014/main" id="{A192796E-ADF5-37CF-A879-239275ED6049}"/>
              </a:ext>
            </a:extLst>
          </p:cNvPr>
          <p:cNvSpPr/>
          <p:nvPr/>
        </p:nvSpPr>
        <p:spPr>
          <a:xfrm>
            <a:off x="8075990" y="3348990"/>
            <a:ext cx="7223760" cy="4572000"/>
          </a:xfrm>
          <a:prstGeom prst="roundRect">
            <a:avLst>
              <a:gd name="adj" fmla="val 3200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6F6E0927-2B48-712F-BF85-EBFEFBF3C99D}"/>
              </a:ext>
            </a:extLst>
          </p:cNvPr>
          <p:cNvSpPr/>
          <p:nvPr/>
        </p:nvSpPr>
        <p:spPr>
          <a:xfrm>
            <a:off x="8624630" y="386105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23BA1235-16A0-0084-8BDB-F373E3B79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705" y="4234129"/>
            <a:ext cx="808330" cy="808330"/>
          </a:xfrm>
          <a:prstGeom prst="rect">
            <a:avLst/>
          </a:prstGeom>
        </p:spPr>
      </p:pic>
      <p:sp>
        <p:nvSpPr>
          <p:cNvPr id="12" name="Text 12">
            <a:extLst>
              <a:ext uri="{FF2B5EF4-FFF2-40B4-BE49-F238E27FC236}">
                <a16:creationId xmlns:a16="http://schemas.microsoft.com/office/drawing/2014/main" id="{7DBE9E78-9EF7-D1E2-C458-C48E216AB6E7}"/>
              </a:ext>
            </a:extLst>
          </p:cNvPr>
          <p:cNvSpPr/>
          <p:nvPr/>
        </p:nvSpPr>
        <p:spPr>
          <a:xfrm>
            <a:off x="10453430" y="4060315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PaaS</a:t>
            </a:r>
            <a:endParaRPr lang="en-US" sz="3200" dirty="0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466A3D29-7978-CD69-383F-3A6A9A14BCAC}"/>
              </a:ext>
            </a:extLst>
          </p:cNvPr>
          <p:cNvSpPr/>
          <p:nvPr/>
        </p:nvSpPr>
        <p:spPr>
          <a:xfrm>
            <a:off x="10453430" y="4781703"/>
            <a:ext cx="466344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Platform as a Service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4">
            <a:extLst>
              <a:ext uri="{FF2B5EF4-FFF2-40B4-BE49-F238E27FC236}">
                <a16:creationId xmlns:a16="http://schemas.microsoft.com/office/drawing/2014/main" id="{E4F2EA7C-3490-5F2C-6932-AAB332849563}"/>
              </a:ext>
            </a:extLst>
          </p:cNvPr>
          <p:cNvSpPr/>
          <p:nvPr/>
        </p:nvSpPr>
        <p:spPr>
          <a:xfrm>
            <a:off x="8624630" y="6000750"/>
            <a:ext cx="6217920" cy="17373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5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managed platform to build &amp; deploy on the provider runs the infrastructure.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5">
            <a:extLst>
              <a:ext uri="{FF2B5EF4-FFF2-40B4-BE49-F238E27FC236}">
                <a16:creationId xmlns:a16="http://schemas.microsoft.com/office/drawing/2014/main" id="{AF887271-2123-B30D-E222-8DDA648B1CE5}"/>
              </a:ext>
            </a:extLst>
          </p:cNvPr>
          <p:cNvSpPr/>
          <p:nvPr/>
        </p:nvSpPr>
        <p:spPr>
          <a:xfrm>
            <a:off x="15619790" y="3348990"/>
            <a:ext cx="7223760" cy="4572000"/>
          </a:xfrm>
          <a:prstGeom prst="roundRect">
            <a:avLst>
              <a:gd name="adj" fmla="val 3200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6">
            <a:extLst>
              <a:ext uri="{FF2B5EF4-FFF2-40B4-BE49-F238E27FC236}">
                <a16:creationId xmlns:a16="http://schemas.microsoft.com/office/drawing/2014/main" id="{3D846ADE-C3FA-AD3B-2987-6DE4F048F398}"/>
              </a:ext>
            </a:extLst>
          </p:cNvPr>
          <p:cNvSpPr/>
          <p:nvPr/>
        </p:nvSpPr>
        <p:spPr>
          <a:xfrm>
            <a:off x="16122710" y="386105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>
            <a:extLst>
              <a:ext uri="{FF2B5EF4-FFF2-40B4-BE49-F238E27FC236}">
                <a16:creationId xmlns:a16="http://schemas.microsoft.com/office/drawing/2014/main" id="{696D02BB-9D17-7BE3-6A21-75C07C42E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5785" y="4234129"/>
            <a:ext cx="808330" cy="808330"/>
          </a:xfrm>
          <a:prstGeom prst="rect">
            <a:avLst/>
          </a:prstGeom>
        </p:spPr>
      </p:pic>
      <p:sp>
        <p:nvSpPr>
          <p:cNvPr id="18" name="Text 17">
            <a:extLst>
              <a:ext uri="{FF2B5EF4-FFF2-40B4-BE49-F238E27FC236}">
                <a16:creationId xmlns:a16="http://schemas.microsoft.com/office/drawing/2014/main" id="{B2126F07-6AF0-E2CD-821C-A3ED23BD2BE9}"/>
              </a:ext>
            </a:extLst>
          </p:cNvPr>
          <p:cNvSpPr/>
          <p:nvPr/>
        </p:nvSpPr>
        <p:spPr>
          <a:xfrm>
            <a:off x="17867782" y="4110228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</a:t>
            </a:r>
            <a:endParaRPr lang="en-US" sz="3200" dirty="0"/>
          </a:p>
        </p:txBody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98894EFE-E5CA-4F76-FAF0-A2980BB04309}"/>
              </a:ext>
            </a:extLst>
          </p:cNvPr>
          <p:cNvSpPr/>
          <p:nvPr/>
        </p:nvSpPr>
        <p:spPr>
          <a:xfrm>
            <a:off x="17951510" y="4848606"/>
            <a:ext cx="466344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Software as a Service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90E1C190-88D5-D7EF-6E5A-78B1BE3B91A3}"/>
              </a:ext>
            </a:extLst>
          </p:cNvPr>
          <p:cNvSpPr/>
          <p:nvPr/>
        </p:nvSpPr>
        <p:spPr>
          <a:xfrm>
            <a:off x="16122710" y="6000750"/>
            <a:ext cx="6217920" cy="17373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5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Ready-to-use applications delivered over the Internet — nothing to manage.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871D5010-3AF7-AE5E-F012-812F6B14D36D}"/>
              </a:ext>
            </a:extLst>
          </p:cNvPr>
          <p:cNvSpPr/>
          <p:nvPr/>
        </p:nvSpPr>
        <p:spPr>
          <a:xfrm>
            <a:off x="577910" y="8378190"/>
            <a:ext cx="2194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characteristics</a:t>
            </a:r>
            <a:endParaRPr lang="en-US" sz="3200" dirty="0"/>
          </a:p>
        </p:txBody>
      </p:sp>
      <p:sp>
        <p:nvSpPr>
          <p:cNvPr id="22" name="Shape 21">
            <a:extLst>
              <a:ext uri="{FF2B5EF4-FFF2-40B4-BE49-F238E27FC236}">
                <a16:creationId xmlns:a16="http://schemas.microsoft.com/office/drawing/2014/main" id="{43C7C6AB-CFA5-E072-9ACA-09F64A50FA16}"/>
              </a:ext>
            </a:extLst>
          </p:cNvPr>
          <p:cNvSpPr/>
          <p:nvPr/>
        </p:nvSpPr>
        <p:spPr>
          <a:xfrm>
            <a:off x="577910" y="9201150"/>
            <a:ext cx="5394960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2">
            <a:extLst>
              <a:ext uri="{FF2B5EF4-FFF2-40B4-BE49-F238E27FC236}">
                <a16:creationId xmlns:a16="http://schemas.microsoft.com/office/drawing/2014/main" id="{050D8D3C-4A6A-B08C-2350-C3D3CFE2758B}"/>
              </a:ext>
            </a:extLst>
          </p:cNvPr>
          <p:cNvSpPr/>
          <p:nvPr/>
        </p:nvSpPr>
        <p:spPr>
          <a:xfrm>
            <a:off x="943670" y="9530334"/>
            <a:ext cx="1097280" cy="109728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3">
            <a:extLst>
              <a:ext uri="{FF2B5EF4-FFF2-40B4-BE49-F238E27FC236}">
                <a16:creationId xmlns:a16="http://schemas.microsoft.com/office/drawing/2014/main" id="{37196ECD-F385-CF7A-707C-5745DF21C8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7017" y="9793681"/>
            <a:ext cx="570586" cy="570586"/>
          </a:xfrm>
          <a:prstGeom prst="rect">
            <a:avLst/>
          </a:prstGeom>
        </p:spPr>
      </p:pic>
      <p:sp>
        <p:nvSpPr>
          <p:cNvPr id="25" name="Text 23">
            <a:extLst>
              <a:ext uri="{FF2B5EF4-FFF2-40B4-BE49-F238E27FC236}">
                <a16:creationId xmlns:a16="http://schemas.microsoft.com/office/drawing/2014/main" id="{9DD64236-3146-D95B-00F9-2AD7BCD12BD4}"/>
              </a:ext>
            </a:extLst>
          </p:cNvPr>
          <p:cNvSpPr/>
          <p:nvPr/>
        </p:nvSpPr>
        <p:spPr>
          <a:xfrm>
            <a:off x="2132390" y="9201150"/>
            <a:ext cx="3657600" cy="17373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Large-scale servers</a:t>
            </a:r>
            <a:endParaRPr lang="en-US" sz="2600" dirty="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7E2FBC74-326C-BEC5-62C7-45EDB6DCBB48}"/>
              </a:ext>
            </a:extLst>
          </p:cNvPr>
          <p:cNvSpPr/>
          <p:nvPr/>
        </p:nvSpPr>
        <p:spPr>
          <a:xfrm>
            <a:off x="6155750" y="9201150"/>
            <a:ext cx="5394960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25">
            <a:extLst>
              <a:ext uri="{FF2B5EF4-FFF2-40B4-BE49-F238E27FC236}">
                <a16:creationId xmlns:a16="http://schemas.microsoft.com/office/drawing/2014/main" id="{846C4D02-9AB0-5606-9934-B194F92709A7}"/>
              </a:ext>
            </a:extLst>
          </p:cNvPr>
          <p:cNvSpPr/>
          <p:nvPr/>
        </p:nvSpPr>
        <p:spPr>
          <a:xfrm>
            <a:off x="6521510" y="9530334"/>
            <a:ext cx="1097280" cy="109728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7" name="Image 4">
            <a:extLst>
              <a:ext uri="{FF2B5EF4-FFF2-40B4-BE49-F238E27FC236}">
                <a16:creationId xmlns:a16="http://schemas.microsoft.com/office/drawing/2014/main" id="{246144D5-7452-19D5-3EE8-C88313FB59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4857" y="9793681"/>
            <a:ext cx="570586" cy="570586"/>
          </a:xfrm>
          <a:prstGeom prst="rect">
            <a:avLst/>
          </a:prstGeom>
        </p:spPr>
      </p:pic>
      <p:sp>
        <p:nvSpPr>
          <p:cNvPr id="48" name="Text 26">
            <a:extLst>
              <a:ext uri="{FF2B5EF4-FFF2-40B4-BE49-F238E27FC236}">
                <a16:creationId xmlns:a16="http://schemas.microsoft.com/office/drawing/2014/main" id="{67D90FDD-6470-F864-1A73-67C796D82198}"/>
              </a:ext>
            </a:extLst>
          </p:cNvPr>
          <p:cNvSpPr/>
          <p:nvPr/>
        </p:nvSpPr>
        <p:spPr>
          <a:xfrm>
            <a:off x="7710230" y="9201150"/>
            <a:ext cx="3657600" cy="17373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High reliability</a:t>
            </a:r>
            <a:endParaRPr lang="en-US" sz="2600" dirty="0"/>
          </a:p>
        </p:txBody>
      </p:sp>
      <p:sp>
        <p:nvSpPr>
          <p:cNvPr id="49" name="Shape 27">
            <a:extLst>
              <a:ext uri="{FF2B5EF4-FFF2-40B4-BE49-F238E27FC236}">
                <a16:creationId xmlns:a16="http://schemas.microsoft.com/office/drawing/2014/main" id="{CF17D581-7B25-E6ED-6B6E-44C8556DB782}"/>
              </a:ext>
            </a:extLst>
          </p:cNvPr>
          <p:cNvSpPr/>
          <p:nvPr/>
        </p:nvSpPr>
        <p:spPr>
          <a:xfrm>
            <a:off x="11733590" y="9201150"/>
            <a:ext cx="5394960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28">
            <a:extLst>
              <a:ext uri="{FF2B5EF4-FFF2-40B4-BE49-F238E27FC236}">
                <a16:creationId xmlns:a16="http://schemas.microsoft.com/office/drawing/2014/main" id="{A4DD534E-9743-43FF-5A57-F42796A0C6FC}"/>
              </a:ext>
            </a:extLst>
          </p:cNvPr>
          <p:cNvSpPr/>
          <p:nvPr/>
        </p:nvSpPr>
        <p:spPr>
          <a:xfrm>
            <a:off x="12099350" y="9530334"/>
            <a:ext cx="1097280" cy="109728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1" name="Image 5">
            <a:extLst>
              <a:ext uri="{FF2B5EF4-FFF2-40B4-BE49-F238E27FC236}">
                <a16:creationId xmlns:a16="http://schemas.microsoft.com/office/drawing/2014/main" id="{0741DA0F-B872-7F6C-FDED-8583646FCD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62697" y="9793681"/>
            <a:ext cx="570586" cy="570586"/>
          </a:xfrm>
          <a:prstGeom prst="rect">
            <a:avLst/>
          </a:prstGeom>
        </p:spPr>
      </p:pic>
      <p:sp>
        <p:nvSpPr>
          <p:cNvPr id="52" name="Text 29">
            <a:extLst>
              <a:ext uri="{FF2B5EF4-FFF2-40B4-BE49-F238E27FC236}">
                <a16:creationId xmlns:a16="http://schemas.microsoft.com/office/drawing/2014/main" id="{680B9906-E9E2-57E0-E6D0-5A09843AA486}"/>
              </a:ext>
            </a:extLst>
          </p:cNvPr>
          <p:cNvSpPr/>
          <p:nvPr/>
        </p:nvSpPr>
        <p:spPr>
          <a:xfrm>
            <a:off x="13288070" y="9201150"/>
            <a:ext cx="3657600" cy="17373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Scalability</a:t>
            </a:r>
            <a:endParaRPr lang="en-US" sz="2600" dirty="0"/>
          </a:p>
        </p:txBody>
      </p:sp>
      <p:sp>
        <p:nvSpPr>
          <p:cNvPr id="53" name="Shape 30">
            <a:extLst>
              <a:ext uri="{FF2B5EF4-FFF2-40B4-BE49-F238E27FC236}">
                <a16:creationId xmlns:a16="http://schemas.microsoft.com/office/drawing/2014/main" id="{A93777F3-3C7F-D518-953B-628825ED39B0}"/>
              </a:ext>
            </a:extLst>
          </p:cNvPr>
          <p:cNvSpPr/>
          <p:nvPr/>
        </p:nvSpPr>
        <p:spPr>
          <a:xfrm>
            <a:off x="17311430" y="9201150"/>
            <a:ext cx="5394960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31">
            <a:extLst>
              <a:ext uri="{FF2B5EF4-FFF2-40B4-BE49-F238E27FC236}">
                <a16:creationId xmlns:a16="http://schemas.microsoft.com/office/drawing/2014/main" id="{E830C48B-863F-8581-48E7-5AB9741AE3B8}"/>
              </a:ext>
            </a:extLst>
          </p:cNvPr>
          <p:cNvSpPr/>
          <p:nvPr/>
        </p:nvSpPr>
        <p:spPr>
          <a:xfrm>
            <a:off x="17677190" y="9530334"/>
            <a:ext cx="1097280" cy="109728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5" name="Image 6">
            <a:extLst>
              <a:ext uri="{FF2B5EF4-FFF2-40B4-BE49-F238E27FC236}">
                <a16:creationId xmlns:a16="http://schemas.microsoft.com/office/drawing/2014/main" id="{A206F29E-4428-F4AF-F6D9-F79C44FFAA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40537" y="9793681"/>
            <a:ext cx="570586" cy="570586"/>
          </a:xfrm>
          <a:prstGeom prst="rect">
            <a:avLst/>
          </a:prstGeom>
        </p:spPr>
      </p:pic>
      <p:sp>
        <p:nvSpPr>
          <p:cNvPr id="56" name="Text 32">
            <a:extLst>
              <a:ext uri="{FF2B5EF4-FFF2-40B4-BE49-F238E27FC236}">
                <a16:creationId xmlns:a16="http://schemas.microsoft.com/office/drawing/2014/main" id="{60E0ACE4-680A-1F10-2C0E-04BF93B52615}"/>
              </a:ext>
            </a:extLst>
          </p:cNvPr>
          <p:cNvSpPr/>
          <p:nvPr/>
        </p:nvSpPr>
        <p:spPr>
          <a:xfrm>
            <a:off x="18865910" y="9201150"/>
            <a:ext cx="3657600" cy="17373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Virtualization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0529906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7963A-575E-B642-D0BC-18E0B4101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24A095B-E2A9-E06D-DAF0-037B67CFE8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Computing vs Cloud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08B0CF-8486-26FE-3655-3FF636DB521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7" name="Slide Subtitle">
            <a:extLst>
              <a:ext uri="{FF2B5EF4-FFF2-40B4-BE49-F238E27FC236}">
                <a16:creationId xmlns:a16="http://schemas.microsoft.com/office/drawing/2014/main" id="{0B2F009A-5168-FAAF-53A4-08F71231BABB}"/>
              </a:ext>
            </a:extLst>
          </p:cNvPr>
          <p:cNvSpPr txBox="1">
            <a:spLocks noGrp="1"/>
          </p:cNvSpPr>
          <p:nvPr/>
        </p:nvSpPr>
        <p:spPr bwMode="auto">
          <a:xfrm>
            <a:off x="779828" y="1767239"/>
            <a:ext cx="19695533" cy="66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0" indent="0" algn="l" defTabSz="825500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5500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>
              <a:solidFill>
                <a:schemeClr val="accent1">
                  <a:satOff val="-9155"/>
                  <a:lumOff val="-32673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9F5C353F-DED1-838D-1237-EF467667FD2B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29" name="Slide bullet text">
            <a:extLst>
              <a:ext uri="{FF2B5EF4-FFF2-40B4-BE49-F238E27FC236}">
                <a16:creationId xmlns:a16="http://schemas.microsoft.com/office/drawing/2014/main" id="{0E28556B-7E33-86BE-61B2-A10D91CF753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779828" y="5579648"/>
            <a:ext cx="19695533" cy="54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0" name="table">
            <a:extLst>
              <a:ext uri="{FF2B5EF4-FFF2-40B4-BE49-F238E27FC236}">
                <a16:creationId xmlns:a16="http://schemas.microsoft.com/office/drawing/2014/main" id="{8678C4C3-5471-5A5E-ADC5-30B8A8AA1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11" y="2433209"/>
            <a:ext cx="19869150" cy="1002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3084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21CF8-1F3E-8D84-9C8B-2F66E4059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DE47351-7FF4-E130-2535-BAA3000D86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444593-9D7A-596B-551D-63C2EFE7C84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7" name="Slide Subtitle">
            <a:extLst>
              <a:ext uri="{FF2B5EF4-FFF2-40B4-BE49-F238E27FC236}">
                <a16:creationId xmlns:a16="http://schemas.microsoft.com/office/drawing/2014/main" id="{8CB065A3-1111-7E33-FD0C-46479BEE73E2}"/>
              </a:ext>
            </a:extLst>
          </p:cNvPr>
          <p:cNvSpPr txBox="1">
            <a:spLocks noGrp="1"/>
          </p:cNvSpPr>
          <p:nvPr/>
        </p:nvSpPr>
        <p:spPr bwMode="auto">
          <a:xfrm>
            <a:off x="779828" y="1767239"/>
            <a:ext cx="19695533" cy="66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0" indent="0" algn="l" defTabSz="825500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5500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>
              <a:solidFill>
                <a:schemeClr val="accent1">
                  <a:satOff val="-9155"/>
                  <a:lumOff val="-32673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F5DA7EC8-4C1F-3F3F-9091-51F585838F1E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3" name="Cloud Computing">
            <a:extLst>
              <a:ext uri="{FF2B5EF4-FFF2-40B4-BE49-F238E27FC236}">
                <a16:creationId xmlns:a16="http://schemas.microsoft.com/office/drawing/2014/main" id="{DB1A2AFE-7BEE-96DF-2E16-8D7DF93F5F67}"/>
              </a:ext>
            </a:extLst>
          </p:cNvPr>
          <p:cNvSpPr txBox="1">
            <a:spLocks noGrp="1"/>
          </p:cNvSpPr>
          <p:nvPr/>
        </p:nvSpPr>
        <p:spPr bwMode="auto">
          <a:xfrm>
            <a:off x="779828" y="1890063"/>
            <a:ext cx="109855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825500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5500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marL="457200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 Computing</a:t>
            </a:r>
          </a:p>
        </p:txBody>
      </p:sp>
      <p:sp>
        <p:nvSpPr>
          <p:cNvPr id="4" name="Edge Computing">
            <a:extLst>
              <a:ext uri="{FF2B5EF4-FFF2-40B4-BE49-F238E27FC236}">
                <a16:creationId xmlns:a16="http://schemas.microsoft.com/office/drawing/2014/main" id="{B6118502-3270-255F-337A-90415CB1E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18672" y="1886888"/>
            <a:ext cx="109855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/>
          <a:lstStyle>
            <a:defPPr>
              <a:defRPr lang="en-US"/>
            </a:defPPr>
            <a:lvl1pPr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1pPr>
            <a:lvl2pPr indent="4572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2pPr>
            <a:lvl3pPr indent="9144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3pPr>
            <a:lvl4pPr indent="13716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4pPr>
            <a:lvl5pPr indent="18288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5pPr>
            <a:lvl6pPr marL="4572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6pPr>
            <a:lvl7pPr marL="9144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7pPr>
            <a:lvl8pPr marL="13716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8pPr>
            <a:lvl9pPr marL="18288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9pPr>
          </a:lstStyle>
          <a:p>
            <a:pPr marL="457200" indent="-457200" eaLnBrk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3200" b="1" dirty="0">
                <a:solidFill>
                  <a:schemeClr val="tx1"/>
                </a:solidFill>
                <a:latin typeface="Arial" panose="020B0604020202020204" pitchFamily="34" charset="0"/>
                <a:ea typeface="Produkt Extralight"/>
                <a:cs typeface="Arial" panose="020B0604020202020204" pitchFamily="34" charset="0"/>
                <a:sym typeface="Produkt Extralight"/>
              </a:rPr>
              <a:t>Edge Computing</a:t>
            </a:r>
          </a:p>
        </p:txBody>
      </p:sp>
      <p:sp>
        <p:nvSpPr>
          <p:cNvPr id="7" name="Lower upfront cost…">
            <a:extLst>
              <a:ext uri="{FF2B5EF4-FFF2-40B4-BE49-F238E27FC236}">
                <a16:creationId xmlns:a16="http://schemas.microsoft.com/office/drawing/2014/main" id="{5848345A-7FFD-D9DD-FB6A-633E0692D958}"/>
              </a:ext>
            </a:extLst>
          </p:cNvPr>
          <p:cNvSpPr txBox="1">
            <a:spLocks noGrp="1"/>
          </p:cNvSpPr>
          <p:nvPr/>
        </p:nvSpPr>
        <p:spPr bwMode="auto">
          <a:xfrm>
            <a:off x="779828" y="2890188"/>
            <a:ext cx="10985500" cy="942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Autofit/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marL="242315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26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Lower upfront cost</a:t>
            </a:r>
          </a:p>
          <a:p>
            <a:pPr marL="484631" lvl="1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/>
            </a:pP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applications to market quickly</a:t>
            </a:r>
          </a:p>
          <a:p>
            <a:pPr marL="242315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26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Flexible pricing</a:t>
            </a:r>
          </a:p>
          <a:p>
            <a:pPr marL="484631" lvl="1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/>
            </a:pP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Pay-as-you-go</a:t>
            </a:r>
          </a:p>
          <a:p>
            <a:pPr marL="242315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26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Limitless compute on demand</a:t>
            </a:r>
          </a:p>
          <a:p>
            <a:pPr marL="484631" lvl="1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/>
            </a:pP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 and adapt to changing demands instantly</a:t>
            </a:r>
          </a:p>
          <a:p>
            <a:pPr marL="242315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26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Simplified IT management</a:t>
            </a:r>
          </a:p>
          <a:p>
            <a:pPr marL="484631" lvl="1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/>
            </a:pP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Users can access IT support and focus on the business’s core needs</a:t>
            </a:r>
          </a:p>
          <a:p>
            <a:pPr marL="242315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26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Easy updates</a:t>
            </a:r>
          </a:p>
          <a:p>
            <a:pPr marL="484631" lvl="1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/>
            </a:pP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the latest hardware, software, and services</a:t>
            </a:r>
          </a:p>
          <a:p>
            <a:pPr marL="242315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26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Reliability</a:t>
            </a:r>
          </a:p>
          <a:p>
            <a:pPr marL="484631" lvl="1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/>
            </a:pP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backup, disaster recovery, business continuity</a:t>
            </a:r>
          </a:p>
          <a:p>
            <a:pPr marL="242315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26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Save time</a:t>
            </a:r>
          </a:p>
          <a:p>
            <a:pPr marL="484631" lvl="1" indent="-242315" defTabSz="188467" eaLnBrk="1" fontAlgn="auto" hangingPunct="1">
              <a:spcBef>
                <a:spcPts val="2400"/>
              </a:spcBef>
              <a:spcAft>
                <a:spcPts val="0"/>
              </a:spcAft>
              <a:defRPr sz="2120"/>
            </a:pP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more configuring private servers and networks</a:t>
            </a:r>
          </a:p>
        </p:txBody>
      </p:sp>
      <p:sp>
        <p:nvSpPr>
          <p:cNvPr id="8" name="Lower latency…">
            <a:extLst>
              <a:ext uri="{FF2B5EF4-FFF2-40B4-BE49-F238E27FC236}">
                <a16:creationId xmlns:a16="http://schemas.microsoft.com/office/drawing/2014/main" id="{65325F27-09B1-5BE0-050C-771F4CF92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18672" y="2752803"/>
            <a:ext cx="11498628" cy="942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/>
          <a:lstStyle>
            <a:defPPr>
              <a:defRPr lang="en-US"/>
            </a:defPPr>
            <a:lvl1pPr marL="250825" indent="-250825" algn="l" defTabSz="195263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1pPr>
            <a:lvl2pPr marL="501650" indent="-250825" algn="l" defTabSz="195263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2pPr>
            <a:lvl3pPr indent="914400" algn="l" defTabSz="195263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3pPr>
            <a:lvl4pPr indent="1371600" algn="l" defTabSz="195263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4pPr>
            <a:lvl5pPr indent="1828800" algn="l" defTabSz="195263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5pPr>
            <a:lvl6pPr marL="457200" indent="1828800" algn="l" defTabSz="195263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6pPr>
            <a:lvl7pPr marL="914400" indent="1828800" algn="l" defTabSz="195263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7pPr>
            <a:lvl8pPr marL="1371600" indent="1828800" algn="l" defTabSz="195263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8pPr>
            <a:lvl9pPr marL="1828800" indent="1828800" algn="l" defTabSz="195263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9pPr>
          </a:lstStyle>
          <a:p>
            <a:pPr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Lower latency</a:t>
            </a:r>
          </a:p>
          <a:p>
            <a:pPr lvl="1"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Reduced data travel. </a:t>
            </a:r>
          </a:p>
          <a:p>
            <a:pPr lvl="1"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Benefit fully autonomous vehicles, augmented reality, etc.</a:t>
            </a:r>
          </a:p>
          <a:p>
            <a:pPr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Reduced cost</a:t>
            </a:r>
          </a:p>
          <a:p>
            <a:pPr lvl="1"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LAN: higher bandwidth and storage, lower cost</a:t>
            </a:r>
          </a:p>
          <a:p>
            <a:pPr lvl="1"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Less data needs to travel to the cloud</a:t>
            </a:r>
          </a:p>
          <a:p>
            <a:pPr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Model accuracy</a:t>
            </a:r>
          </a:p>
          <a:p>
            <a:pPr lvl="1"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Lower the data size to fed into a cloud model when bandwidth is low</a:t>
            </a:r>
          </a:p>
          <a:p>
            <a:pPr lvl="1"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Data feedback loops can improve edge AI model accuracy</a:t>
            </a:r>
          </a:p>
          <a:p>
            <a:pPr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Wider reach</a:t>
            </a:r>
          </a:p>
          <a:p>
            <a:pPr lvl="1"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No need for internet access. Extends the range of computing to previously inaccessible or remote locations</a:t>
            </a:r>
          </a:p>
          <a:p>
            <a:pPr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Data sovereignty</a:t>
            </a:r>
          </a:p>
          <a:p>
            <a:pPr lvl="1" eaLnBrk="1">
              <a:spcBef>
                <a:spcPts val="2500"/>
              </a:spcBef>
              <a:buSzPct val="100000"/>
              <a:buFontTx/>
              <a:buChar char="•"/>
            </a:pPr>
            <a:r>
              <a:rPr lang="en-US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Reduced exposure to cybersecurity attacks, more compliance with data laws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B7047A-F7F2-97EF-4BAC-B7F4BEAF7B57}"/>
              </a:ext>
            </a:extLst>
          </p:cNvPr>
          <p:cNvCxnSpPr>
            <a:cxnSpLocks/>
          </p:cNvCxnSpPr>
          <p:nvPr/>
        </p:nvCxnSpPr>
        <p:spPr>
          <a:xfrm>
            <a:off x="11765328" y="2388538"/>
            <a:ext cx="0" cy="10089053"/>
          </a:xfrm>
          <a:prstGeom prst="line">
            <a:avLst/>
          </a:prstGeom>
          <a:noFill/>
          <a:ln w="19050" cap="flat">
            <a:solidFill>
              <a:schemeClr val="bg2">
                <a:lumMod val="1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89207367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98625-6AD8-F644-A3E6-8CE1C185F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30DE8DE-A039-8483-4836-755DB73965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Computing vs Cloud Computing: Latency &amp; Bandwidth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34EA95-EC24-6E78-D4CB-4C07038A7E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01DE84B6-32DE-636A-3BEA-FCF3999D7EEB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02A684-7970-A89D-A483-4E5AF58DC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5494" y="2551094"/>
            <a:ext cx="10135975" cy="75290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D6AAC2-E554-935E-C88A-59772FDE2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10" y="2631032"/>
            <a:ext cx="10467927" cy="7449087"/>
          </a:xfrm>
          <a:prstGeom prst="rect">
            <a:avLst/>
          </a:prstGeom>
        </p:spPr>
      </p:pic>
      <p:sp>
        <p:nvSpPr>
          <p:cNvPr id="8" name="Text 6">
            <a:extLst>
              <a:ext uri="{FF2B5EF4-FFF2-40B4-BE49-F238E27FC236}">
                <a16:creationId xmlns:a16="http://schemas.microsoft.com/office/drawing/2014/main" id="{A0BD0C52-E1F9-CACA-4A87-6C2C84036E91}"/>
              </a:ext>
            </a:extLst>
          </p:cNvPr>
          <p:cNvSpPr/>
          <p:nvPr/>
        </p:nvSpPr>
        <p:spPr>
          <a:xfrm>
            <a:off x="2099804" y="9851519"/>
            <a:ext cx="838843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Round-trip time between client and edge/cloud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3D19C052-F090-BA2A-7069-4B32F2C9A5D6}"/>
              </a:ext>
            </a:extLst>
          </p:cNvPr>
          <p:cNvSpPr/>
          <p:nvPr/>
        </p:nvSpPr>
        <p:spPr>
          <a:xfrm>
            <a:off x="13575779" y="9851519"/>
            <a:ext cx="838843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Bandwidth between client and edge/cloud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D67575EF-5465-A6D5-4D0D-4B8A8CD9557C}"/>
              </a:ext>
            </a:extLst>
          </p:cNvPr>
          <p:cNvSpPr/>
          <p:nvPr/>
        </p:nvSpPr>
        <p:spPr>
          <a:xfrm>
            <a:off x="989645" y="10993982"/>
            <a:ext cx="22128480" cy="914400"/>
          </a:xfrm>
          <a:prstGeom prst="roundRect">
            <a:avLst>
              <a:gd name="adj" fmla="val 12000"/>
            </a:avLst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3C98B395-B0C4-F96D-C67F-832B04534185}"/>
              </a:ext>
            </a:extLst>
          </p:cNvPr>
          <p:cNvSpPr/>
          <p:nvPr/>
        </p:nvSpPr>
        <p:spPr>
          <a:xfrm>
            <a:off x="1538285" y="10993982"/>
            <a:ext cx="21031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Insights: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good connections, edge nodes beat cloud on latency &amp; bandwidth; the cloud remains a backup for saturation &amp; long jobs.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E6E6124-A157-99CE-0E26-2CFB14D2BFA8}"/>
              </a:ext>
            </a:extLst>
          </p:cNvPr>
          <p:cNvSpPr/>
          <p:nvPr/>
        </p:nvSpPr>
        <p:spPr>
          <a:xfrm>
            <a:off x="577910" y="2151810"/>
            <a:ext cx="10929399" cy="7928309"/>
          </a:xfrm>
          <a:prstGeom prst="roundRect">
            <a:avLst>
              <a:gd name="adj" fmla="val 6335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4C20E27-012C-5F50-A3ED-CB31A00F9683}"/>
              </a:ext>
            </a:extLst>
          </p:cNvPr>
          <p:cNvSpPr/>
          <p:nvPr/>
        </p:nvSpPr>
        <p:spPr>
          <a:xfrm>
            <a:off x="12245494" y="2195017"/>
            <a:ext cx="10929399" cy="7928309"/>
          </a:xfrm>
          <a:prstGeom prst="roundRect">
            <a:avLst>
              <a:gd name="adj" fmla="val 6335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107BEA-C20B-CF67-44F7-1DFD5BE46DB8}"/>
              </a:ext>
            </a:extLst>
          </p:cNvPr>
          <p:cNvSpPr txBox="1"/>
          <p:nvPr/>
        </p:nvSpPr>
        <p:spPr>
          <a:xfrm>
            <a:off x="1538285" y="11855535"/>
            <a:ext cx="22128481" cy="10438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Shanhe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Yi et al. “LAVEA: Latency-aware video analytics on edge computing platform”. In: Proceedings of the 2nd ACM/IEEE Symposium on Edge Computing. 2017, pp. 1–13.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328010416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46748-61AB-88CE-4BE4-96CE163D9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C0CA40E-6C11-61FD-396C-2D9248DE6D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Challenges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39181B-6ED6-3F45-6332-B6C27C4892A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734552FD-CDB5-1531-52D8-CE9569A27903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F3D378-EA89-D106-640F-7E873656EA5E}"/>
              </a:ext>
            </a:extLst>
          </p:cNvPr>
          <p:cNvSpPr txBox="1"/>
          <p:nvPr/>
        </p:nvSpPr>
        <p:spPr>
          <a:xfrm>
            <a:off x="577910" y="1258361"/>
            <a:ext cx="16724130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2017 CCC “Grand Challenges in Edge Computing” report groups the open problems into four areas.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6CD856CD-9361-3C2B-9C23-3833C47C4FCD}"/>
              </a:ext>
            </a:extLst>
          </p:cNvPr>
          <p:cNvSpPr/>
          <p:nvPr/>
        </p:nvSpPr>
        <p:spPr>
          <a:xfrm>
            <a:off x="779828" y="3489497"/>
            <a:ext cx="10881360" cy="3749040"/>
          </a:xfrm>
          <a:prstGeom prst="roundRect">
            <a:avLst>
              <a:gd name="adj" fmla="val 390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135AEB56-3549-55FC-B609-899BB17E1F10}"/>
              </a:ext>
            </a:extLst>
          </p:cNvPr>
          <p:cNvSpPr/>
          <p:nvPr/>
        </p:nvSpPr>
        <p:spPr>
          <a:xfrm>
            <a:off x="1328468" y="4038137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icons/target2_FFFFFF.png">
            <a:extLst>
              <a:ext uri="{FF2B5EF4-FFF2-40B4-BE49-F238E27FC236}">
                <a16:creationId xmlns:a16="http://schemas.microsoft.com/office/drawing/2014/main" id="{24371956-2B2D-F6DF-36AD-AADD03406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598" y="4389267"/>
            <a:ext cx="760781" cy="760781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638675E3-5E3D-B3E1-306F-B7FC0AFEEE69}"/>
              </a:ext>
            </a:extLst>
          </p:cNvPr>
          <p:cNvSpPr/>
          <p:nvPr/>
        </p:nvSpPr>
        <p:spPr>
          <a:xfrm>
            <a:off x="3157268" y="4074713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</a:t>
            </a:r>
            <a:endParaRPr lang="en-US" sz="3200" dirty="0"/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06970D99-C95D-1A97-D25E-C249F6C599F3}"/>
              </a:ext>
            </a:extLst>
          </p:cNvPr>
          <p:cNvSpPr/>
          <p:nvPr/>
        </p:nvSpPr>
        <p:spPr>
          <a:xfrm>
            <a:off x="1419908" y="5592617"/>
            <a:ext cx="987552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Real-time processing &amp; communication, security &amp; privacy, incentives &amp; profitability, adaptive app development, and testing tools.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9957A4C4-E500-5C05-7727-101C41DDA217}"/>
              </a:ext>
            </a:extLst>
          </p:cNvPr>
          <p:cNvSpPr/>
          <p:nvPr/>
        </p:nvSpPr>
        <p:spPr>
          <a:xfrm>
            <a:off x="12026948" y="3489497"/>
            <a:ext cx="10881360" cy="3749040"/>
          </a:xfrm>
          <a:prstGeom prst="roundRect">
            <a:avLst>
              <a:gd name="adj" fmla="val 390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10">
            <a:extLst>
              <a:ext uri="{FF2B5EF4-FFF2-40B4-BE49-F238E27FC236}">
                <a16:creationId xmlns:a16="http://schemas.microsoft.com/office/drawing/2014/main" id="{354A3301-FB09-24BA-FF09-00741AC9D451}"/>
              </a:ext>
            </a:extLst>
          </p:cNvPr>
          <p:cNvSpPr/>
          <p:nvPr/>
        </p:nvSpPr>
        <p:spPr>
          <a:xfrm>
            <a:off x="12575588" y="4038137"/>
            <a:ext cx="1463040" cy="14630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1" descr="icons/layersLink_FFFFFF.png">
            <a:extLst>
              <a:ext uri="{FF2B5EF4-FFF2-40B4-BE49-F238E27FC236}">
                <a16:creationId xmlns:a16="http://schemas.microsoft.com/office/drawing/2014/main" id="{047F6622-A629-64F1-1744-FDC0AA625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6718" y="4389267"/>
            <a:ext cx="760781" cy="760781"/>
          </a:xfrm>
          <a:prstGeom prst="rect">
            <a:avLst/>
          </a:prstGeom>
        </p:spPr>
      </p:pic>
      <p:sp>
        <p:nvSpPr>
          <p:cNvPr id="32" name="Text 11">
            <a:extLst>
              <a:ext uri="{FF2B5EF4-FFF2-40B4-BE49-F238E27FC236}">
                <a16:creationId xmlns:a16="http://schemas.microsoft.com/office/drawing/2014/main" id="{4450EC17-8D0F-816B-4184-C84FD5DA0E3D}"/>
              </a:ext>
            </a:extLst>
          </p:cNvPr>
          <p:cNvSpPr/>
          <p:nvPr/>
        </p:nvSpPr>
        <p:spPr>
          <a:xfrm>
            <a:off x="14404388" y="4074713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</a:t>
            </a:r>
            <a:endParaRPr lang="en-US" sz="3200" dirty="0"/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A290A357-F274-7165-B388-6606D48DDAB2}"/>
              </a:ext>
            </a:extLst>
          </p:cNvPr>
          <p:cNvSpPr/>
          <p:nvPr/>
        </p:nvSpPr>
        <p:spPr>
          <a:xfrm>
            <a:off x="12667028" y="5592617"/>
            <a:ext cx="987552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Cage-level security, embracing approximation, trade-off theory, data provenance, QoS at the edge, and testbeds.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3">
            <a:extLst>
              <a:ext uri="{FF2B5EF4-FFF2-40B4-BE49-F238E27FC236}">
                <a16:creationId xmlns:a16="http://schemas.microsoft.com/office/drawing/2014/main" id="{C458BA57-1E40-2225-3AB8-2A938CA10903}"/>
              </a:ext>
            </a:extLst>
          </p:cNvPr>
          <p:cNvSpPr/>
          <p:nvPr/>
        </p:nvSpPr>
        <p:spPr>
          <a:xfrm>
            <a:off x="779828" y="7695737"/>
            <a:ext cx="10881360" cy="3749040"/>
          </a:xfrm>
          <a:prstGeom prst="roundRect">
            <a:avLst>
              <a:gd name="adj" fmla="val 390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14">
            <a:extLst>
              <a:ext uri="{FF2B5EF4-FFF2-40B4-BE49-F238E27FC236}">
                <a16:creationId xmlns:a16="http://schemas.microsoft.com/office/drawing/2014/main" id="{6561B6EC-0777-CC0E-B500-BE0CA6AADAD5}"/>
              </a:ext>
            </a:extLst>
          </p:cNvPr>
          <p:cNvSpPr/>
          <p:nvPr/>
        </p:nvSpPr>
        <p:spPr>
          <a:xfrm>
            <a:off x="1328468" y="8244377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0" name="Image 2" descr="icons/settings_FFFFFF.png">
            <a:extLst>
              <a:ext uri="{FF2B5EF4-FFF2-40B4-BE49-F238E27FC236}">
                <a16:creationId xmlns:a16="http://schemas.microsoft.com/office/drawing/2014/main" id="{A1DC03D3-14BE-6687-33DA-10E98CCFB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9598" y="8595507"/>
            <a:ext cx="760781" cy="760781"/>
          </a:xfrm>
          <a:prstGeom prst="rect">
            <a:avLst/>
          </a:prstGeom>
        </p:spPr>
      </p:pic>
      <p:sp>
        <p:nvSpPr>
          <p:cNvPr id="42" name="Text 15">
            <a:extLst>
              <a:ext uri="{FF2B5EF4-FFF2-40B4-BE49-F238E27FC236}">
                <a16:creationId xmlns:a16="http://schemas.microsoft.com/office/drawing/2014/main" id="{7B9FC2A6-3989-9EEC-2E63-B7AB7453A2AE}"/>
              </a:ext>
            </a:extLst>
          </p:cNvPr>
          <p:cNvSpPr/>
          <p:nvPr/>
        </p:nvSpPr>
        <p:spPr>
          <a:xfrm>
            <a:off x="3157268" y="8280953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Capabilities &amp; Services</a:t>
            </a:r>
            <a:endParaRPr lang="en-US" sz="3200" dirty="0"/>
          </a:p>
        </p:txBody>
      </p:sp>
      <p:sp>
        <p:nvSpPr>
          <p:cNvPr id="44" name="Text 16">
            <a:extLst>
              <a:ext uri="{FF2B5EF4-FFF2-40B4-BE49-F238E27FC236}">
                <a16:creationId xmlns:a16="http://schemas.microsoft.com/office/drawing/2014/main" id="{C41D4498-6392-B4CA-07A2-20B4A1A0540A}"/>
              </a:ext>
            </a:extLst>
          </p:cNvPr>
          <p:cNvSpPr/>
          <p:nvPr/>
        </p:nvSpPr>
        <p:spPr>
          <a:xfrm>
            <a:off x="1419908" y="9798857"/>
            <a:ext cx="987552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Resource naming &amp; discovery, standardized APIs, intelligent edge services, security &amp; trust, and the edge service ecosystem.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17">
            <a:extLst>
              <a:ext uri="{FF2B5EF4-FFF2-40B4-BE49-F238E27FC236}">
                <a16:creationId xmlns:a16="http://schemas.microsoft.com/office/drawing/2014/main" id="{B3875434-DE3B-D0AE-411F-B9749B8DD7D6}"/>
              </a:ext>
            </a:extLst>
          </p:cNvPr>
          <p:cNvSpPr/>
          <p:nvPr/>
        </p:nvSpPr>
        <p:spPr>
          <a:xfrm>
            <a:off x="12026948" y="7695737"/>
            <a:ext cx="10881360" cy="3749040"/>
          </a:xfrm>
          <a:prstGeom prst="roundRect">
            <a:avLst>
              <a:gd name="adj" fmla="val 390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18">
            <a:extLst>
              <a:ext uri="{FF2B5EF4-FFF2-40B4-BE49-F238E27FC236}">
                <a16:creationId xmlns:a16="http://schemas.microsoft.com/office/drawing/2014/main" id="{923CA5EC-ABF0-E418-3027-861E78B53CAA}"/>
              </a:ext>
            </a:extLst>
          </p:cNvPr>
          <p:cNvSpPr/>
          <p:nvPr/>
        </p:nvSpPr>
        <p:spPr>
          <a:xfrm>
            <a:off x="12575588" y="8244377"/>
            <a:ext cx="1463040" cy="14630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0" name="Image 3" descr="icons/book2_FFFFFF.png">
            <a:extLst>
              <a:ext uri="{FF2B5EF4-FFF2-40B4-BE49-F238E27FC236}">
                <a16:creationId xmlns:a16="http://schemas.microsoft.com/office/drawing/2014/main" id="{D5B5AD0F-33B5-9BCC-5F38-2FB8261B2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6718" y="8595507"/>
            <a:ext cx="760781" cy="760781"/>
          </a:xfrm>
          <a:prstGeom prst="rect">
            <a:avLst/>
          </a:prstGeom>
        </p:spPr>
      </p:pic>
      <p:sp>
        <p:nvSpPr>
          <p:cNvPr id="52" name="Text 19">
            <a:extLst>
              <a:ext uri="{FF2B5EF4-FFF2-40B4-BE49-F238E27FC236}">
                <a16:creationId xmlns:a16="http://schemas.microsoft.com/office/drawing/2014/main" id="{B008BDEF-5522-944F-878E-446CC14869FB}"/>
              </a:ext>
            </a:extLst>
          </p:cNvPr>
          <p:cNvSpPr/>
          <p:nvPr/>
        </p:nvSpPr>
        <p:spPr>
          <a:xfrm>
            <a:off x="14404388" y="8280953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 Computing Theory</a:t>
            </a:r>
            <a:endParaRPr lang="en-US" sz="3200" dirty="0"/>
          </a:p>
        </p:txBody>
      </p:sp>
      <p:sp>
        <p:nvSpPr>
          <p:cNvPr id="54" name="Text 20">
            <a:extLst>
              <a:ext uri="{FF2B5EF4-FFF2-40B4-BE49-F238E27FC236}">
                <a16:creationId xmlns:a16="http://schemas.microsoft.com/office/drawing/2014/main" id="{7F1A8BD6-0CA8-E848-66A3-534CE237756E}"/>
              </a:ext>
            </a:extLst>
          </p:cNvPr>
          <p:cNvSpPr/>
          <p:nvPr/>
        </p:nvSpPr>
        <p:spPr>
          <a:xfrm>
            <a:off x="12667028" y="9798857"/>
            <a:ext cx="987552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Refining the theoretical foundation &amp; framework so edge computing can better support IoE data processing.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96581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B9F-90F6-7C8F-D6C6-0013337C6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4295320-257F-D7CA-F460-F8115D417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F597C-2220-316E-5975-45CDCEA4C4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586EB-DD66-7683-B04B-AE0288D1B2F1}"/>
              </a:ext>
            </a:extLst>
          </p:cNvPr>
          <p:cNvSpPr txBox="1"/>
          <p:nvPr/>
        </p:nvSpPr>
        <p:spPr>
          <a:xfrm>
            <a:off x="694127" y="3066284"/>
            <a:ext cx="23136775" cy="56913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Fundamental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concepts and models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of edge computing.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Bidirectional computation flow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between edge and cloud.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Computation offloading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for efficient task execution.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Key technologies: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offloading, 5G/6G, storage, lightweight software, edge programming models.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Edge computing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complements and extends cloud computing.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advantages and challenges of edge computing.</a:t>
            </a:r>
          </a:p>
        </p:txBody>
      </p:sp>
    </p:spTree>
    <p:extLst>
      <p:ext uri="{BB962C8B-B14F-4D97-AF65-F5344CB8AC3E}">
        <p14:creationId xmlns:p14="http://schemas.microsoft.com/office/powerpoint/2010/main" val="191787727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2638-CDAC-91D0-CBF2-BB8CE4BD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0CC5679-E199-1DAE-8856-FB5462DADF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EF8C06-E1CB-94EF-D51C-F68634FAB8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704C27FD-B759-FAB0-8B89-76D2EC6E3EF0}"/>
              </a:ext>
            </a:extLst>
          </p:cNvPr>
          <p:cNvSpPr/>
          <p:nvPr/>
        </p:nvSpPr>
        <p:spPr>
          <a:xfrm>
            <a:off x="1747491" y="2602704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E0371F6-B005-D0A1-7E88-AB9CF0A45C7F}"/>
              </a:ext>
            </a:extLst>
          </p:cNvPr>
          <p:cNvSpPr/>
          <p:nvPr/>
        </p:nvSpPr>
        <p:spPr>
          <a:xfrm>
            <a:off x="1747491" y="2602704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17A696F-D114-DE57-E532-22942E843CC9}"/>
              </a:ext>
            </a:extLst>
          </p:cNvPr>
          <p:cNvSpPr/>
          <p:nvPr/>
        </p:nvSpPr>
        <p:spPr>
          <a:xfrm>
            <a:off x="3119090" y="2319524"/>
            <a:ext cx="1450215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are the key differences between distributed and centralized computing systems?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2F05264E-822D-12CA-86DF-53A9825E12AD}"/>
              </a:ext>
            </a:extLst>
          </p:cNvPr>
          <p:cNvSpPr/>
          <p:nvPr/>
        </p:nvSpPr>
        <p:spPr>
          <a:xfrm>
            <a:off x="1747491" y="4394928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C52C39F-1E23-4AEA-5ADC-45861D5A84FA}"/>
              </a:ext>
            </a:extLst>
          </p:cNvPr>
          <p:cNvSpPr/>
          <p:nvPr/>
        </p:nvSpPr>
        <p:spPr>
          <a:xfrm>
            <a:off x="1747491" y="439492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4275A1FE-C199-83AE-63DA-86EB20C982C5}"/>
              </a:ext>
            </a:extLst>
          </p:cNvPr>
          <p:cNvSpPr/>
          <p:nvPr/>
        </p:nvSpPr>
        <p:spPr>
          <a:xfrm>
            <a:off x="3119090" y="4111748"/>
            <a:ext cx="1713105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Describe the main functionalities of Hadoop’s HDFS and how it supports distributed data storage.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1">
            <a:extLst>
              <a:ext uri="{FF2B5EF4-FFF2-40B4-BE49-F238E27FC236}">
                <a16:creationId xmlns:a16="http://schemas.microsoft.com/office/drawing/2014/main" id="{4FD438FF-F6E3-F026-E18B-6C5B942DFC51}"/>
              </a:ext>
            </a:extLst>
          </p:cNvPr>
          <p:cNvSpPr/>
          <p:nvPr/>
        </p:nvSpPr>
        <p:spPr>
          <a:xfrm>
            <a:off x="1747491" y="6187152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ADB2F3D2-6F87-1339-83BA-899A13A5C952}"/>
              </a:ext>
            </a:extLst>
          </p:cNvPr>
          <p:cNvSpPr/>
          <p:nvPr/>
        </p:nvSpPr>
        <p:spPr>
          <a:xfrm>
            <a:off x="1747491" y="6187152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89EE36A2-BDD9-1400-8191-6891CB59A655}"/>
              </a:ext>
            </a:extLst>
          </p:cNvPr>
          <p:cNvSpPr/>
          <p:nvPr/>
        </p:nvSpPr>
        <p:spPr>
          <a:xfrm>
            <a:off x="3119091" y="5903972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Explain the basic concept of edge computing and its key characteristics.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14">
            <a:extLst>
              <a:ext uri="{FF2B5EF4-FFF2-40B4-BE49-F238E27FC236}">
                <a16:creationId xmlns:a16="http://schemas.microsoft.com/office/drawing/2014/main" id="{EF37871C-0A7F-0154-C3F1-89D0E61687BB}"/>
              </a:ext>
            </a:extLst>
          </p:cNvPr>
          <p:cNvSpPr/>
          <p:nvPr/>
        </p:nvSpPr>
        <p:spPr>
          <a:xfrm>
            <a:off x="1747491" y="7979376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5008560C-7A32-5F8B-E891-31524A386D42}"/>
              </a:ext>
            </a:extLst>
          </p:cNvPr>
          <p:cNvSpPr/>
          <p:nvPr/>
        </p:nvSpPr>
        <p:spPr>
          <a:xfrm>
            <a:off x="1747491" y="7979376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FDDC84EB-803F-C51A-FC5A-5B41A1827690}"/>
              </a:ext>
            </a:extLst>
          </p:cNvPr>
          <p:cNvSpPr/>
          <p:nvPr/>
        </p:nvSpPr>
        <p:spPr>
          <a:xfrm>
            <a:off x="3119090" y="7696196"/>
            <a:ext cx="1467360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Discuss the complementary relationship between edge computing and cloud computing.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7">
            <a:extLst>
              <a:ext uri="{FF2B5EF4-FFF2-40B4-BE49-F238E27FC236}">
                <a16:creationId xmlns:a16="http://schemas.microsoft.com/office/drawing/2014/main" id="{87A11A6B-3B0B-1836-7BFE-CC8A26867C82}"/>
              </a:ext>
            </a:extLst>
          </p:cNvPr>
          <p:cNvSpPr/>
          <p:nvPr/>
        </p:nvSpPr>
        <p:spPr>
          <a:xfrm>
            <a:off x="1747491" y="9771600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09F22BF7-4E3A-93EB-F87A-E3DA0DA5482B}"/>
              </a:ext>
            </a:extLst>
          </p:cNvPr>
          <p:cNvSpPr/>
          <p:nvPr/>
        </p:nvSpPr>
        <p:spPr>
          <a:xfrm>
            <a:off x="1747491" y="9771600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5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46F9221E-0D00-1855-C34D-9A8981D9C5E7}"/>
              </a:ext>
            </a:extLst>
          </p:cNvPr>
          <p:cNvSpPr/>
          <p:nvPr/>
        </p:nvSpPr>
        <p:spPr>
          <a:xfrm>
            <a:off x="3119090" y="9643584"/>
            <a:ext cx="1922655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Identify and explain two main challenges of implementing edge computing systems and propose potential solutions.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21">
            <a:extLst>
              <a:ext uri="{FF2B5EF4-FFF2-40B4-BE49-F238E27FC236}">
                <a16:creationId xmlns:a16="http://schemas.microsoft.com/office/drawing/2014/main" id="{6CF81BBF-88D9-8F9C-87B5-43A7D241173D}"/>
              </a:ext>
            </a:extLst>
          </p:cNvPr>
          <p:cNvSpPr/>
          <p:nvPr/>
        </p:nvSpPr>
        <p:spPr>
          <a:xfrm>
            <a:off x="1747491" y="11015184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6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6170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36F-1BE4-D6E5-2FCB-5268CB60B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0D98BFE-026D-66DD-1019-F0021848A5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E0E188-3148-74D3-6959-DEB243AD8B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7E8CDA4B-B404-AE2A-F065-8DE311C46A5B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1583F22F-F9C2-E157-F1FB-E1D721FF99A6}"/>
              </a:ext>
            </a:extLst>
          </p:cNvPr>
          <p:cNvSpPr/>
          <p:nvPr/>
        </p:nvSpPr>
        <p:spPr>
          <a:xfrm>
            <a:off x="577910" y="2272886"/>
            <a:ext cx="22556422" cy="2478488"/>
          </a:xfrm>
          <a:prstGeom prst="roundRect">
            <a:avLst>
              <a:gd name="adj" fmla="val 3902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05C6DC73-2A15-3AC8-8F92-1DFF7A9D3C35}"/>
              </a:ext>
            </a:extLst>
          </p:cNvPr>
          <p:cNvSpPr/>
          <p:nvPr/>
        </p:nvSpPr>
        <p:spPr>
          <a:xfrm>
            <a:off x="1126550" y="2821525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icons/target2_FFFFFF.png">
            <a:extLst>
              <a:ext uri="{FF2B5EF4-FFF2-40B4-BE49-F238E27FC236}">
                <a16:creationId xmlns:a16="http://schemas.microsoft.com/office/drawing/2014/main" id="{AF1F026E-48EF-233D-325F-543D49CE8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680" y="3172655"/>
            <a:ext cx="760781" cy="760781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C1458801-DDA3-1ADA-ED6E-4257024C92A1}"/>
              </a:ext>
            </a:extLst>
          </p:cNvPr>
          <p:cNvSpPr/>
          <p:nvPr/>
        </p:nvSpPr>
        <p:spPr>
          <a:xfrm>
            <a:off x="2831830" y="2313801"/>
            <a:ext cx="20060262" cy="2478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 the impact of latency on application performance. Set up a cloud-based application and measure its performance, then replicate the application in an edge computing environment and compare the results. Utilize tools like </a:t>
            </a: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https://prometheus.io/</a:t>
            </a: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for monitoring and </a:t>
            </a: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https://grafana.com/ </a:t>
            </a: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visualization to measure and compare latency.</a:t>
            </a:r>
            <a:endParaRPr lang="en-US" sz="2800" dirty="0"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B96FC70E-662B-F609-9CEF-80770493257B}"/>
              </a:ext>
            </a:extLst>
          </p:cNvPr>
          <p:cNvSpPr/>
          <p:nvPr/>
        </p:nvSpPr>
        <p:spPr>
          <a:xfrm>
            <a:off x="577910" y="5466889"/>
            <a:ext cx="6283900" cy="3456823"/>
          </a:xfrm>
          <a:prstGeom prst="roundRect">
            <a:avLst>
              <a:gd name="adj" fmla="val 3704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021390BE-1C8A-5E9B-A874-15A9E19C551E}"/>
              </a:ext>
            </a:extLst>
          </p:cNvPr>
          <p:cNvSpPr/>
          <p:nvPr/>
        </p:nvSpPr>
        <p:spPr>
          <a:xfrm>
            <a:off x="2681168" y="5939854"/>
            <a:ext cx="2009080" cy="19104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>
            <a:extLst>
              <a:ext uri="{FF2B5EF4-FFF2-40B4-BE49-F238E27FC236}">
                <a16:creationId xmlns:a16="http://schemas.microsoft.com/office/drawing/2014/main" id="{D933E6D5-AF02-D216-164F-C83972F191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499" y="6315418"/>
            <a:ext cx="1044722" cy="1044722"/>
          </a:xfrm>
          <a:prstGeom prst="rect">
            <a:avLst/>
          </a:prstGeom>
        </p:spPr>
      </p:pic>
      <p:sp>
        <p:nvSpPr>
          <p:cNvPr id="7" name="Text 7">
            <a:extLst>
              <a:ext uri="{FF2B5EF4-FFF2-40B4-BE49-F238E27FC236}">
                <a16:creationId xmlns:a16="http://schemas.microsoft.com/office/drawing/2014/main" id="{D3D95C32-0821-79C3-FC8C-E6330003E5DE}"/>
              </a:ext>
            </a:extLst>
          </p:cNvPr>
          <p:cNvSpPr/>
          <p:nvPr/>
        </p:nvSpPr>
        <p:spPr>
          <a:xfrm>
            <a:off x="482660" y="7958529"/>
            <a:ext cx="647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</a:t>
            </a:r>
            <a:endParaRPr lang="en-US" sz="3200" dirty="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7D2D3D2D-C797-526C-EB5A-12EBDE4F6347}"/>
              </a:ext>
            </a:extLst>
          </p:cNvPr>
          <p:cNvSpPr/>
          <p:nvPr/>
        </p:nvSpPr>
        <p:spPr>
          <a:xfrm>
            <a:off x="5666515" y="6602934"/>
            <a:ext cx="3840480" cy="12801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2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5200" dirty="0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05413DE9-401D-7FF0-4FE7-C150EF946101}"/>
              </a:ext>
            </a:extLst>
          </p:cNvPr>
          <p:cNvSpPr/>
          <p:nvPr/>
        </p:nvSpPr>
        <p:spPr>
          <a:xfrm>
            <a:off x="3107359" y="9202482"/>
            <a:ext cx="9532056" cy="1270555"/>
          </a:xfrm>
          <a:prstGeom prst="roundRect">
            <a:avLst>
              <a:gd name="adj" fmla="val 8421"/>
            </a:avLst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CA0FE493-1765-F98F-A9D4-F8156FFEAED6}"/>
              </a:ext>
            </a:extLst>
          </p:cNvPr>
          <p:cNvSpPr/>
          <p:nvPr/>
        </p:nvSpPr>
        <p:spPr>
          <a:xfrm>
            <a:off x="3276017" y="9251737"/>
            <a:ext cx="9194740" cy="12213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00" b="1" dirty="0">
                <a:solidFill>
                  <a:srgbClr val="4454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application, two locations.  </a:t>
            </a:r>
            <a:r>
              <a:rPr lang="en-US" sz="3000" dirty="0">
                <a:solidFill>
                  <a:srgbClr val="4454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how long each takes to respond — and how steady it is.</a:t>
            </a:r>
            <a:endParaRPr lang="en-US" sz="3000" dirty="0"/>
          </a:p>
        </p:txBody>
      </p:sp>
      <p:sp>
        <p:nvSpPr>
          <p:cNvPr id="22" name="Shape 5">
            <a:extLst>
              <a:ext uri="{FF2B5EF4-FFF2-40B4-BE49-F238E27FC236}">
                <a16:creationId xmlns:a16="http://schemas.microsoft.com/office/drawing/2014/main" id="{EAB8F21F-7037-279D-D9F5-96C33B071A38}"/>
              </a:ext>
            </a:extLst>
          </p:cNvPr>
          <p:cNvSpPr/>
          <p:nvPr/>
        </p:nvSpPr>
        <p:spPr>
          <a:xfrm>
            <a:off x="8216450" y="5466889"/>
            <a:ext cx="6283900" cy="3456823"/>
          </a:xfrm>
          <a:prstGeom prst="roundRect">
            <a:avLst>
              <a:gd name="adj" fmla="val 3704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6">
            <a:extLst>
              <a:ext uri="{FF2B5EF4-FFF2-40B4-BE49-F238E27FC236}">
                <a16:creationId xmlns:a16="http://schemas.microsoft.com/office/drawing/2014/main" id="{D9DD22F2-DF6B-22F2-2934-492EF0174128}"/>
              </a:ext>
            </a:extLst>
          </p:cNvPr>
          <p:cNvSpPr/>
          <p:nvPr/>
        </p:nvSpPr>
        <p:spPr>
          <a:xfrm>
            <a:off x="10319708" y="5939854"/>
            <a:ext cx="2009080" cy="19104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57E12C41-3D38-E01E-3350-4D32593E7B0F}"/>
              </a:ext>
            </a:extLst>
          </p:cNvPr>
          <p:cNvSpPr/>
          <p:nvPr/>
        </p:nvSpPr>
        <p:spPr>
          <a:xfrm>
            <a:off x="8121200" y="7958529"/>
            <a:ext cx="647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</a:t>
            </a:r>
            <a:endParaRPr lang="en-US" sz="3200" dirty="0"/>
          </a:p>
        </p:txBody>
      </p:sp>
      <p:pic>
        <p:nvPicPr>
          <p:cNvPr id="14" name="Image 1">
            <a:extLst>
              <a:ext uri="{FF2B5EF4-FFF2-40B4-BE49-F238E27FC236}">
                <a16:creationId xmlns:a16="http://schemas.microsoft.com/office/drawing/2014/main" id="{99A77A11-AC1B-7369-9B70-1A552CAC3E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2339" y="6267879"/>
            <a:ext cx="1283818" cy="1283818"/>
          </a:xfrm>
          <a:prstGeom prst="rect">
            <a:avLst/>
          </a:prstGeom>
        </p:spPr>
      </p:pic>
      <p:sp>
        <p:nvSpPr>
          <p:cNvPr id="139" name="Shape 13">
            <a:extLst>
              <a:ext uri="{FF2B5EF4-FFF2-40B4-BE49-F238E27FC236}">
                <a16:creationId xmlns:a16="http://schemas.microsoft.com/office/drawing/2014/main" id="{67761414-DC93-DC4F-9249-AE757A9FE65E}"/>
              </a:ext>
            </a:extLst>
          </p:cNvPr>
          <p:cNvSpPr/>
          <p:nvPr/>
        </p:nvSpPr>
        <p:spPr>
          <a:xfrm>
            <a:off x="15257651" y="5556085"/>
            <a:ext cx="7972699" cy="1968580"/>
          </a:xfrm>
          <a:prstGeom prst="roundRect">
            <a:avLst>
              <a:gd name="adj" fmla="val 6667"/>
            </a:avLst>
          </a:prstGeom>
          <a:noFill/>
          <a:ln>
            <a:solidFill>
              <a:srgbClr val="E3D9C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1" name="Shape 14">
            <a:extLst>
              <a:ext uri="{FF2B5EF4-FFF2-40B4-BE49-F238E27FC236}">
                <a16:creationId xmlns:a16="http://schemas.microsoft.com/office/drawing/2014/main" id="{3E4D916C-7148-CA60-C89C-5CEDE9CBA8E8}"/>
              </a:ext>
            </a:extLst>
          </p:cNvPr>
          <p:cNvSpPr/>
          <p:nvPr/>
        </p:nvSpPr>
        <p:spPr>
          <a:xfrm>
            <a:off x="15462114" y="5892054"/>
            <a:ext cx="1188720" cy="118872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5" name="Text 15">
            <a:extLst>
              <a:ext uri="{FF2B5EF4-FFF2-40B4-BE49-F238E27FC236}">
                <a16:creationId xmlns:a16="http://schemas.microsoft.com/office/drawing/2014/main" id="{522999AE-F7BE-1B06-B54C-43824B42CB58}"/>
              </a:ext>
            </a:extLst>
          </p:cNvPr>
          <p:cNvSpPr/>
          <p:nvPr/>
        </p:nvSpPr>
        <p:spPr>
          <a:xfrm>
            <a:off x="16775532" y="5723620"/>
            <a:ext cx="6283900" cy="729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one small app</a:t>
            </a:r>
          </a:p>
        </p:txBody>
      </p:sp>
      <p:pic>
        <p:nvPicPr>
          <p:cNvPr id="160" name="Image 0">
            <a:extLst>
              <a:ext uri="{FF2B5EF4-FFF2-40B4-BE49-F238E27FC236}">
                <a16:creationId xmlns:a16="http://schemas.microsoft.com/office/drawing/2014/main" id="{19DE9ACB-EB34-2F38-E58A-7E755D4DAB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34101" y="6091172"/>
            <a:ext cx="850472" cy="850472"/>
          </a:xfrm>
          <a:prstGeom prst="rect">
            <a:avLst/>
          </a:prstGeom>
        </p:spPr>
      </p:pic>
      <p:sp>
        <p:nvSpPr>
          <p:cNvPr id="163" name="TextBox 162">
            <a:extLst>
              <a:ext uri="{FF2B5EF4-FFF2-40B4-BE49-F238E27FC236}">
                <a16:creationId xmlns:a16="http://schemas.microsoft.com/office/drawing/2014/main" id="{A584D16C-A0C6-CB9C-ED5B-61441173A017}"/>
              </a:ext>
            </a:extLst>
          </p:cNvPr>
          <p:cNvSpPr txBox="1"/>
          <p:nvPr/>
        </p:nvSpPr>
        <p:spPr>
          <a:xfrm>
            <a:off x="16775532" y="5743833"/>
            <a:ext cx="6283900" cy="1720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tiny service — e.g. send an image, get a label back. Package it in a container so it runs the same everywhere.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Shape 13">
            <a:extLst>
              <a:ext uri="{FF2B5EF4-FFF2-40B4-BE49-F238E27FC236}">
                <a16:creationId xmlns:a16="http://schemas.microsoft.com/office/drawing/2014/main" id="{665A7EED-2019-6D08-78CF-E4A12A81878D}"/>
              </a:ext>
            </a:extLst>
          </p:cNvPr>
          <p:cNvSpPr/>
          <p:nvPr/>
        </p:nvSpPr>
        <p:spPr>
          <a:xfrm>
            <a:off x="15264672" y="7875756"/>
            <a:ext cx="7972699" cy="1968580"/>
          </a:xfrm>
          <a:prstGeom prst="roundRect">
            <a:avLst>
              <a:gd name="adj" fmla="val 6667"/>
            </a:avLst>
          </a:prstGeom>
          <a:noFill/>
          <a:ln>
            <a:solidFill>
              <a:srgbClr val="E3D9C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7" name="Shape 14">
            <a:extLst>
              <a:ext uri="{FF2B5EF4-FFF2-40B4-BE49-F238E27FC236}">
                <a16:creationId xmlns:a16="http://schemas.microsoft.com/office/drawing/2014/main" id="{B8B61D30-BD5C-D9B0-9E8B-356BE0B44F2D}"/>
              </a:ext>
            </a:extLst>
          </p:cNvPr>
          <p:cNvSpPr/>
          <p:nvPr/>
        </p:nvSpPr>
        <p:spPr>
          <a:xfrm>
            <a:off x="15469135" y="8211725"/>
            <a:ext cx="1188720" cy="118872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9" name="Text 15">
            <a:extLst>
              <a:ext uri="{FF2B5EF4-FFF2-40B4-BE49-F238E27FC236}">
                <a16:creationId xmlns:a16="http://schemas.microsoft.com/office/drawing/2014/main" id="{2AADA644-6191-A870-6CCA-D05EB566FA04}"/>
              </a:ext>
            </a:extLst>
          </p:cNvPr>
          <p:cNvSpPr/>
          <p:nvPr/>
        </p:nvSpPr>
        <p:spPr>
          <a:xfrm>
            <a:off x="16782553" y="8043291"/>
            <a:ext cx="6283900" cy="729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 it twice</a:t>
            </a:r>
            <a:endParaRPr lang="en-US" sz="2800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A459BE5F-E317-C762-1405-4E50FE19D825}"/>
              </a:ext>
            </a:extLst>
          </p:cNvPr>
          <p:cNvSpPr txBox="1"/>
          <p:nvPr/>
        </p:nvSpPr>
        <p:spPr>
          <a:xfrm>
            <a:off x="16838043" y="8006362"/>
            <a:ext cx="6283900" cy="1720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Once to a cloud region far away (AWS / Azure / GCP), once on a nearby edge device (a laptop or Raspberry Pi).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1" name="Image 2">
            <a:extLst>
              <a:ext uri="{FF2B5EF4-FFF2-40B4-BE49-F238E27FC236}">
                <a16:creationId xmlns:a16="http://schemas.microsoft.com/office/drawing/2014/main" id="{C824E1F2-8800-09D7-9F86-9557B4C2E5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49323" y="8400939"/>
            <a:ext cx="814301" cy="814301"/>
          </a:xfrm>
          <a:prstGeom prst="rect">
            <a:avLst/>
          </a:prstGeom>
        </p:spPr>
      </p:pic>
      <p:sp>
        <p:nvSpPr>
          <p:cNvPr id="175" name="Shape 13">
            <a:extLst>
              <a:ext uri="{FF2B5EF4-FFF2-40B4-BE49-F238E27FC236}">
                <a16:creationId xmlns:a16="http://schemas.microsoft.com/office/drawing/2014/main" id="{8E349739-782B-59B1-8F8C-BA0804942FB3}"/>
              </a:ext>
            </a:extLst>
          </p:cNvPr>
          <p:cNvSpPr/>
          <p:nvPr/>
        </p:nvSpPr>
        <p:spPr>
          <a:xfrm>
            <a:off x="15373079" y="10204553"/>
            <a:ext cx="7972699" cy="1968580"/>
          </a:xfrm>
          <a:prstGeom prst="roundRect">
            <a:avLst>
              <a:gd name="adj" fmla="val 6667"/>
            </a:avLst>
          </a:prstGeom>
          <a:noFill/>
          <a:ln>
            <a:solidFill>
              <a:srgbClr val="E3D9C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7" name="Shape 14">
            <a:extLst>
              <a:ext uri="{FF2B5EF4-FFF2-40B4-BE49-F238E27FC236}">
                <a16:creationId xmlns:a16="http://schemas.microsoft.com/office/drawing/2014/main" id="{BEEE3395-A100-7E66-106E-ECFA3AA529C6}"/>
              </a:ext>
            </a:extLst>
          </p:cNvPr>
          <p:cNvSpPr/>
          <p:nvPr/>
        </p:nvSpPr>
        <p:spPr>
          <a:xfrm>
            <a:off x="15577542" y="10540522"/>
            <a:ext cx="1188720" cy="118872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0" name="Text 15">
            <a:extLst>
              <a:ext uri="{FF2B5EF4-FFF2-40B4-BE49-F238E27FC236}">
                <a16:creationId xmlns:a16="http://schemas.microsoft.com/office/drawing/2014/main" id="{827A3A52-CA78-6765-6455-399966E2891C}"/>
              </a:ext>
            </a:extLst>
          </p:cNvPr>
          <p:cNvSpPr/>
          <p:nvPr/>
        </p:nvSpPr>
        <p:spPr>
          <a:xfrm>
            <a:off x="16890960" y="10372088"/>
            <a:ext cx="6283900" cy="729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&amp; compare</a:t>
            </a:r>
            <a:endParaRPr lang="en-US" sz="2800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408F855C-6FE3-AA52-BB99-B3B0F3AD3470}"/>
              </a:ext>
            </a:extLst>
          </p:cNvPr>
          <p:cNvSpPr txBox="1"/>
          <p:nvPr/>
        </p:nvSpPr>
        <p:spPr>
          <a:xfrm>
            <a:off x="16970725" y="10335159"/>
            <a:ext cx="6283900" cy="1720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Send the same requests to both. Use Prometheus to record response times and Grafana to chart them side by side.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2" name="Image 4">
            <a:extLst>
              <a:ext uri="{FF2B5EF4-FFF2-40B4-BE49-F238E27FC236}">
                <a16:creationId xmlns:a16="http://schemas.microsoft.com/office/drawing/2014/main" id="{58FFCD03-202A-277F-FB4F-D3A4D9314D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52417" y="10679107"/>
            <a:ext cx="838969" cy="838969"/>
          </a:xfrm>
          <a:prstGeom prst="rect">
            <a:avLst/>
          </a:prstGeom>
        </p:spPr>
      </p:pic>
      <p:sp>
        <p:nvSpPr>
          <p:cNvPr id="185" name="TextBox 184">
            <a:extLst>
              <a:ext uri="{FF2B5EF4-FFF2-40B4-BE49-F238E27FC236}">
                <a16:creationId xmlns:a16="http://schemas.microsoft.com/office/drawing/2014/main" id="{3E134E5D-3244-5E4D-21A2-6D2BB777B5B7}"/>
              </a:ext>
            </a:extLst>
          </p:cNvPr>
          <p:cNvSpPr txBox="1"/>
          <p:nvPr/>
        </p:nvSpPr>
        <p:spPr>
          <a:xfrm>
            <a:off x="15218484" y="4439641"/>
            <a:ext cx="3422412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 Setup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pic>
        <p:nvPicPr>
          <p:cNvPr id="186" name="Image 1">
            <a:extLst>
              <a:ext uri="{FF2B5EF4-FFF2-40B4-BE49-F238E27FC236}">
                <a16:creationId xmlns:a16="http://schemas.microsoft.com/office/drawing/2014/main" id="{0D11D1C8-D3FA-0B39-4DE2-A157D35263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19283112" y="7219377"/>
            <a:ext cx="1005840" cy="1005840"/>
          </a:xfrm>
          <a:prstGeom prst="rect">
            <a:avLst/>
          </a:prstGeom>
        </p:spPr>
      </p:pic>
      <p:pic>
        <p:nvPicPr>
          <p:cNvPr id="188" name="Image 1">
            <a:extLst>
              <a:ext uri="{FF2B5EF4-FFF2-40B4-BE49-F238E27FC236}">
                <a16:creationId xmlns:a16="http://schemas.microsoft.com/office/drawing/2014/main" id="{0159D570-62A8-7B6F-DFBE-35D22245D3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19359428" y="9521525"/>
            <a:ext cx="1005840" cy="1005840"/>
          </a:xfrm>
          <a:prstGeom prst="rect">
            <a:avLst/>
          </a:prstGeom>
        </p:spPr>
      </p:pic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17B96B88-9C56-CE59-4BB5-0440C2037A96}"/>
              </a:ext>
            </a:extLst>
          </p:cNvPr>
          <p:cNvCxnSpPr/>
          <p:nvPr/>
        </p:nvCxnSpPr>
        <p:spPr>
          <a:xfrm>
            <a:off x="14862300" y="5222390"/>
            <a:ext cx="0" cy="6950743"/>
          </a:xfrm>
          <a:prstGeom prst="line">
            <a:avLst/>
          </a:prstGeom>
          <a:noFill/>
          <a:ln w="25400" cap="flat">
            <a:solidFill>
              <a:schemeClr val="accent1">
                <a:satOff val="-9155"/>
                <a:lumOff val="-32673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63698453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9B957-428A-146E-425C-E53D8FF22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3E446A33-58A0-D40F-E887-A1C38CCE3D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FB7F1E-3F88-EE01-3E72-CE0C8C77CAE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8982F884-B104-6A88-7D5E-60F589FE435D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F2F82EF5-52AD-CEC9-9A18-DBFE0168730F}"/>
              </a:ext>
            </a:extLst>
          </p:cNvPr>
          <p:cNvSpPr/>
          <p:nvPr/>
        </p:nvSpPr>
        <p:spPr>
          <a:xfrm>
            <a:off x="577910" y="2272886"/>
            <a:ext cx="22556422" cy="2478488"/>
          </a:xfrm>
          <a:prstGeom prst="roundRect">
            <a:avLst>
              <a:gd name="adj" fmla="val 3902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F58F4FBB-6A02-DEE4-2D1D-9629867212CA}"/>
              </a:ext>
            </a:extLst>
          </p:cNvPr>
          <p:cNvSpPr/>
          <p:nvPr/>
        </p:nvSpPr>
        <p:spPr>
          <a:xfrm>
            <a:off x="1126550" y="2821525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icons/target2_FFFFFF.png">
            <a:extLst>
              <a:ext uri="{FF2B5EF4-FFF2-40B4-BE49-F238E27FC236}">
                <a16:creationId xmlns:a16="http://schemas.microsoft.com/office/drawing/2014/main" id="{047425AF-A781-4560-4A40-7BC108433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680" y="3172655"/>
            <a:ext cx="760781" cy="760781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E7509EBC-1508-9F01-8AA9-097B6B844E19}"/>
              </a:ext>
            </a:extLst>
          </p:cNvPr>
          <p:cNvSpPr/>
          <p:nvPr/>
        </p:nvSpPr>
        <p:spPr>
          <a:xfrm>
            <a:off x="2831830" y="2313801"/>
            <a:ext cx="20060262" cy="2478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 the impact of latency on application performance. Set up a cloud-based application and measure its performance, then replicate the application in an edge computing environment and compare the results. Utilize tools like </a:t>
            </a: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https://prometheus.io/</a:t>
            </a: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for monitoring and </a:t>
            </a: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https://grafana.com/ </a:t>
            </a: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visualization to measure and compare latency.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68A55E-6D0D-B924-C1DB-005A54ACCA65}"/>
              </a:ext>
            </a:extLst>
          </p:cNvPr>
          <p:cNvSpPr txBox="1"/>
          <p:nvPr/>
        </p:nvSpPr>
        <p:spPr>
          <a:xfrm>
            <a:off x="577910" y="4368972"/>
            <a:ext cx="18474609" cy="1197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3200" b="1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Deliver a short report answering one question: how much does proximity matter for your app?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73940A43-40FC-9691-E8D0-2E27D579532E}"/>
              </a:ext>
            </a:extLst>
          </p:cNvPr>
          <p:cNvSpPr/>
          <p:nvPr/>
        </p:nvSpPr>
        <p:spPr>
          <a:xfrm>
            <a:off x="577910" y="6229025"/>
            <a:ext cx="10789920" cy="1920240"/>
          </a:xfrm>
          <a:prstGeom prst="roundRect">
            <a:avLst>
              <a:gd name="adj" fmla="val 7619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84B56CBA-36DC-0060-1B54-D6CC397CBB69}"/>
              </a:ext>
            </a:extLst>
          </p:cNvPr>
          <p:cNvSpPr/>
          <p:nvPr/>
        </p:nvSpPr>
        <p:spPr>
          <a:xfrm>
            <a:off x="1035110" y="6594785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0">
            <a:extLst>
              <a:ext uri="{FF2B5EF4-FFF2-40B4-BE49-F238E27FC236}">
                <a16:creationId xmlns:a16="http://schemas.microsoft.com/office/drawing/2014/main" id="{D48AD8B6-B7F0-72F0-C7BF-A0C29FEE9B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0403" y="6880078"/>
            <a:ext cx="618134" cy="618134"/>
          </a:xfrm>
          <a:prstGeom prst="rect">
            <a:avLst/>
          </a:prstGeom>
        </p:spPr>
      </p:pic>
      <p:sp>
        <p:nvSpPr>
          <p:cNvPr id="15" name="Text 7">
            <a:extLst>
              <a:ext uri="{FF2B5EF4-FFF2-40B4-BE49-F238E27FC236}">
                <a16:creationId xmlns:a16="http://schemas.microsoft.com/office/drawing/2014/main" id="{A5D4FDE5-0643-49D1-A92E-AF814E655DA4}"/>
              </a:ext>
            </a:extLst>
          </p:cNvPr>
          <p:cNvSpPr/>
          <p:nvPr/>
        </p:nvSpPr>
        <p:spPr>
          <a:xfrm>
            <a:off x="2589590" y="6229025"/>
            <a:ext cx="8595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&amp; containerize a small app</a:t>
            </a:r>
            <a:endParaRPr lang="en-US" sz="3200" dirty="0"/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8F92A343-7A27-0803-7A8E-F790EE945A4D}"/>
              </a:ext>
            </a:extLst>
          </p:cNvPr>
          <p:cNvSpPr/>
          <p:nvPr/>
        </p:nvSpPr>
        <p:spPr>
          <a:xfrm>
            <a:off x="11825030" y="6229025"/>
            <a:ext cx="10789920" cy="1920240"/>
          </a:xfrm>
          <a:prstGeom prst="roundRect">
            <a:avLst>
              <a:gd name="adj" fmla="val 7619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7064F634-D163-0AA9-4F23-8EFCB58DEC20}"/>
              </a:ext>
            </a:extLst>
          </p:cNvPr>
          <p:cNvSpPr/>
          <p:nvPr/>
        </p:nvSpPr>
        <p:spPr>
          <a:xfrm>
            <a:off x="12282230" y="6594785"/>
            <a:ext cx="1188720" cy="118872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1">
            <a:extLst>
              <a:ext uri="{FF2B5EF4-FFF2-40B4-BE49-F238E27FC236}">
                <a16:creationId xmlns:a16="http://schemas.microsoft.com/office/drawing/2014/main" id="{EEC88708-42B1-D91F-9934-2DA775A29D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7523" y="6880078"/>
            <a:ext cx="618134" cy="618134"/>
          </a:xfrm>
          <a:prstGeom prst="rect">
            <a:avLst/>
          </a:prstGeom>
        </p:spPr>
      </p:pic>
      <p:sp>
        <p:nvSpPr>
          <p:cNvPr id="24" name="Text 10">
            <a:extLst>
              <a:ext uri="{FF2B5EF4-FFF2-40B4-BE49-F238E27FC236}">
                <a16:creationId xmlns:a16="http://schemas.microsoft.com/office/drawing/2014/main" id="{70552712-5988-2FEC-8E67-B5221E376582}"/>
              </a:ext>
            </a:extLst>
          </p:cNvPr>
          <p:cNvSpPr/>
          <p:nvPr/>
        </p:nvSpPr>
        <p:spPr>
          <a:xfrm>
            <a:off x="13836710" y="6229025"/>
            <a:ext cx="8595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 to cloud + edge</a:t>
            </a:r>
            <a:endParaRPr lang="en-US" sz="3200" dirty="0"/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7A7A49C8-9337-4396-F3D7-CA32E2016486}"/>
              </a:ext>
            </a:extLst>
          </p:cNvPr>
          <p:cNvSpPr/>
          <p:nvPr/>
        </p:nvSpPr>
        <p:spPr>
          <a:xfrm>
            <a:off x="577910" y="8515025"/>
            <a:ext cx="10789920" cy="1920240"/>
          </a:xfrm>
          <a:prstGeom prst="roundRect">
            <a:avLst>
              <a:gd name="adj" fmla="val 7619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A1341EF2-AB01-8747-E469-61CED786FA81}"/>
              </a:ext>
            </a:extLst>
          </p:cNvPr>
          <p:cNvSpPr/>
          <p:nvPr/>
        </p:nvSpPr>
        <p:spPr>
          <a:xfrm>
            <a:off x="1035110" y="8880785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2">
            <a:extLst>
              <a:ext uri="{FF2B5EF4-FFF2-40B4-BE49-F238E27FC236}">
                <a16:creationId xmlns:a16="http://schemas.microsoft.com/office/drawing/2014/main" id="{95FB71BC-0477-1BDB-3DAE-FBFDC40476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0403" y="9166078"/>
            <a:ext cx="618134" cy="618134"/>
          </a:xfrm>
          <a:prstGeom prst="rect">
            <a:avLst/>
          </a:prstGeom>
        </p:spPr>
      </p:pic>
      <p:sp>
        <p:nvSpPr>
          <p:cNvPr id="30" name="Text 13">
            <a:extLst>
              <a:ext uri="{FF2B5EF4-FFF2-40B4-BE49-F238E27FC236}">
                <a16:creationId xmlns:a16="http://schemas.microsoft.com/office/drawing/2014/main" id="{1DF3E5B2-FA21-E791-1F0F-9C2A780EF594}"/>
              </a:ext>
            </a:extLst>
          </p:cNvPr>
          <p:cNvSpPr/>
          <p:nvPr/>
        </p:nvSpPr>
        <p:spPr>
          <a:xfrm>
            <a:off x="2589590" y="8515025"/>
            <a:ext cx="8595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latency with Prometheus</a:t>
            </a:r>
            <a:endParaRPr lang="en-US" sz="3200" dirty="0"/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E282918B-A775-5140-DF87-05FD5334D53A}"/>
              </a:ext>
            </a:extLst>
          </p:cNvPr>
          <p:cNvSpPr/>
          <p:nvPr/>
        </p:nvSpPr>
        <p:spPr>
          <a:xfrm>
            <a:off x="11825030" y="8515025"/>
            <a:ext cx="10789920" cy="1920240"/>
          </a:xfrm>
          <a:prstGeom prst="roundRect">
            <a:avLst>
              <a:gd name="adj" fmla="val 7619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15">
            <a:extLst>
              <a:ext uri="{FF2B5EF4-FFF2-40B4-BE49-F238E27FC236}">
                <a16:creationId xmlns:a16="http://schemas.microsoft.com/office/drawing/2014/main" id="{96ED084D-AB1B-C58D-3415-9A324E4FC01C}"/>
              </a:ext>
            </a:extLst>
          </p:cNvPr>
          <p:cNvSpPr/>
          <p:nvPr/>
        </p:nvSpPr>
        <p:spPr>
          <a:xfrm>
            <a:off x="12282230" y="8880785"/>
            <a:ext cx="1188720" cy="118872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3" name="Image 3">
            <a:extLst>
              <a:ext uri="{FF2B5EF4-FFF2-40B4-BE49-F238E27FC236}">
                <a16:creationId xmlns:a16="http://schemas.microsoft.com/office/drawing/2014/main" id="{F7FE7A0F-E575-053D-016A-6CCAF7A9D5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67523" y="9166078"/>
            <a:ext cx="618134" cy="618134"/>
          </a:xfrm>
          <a:prstGeom prst="rect">
            <a:avLst/>
          </a:prstGeom>
        </p:spPr>
      </p:pic>
      <p:sp>
        <p:nvSpPr>
          <p:cNvPr id="34" name="Text 16">
            <a:extLst>
              <a:ext uri="{FF2B5EF4-FFF2-40B4-BE49-F238E27FC236}">
                <a16:creationId xmlns:a16="http://schemas.microsoft.com/office/drawing/2014/main" id="{ACD26A3F-6147-76D9-FE63-94ED35538794}"/>
              </a:ext>
            </a:extLst>
          </p:cNvPr>
          <p:cNvSpPr/>
          <p:nvPr/>
        </p:nvSpPr>
        <p:spPr>
          <a:xfrm>
            <a:off x="13836710" y="8515025"/>
            <a:ext cx="8595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Chart it in Grafana</a:t>
            </a:r>
            <a:endParaRPr lang="en-US" sz="3200" dirty="0"/>
          </a:p>
        </p:txBody>
      </p:sp>
      <p:sp>
        <p:nvSpPr>
          <p:cNvPr id="36" name="Shape 17">
            <a:extLst>
              <a:ext uri="{FF2B5EF4-FFF2-40B4-BE49-F238E27FC236}">
                <a16:creationId xmlns:a16="http://schemas.microsoft.com/office/drawing/2014/main" id="{5A068356-33FC-D1CC-338F-31CD79B09413}"/>
              </a:ext>
            </a:extLst>
          </p:cNvPr>
          <p:cNvSpPr/>
          <p:nvPr/>
        </p:nvSpPr>
        <p:spPr>
          <a:xfrm>
            <a:off x="577910" y="10801025"/>
            <a:ext cx="10789920" cy="1920240"/>
          </a:xfrm>
          <a:prstGeom prst="roundRect">
            <a:avLst>
              <a:gd name="adj" fmla="val 7619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18">
            <a:extLst>
              <a:ext uri="{FF2B5EF4-FFF2-40B4-BE49-F238E27FC236}">
                <a16:creationId xmlns:a16="http://schemas.microsoft.com/office/drawing/2014/main" id="{D516D746-F755-5C58-4CD9-ACFF746B0971}"/>
              </a:ext>
            </a:extLst>
          </p:cNvPr>
          <p:cNvSpPr/>
          <p:nvPr/>
        </p:nvSpPr>
        <p:spPr>
          <a:xfrm>
            <a:off x="1035110" y="11166785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8" name="Image 4">
            <a:extLst>
              <a:ext uri="{FF2B5EF4-FFF2-40B4-BE49-F238E27FC236}">
                <a16:creationId xmlns:a16="http://schemas.microsoft.com/office/drawing/2014/main" id="{BD0229F8-8EF3-4C9C-EAD6-D3929A071C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0403" y="11452078"/>
            <a:ext cx="618134" cy="618134"/>
          </a:xfrm>
          <a:prstGeom prst="rect">
            <a:avLst/>
          </a:prstGeom>
        </p:spPr>
      </p:pic>
      <p:sp>
        <p:nvSpPr>
          <p:cNvPr id="39" name="Text 19">
            <a:extLst>
              <a:ext uri="{FF2B5EF4-FFF2-40B4-BE49-F238E27FC236}">
                <a16:creationId xmlns:a16="http://schemas.microsoft.com/office/drawing/2014/main" id="{82B916D3-FA59-8C99-6FE9-DEAFE6BDA0A7}"/>
              </a:ext>
            </a:extLst>
          </p:cNvPr>
          <p:cNvSpPr/>
          <p:nvPr/>
        </p:nvSpPr>
        <p:spPr>
          <a:xfrm>
            <a:off x="2589590" y="10801025"/>
            <a:ext cx="8595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median, p95/p99 &amp; jitter</a:t>
            </a:r>
            <a:endParaRPr lang="en-US" sz="3200" dirty="0"/>
          </a:p>
        </p:txBody>
      </p:sp>
      <p:sp>
        <p:nvSpPr>
          <p:cNvPr id="40" name="Shape 20">
            <a:extLst>
              <a:ext uri="{FF2B5EF4-FFF2-40B4-BE49-F238E27FC236}">
                <a16:creationId xmlns:a16="http://schemas.microsoft.com/office/drawing/2014/main" id="{0968E9F8-A816-6453-221C-F86CF6078C2B}"/>
              </a:ext>
            </a:extLst>
          </p:cNvPr>
          <p:cNvSpPr/>
          <p:nvPr/>
        </p:nvSpPr>
        <p:spPr>
          <a:xfrm>
            <a:off x="11825030" y="10801025"/>
            <a:ext cx="10789920" cy="1920240"/>
          </a:xfrm>
          <a:prstGeom prst="roundRect">
            <a:avLst>
              <a:gd name="adj" fmla="val 7619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21">
            <a:extLst>
              <a:ext uri="{FF2B5EF4-FFF2-40B4-BE49-F238E27FC236}">
                <a16:creationId xmlns:a16="http://schemas.microsoft.com/office/drawing/2014/main" id="{907C6E1C-83FE-C98D-3F64-9C1E1C535F68}"/>
              </a:ext>
            </a:extLst>
          </p:cNvPr>
          <p:cNvSpPr/>
          <p:nvPr/>
        </p:nvSpPr>
        <p:spPr>
          <a:xfrm>
            <a:off x="12282230" y="11166785"/>
            <a:ext cx="1188720" cy="118872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2" name="Image 5">
            <a:extLst>
              <a:ext uri="{FF2B5EF4-FFF2-40B4-BE49-F238E27FC236}">
                <a16:creationId xmlns:a16="http://schemas.microsoft.com/office/drawing/2014/main" id="{1561C25A-51F5-9291-2DC0-D9AEE62B33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567523" y="11452078"/>
            <a:ext cx="618134" cy="618134"/>
          </a:xfrm>
          <a:prstGeom prst="rect">
            <a:avLst/>
          </a:prstGeom>
        </p:spPr>
      </p:pic>
      <p:sp>
        <p:nvSpPr>
          <p:cNvPr id="43" name="Text 22">
            <a:extLst>
              <a:ext uri="{FF2B5EF4-FFF2-40B4-BE49-F238E27FC236}">
                <a16:creationId xmlns:a16="http://schemas.microsoft.com/office/drawing/2014/main" id="{49BC929E-273E-EDC8-546A-68D5E860D429}"/>
              </a:ext>
            </a:extLst>
          </p:cNvPr>
          <p:cNvSpPr/>
          <p:nvPr/>
        </p:nvSpPr>
        <p:spPr>
          <a:xfrm>
            <a:off x="13836710" y="10801025"/>
            <a:ext cx="8595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the result &amp; the trade-off</a:t>
            </a:r>
            <a:endParaRPr lang="en-US" sz="32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63413D3-A706-81A8-192F-E3AA23275E24}"/>
              </a:ext>
            </a:extLst>
          </p:cNvPr>
          <p:cNvSpPr txBox="1"/>
          <p:nvPr/>
        </p:nvSpPr>
        <p:spPr>
          <a:xfrm>
            <a:off x="577910" y="5601655"/>
            <a:ext cx="12230100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for completing the project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24093760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CA73F-3461-8F7E-2C48-4EB793ED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311CA48-1E02-F406-6E6B-69AD3BBC49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4B49C-CD2E-F412-F6D4-8B7CEA0BC1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C929-D20D-E5AE-7C07-476EF3056989}"/>
              </a:ext>
            </a:extLst>
          </p:cNvPr>
          <p:cNvSpPr txBox="1"/>
          <p:nvPr/>
        </p:nvSpPr>
        <p:spPr>
          <a:xfrm>
            <a:off x="577910" y="2456684"/>
            <a:ext cx="20681890" cy="27007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Tom White. </a:t>
            </a:r>
            <a:r>
              <a:rPr lang="en-US" sz="2200" b="0" i="1" dirty="0"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Hadoop: The definitive guide</a:t>
            </a:r>
            <a:r>
              <a:rPr lang="en-US" sz="2200" b="0" i="0" dirty="0"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O'Reilly Media, Inc., 2012.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Matei Zaharia et al. “Spark: Cluster computing with working sets”. In: 2nd USENIX Workshop on Hot Topics in Cloud Computing (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HotCloud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10). 2010.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Apache Software Foundation. Apache Storm. https://storm.apache.org/. Accessed: 2024-07-31. 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Shanhe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Yi et al. “LAVEA: Latency-aware video analytics on edge computing platform”. In: Proceedings of the 2nd ACM/IEEE Symposium on Edge Computing. 2017, pp. 1–13.</a:t>
            </a:r>
            <a:b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0547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4455</TotalTime>
  <Words>2548</Words>
  <Application>Microsoft Office PowerPoint</Application>
  <PresentationFormat>Custom</PresentationFormat>
  <Paragraphs>309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Graphik</vt:lpstr>
      <vt:lpstr>Graphik-Light</vt:lpstr>
      <vt:lpstr>Helvetica Neue</vt:lpstr>
      <vt:lpstr>Produkt Light</vt:lpstr>
      <vt:lpstr>Produkt Regular</vt:lpstr>
      <vt:lpstr>Rockwell Bold</vt:lpstr>
      <vt:lpstr>Wingdings</vt:lpstr>
      <vt:lpstr>38_MinimalistLight</vt:lpstr>
      <vt:lpstr>Custom Design</vt:lpstr>
      <vt:lpstr>Fundamentals of Edge Computing</vt:lpstr>
      <vt:lpstr>Outline</vt:lpstr>
      <vt:lpstr>Distributed Computing</vt:lpstr>
      <vt:lpstr>Distributed Computing</vt:lpstr>
      <vt:lpstr>Distributed Computing Technologies</vt:lpstr>
      <vt:lpstr>Distributed System Platforms</vt:lpstr>
      <vt:lpstr>Traditional Cloud Computing Model</vt:lpstr>
      <vt:lpstr>Edge Computing Model</vt:lpstr>
      <vt:lpstr>Key Characteristics</vt:lpstr>
      <vt:lpstr>Key Characteristics: Compute Migration</vt:lpstr>
      <vt:lpstr>Key Characteristics: 5G &amp; 6G Communication</vt:lpstr>
      <vt:lpstr>Key Characteristics: Advanced Storage Systems</vt:lpstr>
      <vt:lpstr>Key Characteristics: Lightweight Libraries &amp; Kernels</vt:lpstr>
      <vt:lpstr>Key Characteristics: Edge Programming Model</vt:lpstr>
      <vt:lpstr>Cloud Computing: IaaS / PaaS / SaaS</vt:lpstr>
      <vt:lpstr>Edge Computing vs Cloud Computing</vt:lpstr>
      <vt:lpstr>Benefits</vt:lpstr>
      <vt:lpstr>Edge Computing vs Cloud Computing: Latency &amp; Bandwidth</vt:lpstr>
      <vt:lpstr>Edge Challenges</vt:lpstr>
      <vt:lpstr>Summary</vt:lpstr>
      <vt:lpstr>Practice</vt:lpstr>
      <vt:lpstr>Project</vt:lpstr>
      <vt:lpstr>Project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Shaibal Saha</cp:lastModifiedBy>
  <cp:revision>1</cp:revision>
  <dcterms:modified xsi:type="dcterms:W3CDTF">2026-08-30T19:28:36Z</dcterms:modified>
</cp:coreProperties>
</file>