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9"/>
  </p:notesMasterIdLst>
  <p:sldIdLst>
    <p:sldId id="256" r:id="rId3"/>
    <p:sldId id="359" r:id="rId4"/>
    <p:sldId id="380" r:id="rId5"/>
    <p:sldId id="399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407" r:id="rId14"/>
    <p:sldId id="408" r:id="rId15"/>
    <p:sldId id="409" r:id="rId16"/>
    <p:sldId id="411" r:id="rId17"/>
    <p:sldId id="412" r:id="rId18"/>
    <p:sldId id="413" r:id="rId19"/>
    <p:sldId id="414" r:id="rId20"/>
    <p:sldId id="415" r:id="rId21"/>
    <p:sldId id="416" r:id="rId22"/>
    <p:sldId id="417" r:id="rId23"/>
    <p:sldId id="378" r:id="rId24"/>
    <p:sldId id="377" r:id="rId25"/>
    <p:sldId id="397" r:id="rId26"/>
    <p:sldId id="398" r:id="rId27"/>
    <p:sldId id="383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7F3EA"/>
    <a:srgbClr val="E3D9C2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19:35:16.667" v="31535" actId="948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7T07:13:29.903" v="31484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7T07:13:29.903" v="31484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7T03:25:58.234" v="29887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7T03:25:50.598" v="29886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07:13:20.271" v="31483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7T03:26:39.986" v="29967" actId="20577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7T03:28:36.616" v="30151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7T03:28:41.398" v="30152" actId="1076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7T03:28:27.071" v="30149" actId="1076"/>
          <ac:spMkLst>
            <pc:docMk/>
            <pc:sldMk cId="2309170207" sldId="359"/>
            <ac:spMk id="10" creationId="{132177BB-5537-912C-0BB7-20092AB13451}"/>
          </ac:spMkLst>
        </pc:spChg>
        <pc:spChg chg="add mod">
          <ac:chgData name="Shaibal Saha" userId="b190d146-612a-4436-b916-d10121b0f341" providerId="ADAL" clId="{55C09FD3-CE10-483B-8F02-77C491FFC10B}" dt="2026-08-27T03:26:45.268" v="29977" actId="20577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7T03:29:12.927" v="30230" actId="20577"/>
          <ac:spMkLst>
            <pc:docMk/>
            <pc:sldMk cId="2309170207" sldId="359"/>
            <ac:spMk id="15" creationId="{FA2A0E34-7015-9A54-8B8E-F1B65190FD9B}"/>
          </ac:spMkLst>
        </pc:spChg>
        <pc:spChg chg="add mod">
          <ac:chgData name="Shaibal Saha" userId="b190d146-612a-4436-b916-d10121b0f341" providerId="ADAL" clId="{55C09FD3-CE10-483B-8F02-77C491FFC10B}" dt="2026-08-21T18:35:07.753" v="26482" actId="20577"/>
          <ac:spMkLst>
            <pc:docMk/>
            <pc:sldMk cId="2309170207" sldId="359"/>
            <ac:spMk id="17" creationId="{042B96B7-AD8E-E9A3-504F-389DC46ECAD3}"/>
          </ac:spMkLst>
        </pc:spChg>
        <pc:spChg chg="add mod">
          <ac:chgData name="Shaibal Saha" userId="b190d146-612a-4436-b916-d10121b0f341" providerId="ADAL" clId="{55C09FD3-CE10-483B-8F02-77C491FFC10B}" dt="2026-08-27T07:13:20.271" v="31483" actId="1076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06:55:21.458" v="31379" actId="478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5" creationId="{704C27FD-B759-FAB0-8B89-76D2EC6E3EF0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9" creationId="{CE0371F6-B005-D0A1-7E88-AB9CF0A45C7F}"/>
          </ac:spMkLst>
        </pc:spChg>
        <pc:spChg chg="mod">
          <ac:chgData name="Shaibal Saha" userId="b190d146-612a-4436-b916-d10121b0f341" providerId="ADAL" clId="{55C09FD3-CE10-483B-8F02-77C491FFC10B}" dt="2026-08-27T06:54:32.360" v="31372"/>
          <ac:spMkLst>
            <pc:docMk/>
            <pc:sldMk cId="2583261704" sldId="377"/>
            <ac:spMk id="11" creationId="{E17A696F-D114-DE57-E532-22942E843CC9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14" creationId="{2F05264E-822D-12CA-86DF-53A9825E12AD}"/>
          </ac:spMkLst>
        </pc:spChg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17" creationId="{CC52C39F-1E23-4AEA-5ADC-45861D5A84FA}"/>
          </ac:spMkLst>
        </pc:spChg>
        <pc:spChg chg="add mod">
          <ac:chgData name="Shaibal Saha" userId="b190d146-612a-4436-b916-d10121b0f341" providerId="ADAL" clId="{55C09FD3-CE10-483B-8F02-77C491FFC10B}" dt="2026-08-27T06:54:44.144" v="31373"/>
          <ac:spMkLst>
            <pc:docMk/>
            <pc:sldMk cId="2583261704" sldId="377"/>
            <ac:spMk id="19" creationId="{4275A1FE-C199-83AE-63DA-86EB20C982C5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22" creationId="{4FD438FF-F6E3-F026-E18B-6C5B942DFC51}"/>
          </ac:spMkLst>
        </pc:spChg>
        <pc:spChg chg="add 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25" creationId="{ADB2F3D2-6F87-1339-83BA-899A13A5C952}"/>
          </ac:spMkLst>
        </pc:spChg>
        <pc:spChg chg="mod">
          <ac:chgData name="Shaibal Saha" userId="b190d146-612a-4436-b916-d10121b0f341" providerId="ADAL" clId="{55C09FD3-CE10-483B-8F02-77C491FFC10B}" dt="2026-08-27T06:55:01.025" v="31376" actId="20577"/>
          <ac:spMkLst>
            <pc:docMk/>
            <pc:sldMk cId="2583261704" sldId="377"/>
            <ac:spMk id="27" creationId="{89EE36A2-BDD9-1400-8191-6891CB59A655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30" creationId="{EF37871C-0A7F-0154-C3F1-89D0E61687BB}"/>
          </ac:spMkLst>
        </pc:spChg>
        <pc:spChg chg="add mod">
          <ac:chgData name="Shaibal Saha" userId="b190d146-612a-4436-b916-d10121b0f341" providerId="ADAL" clId="{55C09FD3-CE10-483B-8F02-77C491FFC10B}" dt="2026-08-27T06:55:15.784" v="31377"/>
          <ac:spMkLst>
            <pc:docMk/>
            <pc:sldMk cId="2583261704" sldId="377"/>
            <ac:spMk id="35" creationId="{FDDC84EB-803F-C51A-FC5A-5B41A1827690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41" creationId="{09F22BF7-4E3A-93EB-F87A-E3DA0DA5482B}"/>
          </ac:spMkLst>
        </pc:spChg>
        <pc:spChg chg="mod">
          <ac:chgData name="Shaibal Saha" userId="b190d146-612a-4436-b916-d10121b0f341" providerId="ADAL" clId="{55C09FD3-CE10-483B-8F02-77C491FFC10B}" dt="2026-08-24T03:09:16.577" v="27686" actId="20577"/>
          <ac:spMkLst>
            <pc:docMk/>
            <pc:sldMk cId="2583261704" sldId="377"/>
            <ac:spMk id="178" creationId="{00CC5679-E199-1DAE-8856-FB5462DADFC1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06:53:33.667" v="31371" actId="20577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7T06:53:33.667" v="31371" actId="20577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9:22.173" v="31496" actId="207"/>
        <pc:sldMkLst>
          <pc:docMk/>
          <pc:sldMk cId="295898409" sldId="380"/>
        </pc:sldMkLst>
        <pc:spChg chg="mod">
          <ac:chgData name="Shaibal Saha" userId="b190d146-612a-4436-b916-d10121b0f341" providerId="ADAL" clId="{55C09FD3-CE10-483B-8F02-77C491FFC10B}" dt="2026-08-30T19:29:03.596" v="31495" actId="1582"/>
          <ac:spMkLst>
            <pc:docMk/>
            <pc:sldMk cId="295898409" sldId="380"/>
            <ac:spMk id="3" creationId="{8415D16D-8E49-FAB3-8B49-61197EF3B145}"/>
          </ac:spMkLst>
        </pc:spChg>
        <pc:spChg chg="mod">
          <ac:chgData name="Shaibal Saha" userId="b190d146-612a-4436-b916-d10121b0f341" providerId="ADAL" clId="{55C09FD3-CE10-483B-8F02-77C491FFC10B}" dt="2026-08-27T03:49:35.308" v="30250"/>
          <ac:spMkLst>
            <pc:docMk/>
            <pc:sldMk cId="295898409" sldId="380"/>
            <ac:spMk id="4" creationId="{8622EF72-DD0D-71D0-07DC-0DF5EC8E5CF8}"/>
          </ac:spMkLst>
        </pc:spChg>
        <pc:spChg chg="add mod">
          <ac:chgData name="Shaibal Saha" userId="b190d146-612a-4436-b916-d10121b0f341" providerId="ADAL" clId="{55C09FD3-CE10-483B-8F02-77C491FFC10B}" dt="2026-08-27T03:59:13.994" v="30258" actId="1076"/>
          <ac:spMkLst>
            <pc:docMk/>
            <pc:sldMk cId="295898409" sldId="380"/>
            <ac:spMk id="5" creationId="{6C140CCE-B514-79A8-7EB6-7B3872CEAD92}"/>
          </ac:spMkLst>
        </pc:spChg>
        <pc:spChg chg="add mod">
          <ac:chgData name="Shaibal Saha" userId="b190d146-612a-4436-b916-d10121b0f341" providerId="ADAL" clId="{55C09FD3-CE10-483B-8F02-77C491FFC10B}" dt="2026-08-27T04:24:10.139" v="30269" actId="255"/>
          <ac:spMkLst>
            <pc:docMk/>
            <pc:sldMk cId="295898409" sldId="380"/>
            <ac:spMk id="7" creationId="{5A9D0A70-596F-B3BA-8F4B-977B720363B8}"/>
          </ac:spMkLst>
        </pc:spChg>
        <pc:spChg chg="add mod">
          <ac:chgData name="Shaibal Saha" userId="b190d146-612a-4436-b916-d10121b0f341" providerId="ADAL" clId="{55C09FD3-CE10-483B-8F02-77C491FFC10B}" dt="2026-08-27T04:25:29.692" v="30289" actId="20577"/>
          <ac:spMkLst>
            <pc:docMk/>
            <pc:sldMk cId="295898409" sldId="380"/>
            <ac:spMk id="8" creationId="{38A2424F-A5E2-DFBB-967E-CC2E337DA8FA}"/>
          </ac:spMkLst>
        </pc:spChg>
        <pc:spChg chg="mod">
          <ac:chgData name="Shaibal Saha" userId="b190d146-612a-4436-b916-d10121b0f341" providerId="ADAL" clId="{55C09FD3-CE10-483B-8F02-77C491FFC10B}" dt="2026-08-30T19:29:03.596" v="31495" actId="1582"/>
          <ac:spMkLst>
            <pc:docMk/>
            <pc:sldMk cId="295898409" sldId="380"/>
            <ac:spMk id="9" creationId="{F5A9C422-AC1A-2F56-5E2E-8772A453C4E0}"/>
          </ac:spMkLst>
        </pc:spChg>
        <pc:spChg chg="add mod">
          <ac:chgData name="Shaibal Saha" userId="b190d146-612a-4436-b916-d10121b0f341" providerId="ADAL" clId="{55C09FD3-CE10-483B-8F02-77C491FFC10B}" dt="2026-08-30T19:29:22.173" v="31496" actId="207"/>
          <ac:spMkLst>
            <pc:docMk/>
            <pc:sldMk cId="295898409" sldId="380"/>
            <ac:spMk id="10" creationId="{309F84BC-15F2-12B1-6D46-33E9DF0C2BD3}"/>
          </ac:spMkLst>
        </pc:spChg>
        <pc:spChg chg="add mod">
          <ac:chgData name="Shaibal Saha" userId="b190d146-612a-4436-b916-d10121b0f341" providerId="ADAL" clId="{55C09FD3-CE10-483B-8F02-77C491FFC10B}" dt="2026-08-27T04:24:02.566" v="30267" actId="1076"/>
          <ac:spMkLst>
            <pc:docMk/>
            <pc:sldMk cId="295898409" sldId="380"/>
            <ac:spMk id="12" creationId="{9298B1E2-4863-4080-11DA-043DEFF07C37}"/>
          </ac:spMkLst>
        </pc:spChg>
        <pc:spChg chg="add mod">
          <ac:chgData name="Shaibal Saha" userId="b190d146-612a-4436-b916-d10121b0f341" providerId="ADAL" clId="{55C09FD3-CE10-483B-8F02-77C491FFC10B}" dt="2026-08-27T04:24:45.923" v="30277" actId="2711"/>
          <ac:spMkLst>
            <pc:docMk/>
            <pc:sldMk cId="295898409" sldId="380"/>
            <ac:spMk id="13" creationId="{90C95E76-C929-4DB7-1973-9B5E23A5F42D}"/>
          </ac:spMkLst>
        </pc:spChg>
        <pc:spChg chg="mod">
          <ac:chgData name="Shaibal Saha" userId="b190d146-612a-4436-b916-d10121b0f341" providerId="ADAL" clId="{55C09FD3-CE10-483B-8F02-77C491FFC10B}" dt="2026-08-30T19:29:03.596" v="31495" actId="1582"/>
          <ac:spMkLst>
            <pc:docMk/>
            <pc:sldMk cId="295898409" sldId="380"/>
            <ac:spMk id="14" creationId="{7FB3A84E-1275-9C50-5816-1195290D33DD}"/>
          </ac:spMkLst>
        </pc:spChg>
        <pc:spChg chg="mod">
          <ac:chgData name="Shaibal Saha" userId="b190d146-612a-4436-b916-d10121b0f341" providerId="ADAL" clId="{55C09FD3-CE10-483B-8F02-77C491FFC10B}" dt="2026-08-27T04:23:47.180" v="30263" actId="255"/>
          <ac:spMkLst>
            <pc:docMk/>
            <pc:sldMk cId="295898409" sldId="380"/>
            <ac:spMk id="17" creationId="{6FE610A0-6434-38EE-FD18-27A87F339071}"/>
          </ac:spMkLst>
        </pc:spChg>
        <pc:spChg chg="add mod">
          <ac:chgData name="Shaibal Saha" userId="b190d146-612a-4436-b916-d10121b0f341" providerId="ADAL" clId="{55C09FD3-CE10-483B-8F02-77C491FFC10B}" dt="2026-08-27T04:24:55.884" v="30278" actId="1076"/>
          <ac:spMkLst>
            <pc:docMk/>
            <pc:sldMk cId="295898409" sldId="380"/>
            <ac:spMk id="18" creationId="{BAF79A6F-CD20-77CA-EA74-ABFDF91C275B}"/>
          </ac:spMkLst>
        </pc:spChg>
        <pc:spChg chg="add mod">
          <ac:chgData name="Shaibal Saha" userId="b190d146-612a-4436-b916-d10121b0f341" providerId="ADAL" clId="{55C09FD3-CE10-483B-8F02-77C491FFC10B}" dt="2026-08-30T19:29:03.596" v="31495" actId="1582"/>
          <ac:spMkLst>
            <pc:docMk/>
            <pc:sldMk cId="295898409" sldId="380"/>
            <ac:spMk id="19" creationId="{7A55149D-A6B8-4792-2C76-1B5D6ED2A43F}"/>
          </ac:spMkLst>
        </pc:spChg>
        <pc:spChg chg="mod">
          <ac:chgData name="Shaibal Saha" userId="b190d146-612a-4436-b916-d10121b0f341" providerId="ADAL" clId="{55C09FD3-CE10-483B-8F02-77C491FFC10B}" dt="2026-08-30T19:29:22.173" v="31496" actId="207"/>
          <ac:spMkLst>
            <pc:docMk/>
            <pc:sldMk cId="295898409" sldId="380"/>
            <ac:spMk id="20" creationId="{3FDE49C8-7130-5021-0A87-2E01464DCAE6}"/>
          </ac:spMkLst>
        </pc:spChg>
        <pc:spChg chg="add mod">
          <ac:chgData name="Shaibal Saha" userId="b190d146-612a-4436-b916-d10121b0f341" providerId="ADAL" clId="{55C09FD3-CE10-483B-8F02-77C491FFC10B}" dt="2026-08-27T04:23:50.755" v="30264" actId="255"/>
          <ac:spMkLst>
            <pc:docMk/>
            <pc:sldMk cId="295898409" sldId="380"/>
            <ac:spMk id="22" creationId="{DD2A9AFB-4B84-D268-4573-B872AB243A51}"/>
          </ac:spMkLst>
        </pc:spChg>
        <pc:spChg chg="add mod">
          <ac:chgData name="Shaibal Saha" userId="b190d146-612a-4436-b916-d10121b0f341" providerId="ADAL" clId="{55C09FD3-CE10-483B-8F02-77C491FFC10B}" dt="2026-08-27T04:25:04.610" v="30279" actId="1076"/>
          <ac:spMkLst>
            <pc:docMk/>
            <pc:sldMk cId="295898409" sldId="380"/>
            <ac:spMk id="23" creationId="{E46B7118-951E-177C-1F6E-B3C971247029}"/>
          </ac:spMkLst>
        </pc:spChg>
        <pc:spChg chg="mod">
          <ac:chgData name="Shaibal Saha" userId="b190d146-612a-4436-b916-d10121b0f341" providerId="ADAL" clId="{55C09FD3-CE10-483B-8F02-77C491FFC10B}" dt="2026-08-27T03:30:42.308" v="30249" actId="20577"/>
          <ac:spMkLst>
            <pc:docMk/>
            <pc:sldMk cId="295898409" sldId="380"/>
            <ac:spMk id="178" creationId="{B495E7C0-F009-937B-9758-690E9421D2C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35:16.667" v="31535" actId="948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30T19:35:16.667" v="31535" actId="948"/>
          <ac:spMkLst>
            <pc:docMk/>
            <pc:sldMk cId="1786054700" sldId="383"/>
            <ac:spMk id="4" creationId="{39ECC929-D20D-E5AE-7C07-476EF3056989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mod ord">
        <pc:chgData name="Shaibal Saha" userId="b190d146-612a-4436-b916-d10121b0f341" providerId="ADAL" clId="{55C09FD3-CE10-483B-8F02-77C491FFC10B}" dt="2026-08-30T19:34:07.920" v="31527" actId="1582"/>
        <pc:sldMkLst>
          <pc:docMk/>
          <pc:sldMk cId="1636984535" sldId="397"/>
        </pc:sldMkLst>
        <pc:spChg chg="mod">
          <ac:chgData name="Shaibal Saha" userId="b190d146-612a-4436-b916-d10121b0f341" providerId="ADAL" clId="{55C09FD3-CE10-483B-8F02-77C491FFC10B}" dt="2026-08-26T08:28:10.047" v="29719" actId="1076"/>
          <ac:spMkLst>
            <pc:docMk/>
            <pc:sldMk cId="1636984535" sldId="397"/>
            <ac:spMk id="2" creationId="{D8E0E188-3148-74D3-6959-DEB243AD8B32}"/>
          </ac:spMkLst>
        </pc:spChg>
        <pc:spChg chg="add mod">
          <ac:chgData name="Shaibal Saha" userId="b190d146-612a-4436-b916-d10121b0f341" providerId="ADAL" clId="{55C09FD3-CE10-483B-8F02-77C491FFC10B}" dt="2026-08-30T19:34:07.920" v="31527" actId="1582"/>
          <ac:spMkLst>
            <pc:docMk/>
            <pc:sldMk cId="1636984535" sldId="397"/>
            <ac:spMk id="3" creationId="{B96FC70E-662B-F609-9CEF-80770493257B}"/>
          </ac:spMkLst>
        </pc:spChg>
        <pc:spChg chg="add mod">
          <ac:chgData name="Shaibal Saha" userId="b190d146-612a-4436-b916-d10121b0f341" providerId="ADAL" clId="{55C09FD3-CE10-483B-8F02-77C491FFC10B}" dt="2026-08-26T08:19:07.504" v="29590" actId="14100"/>
          <ac:spMkLst>
            <pc:docMk/>
            <pc:sldMk cId="1636984535" sldId="397"/>
            <ac:spMk id="4" creationId="{021390BE-1C8A-5E9B-A874-15A9E19C551E}"/>
          </ac:spMkLst>
        </pc:spChg>
        <pc:spChg chg="add mod">
          <ac:chgData name="Shaibal Saha" userId="b190d146-612a-4436-b916-d10121b0f341" providerId="ADAL" clId="{55C09FD3-CE10-483B-8F02-77C491FFC10B}" dt="2026-08-27T07:04:16.623" v="31407" actId="20577"/>
          <ac:spMkLst>
            <pc:docMk/>
            <pc:sldMk cId="1636984535" sldId="397"/>
            <ac:spMk id="7" creationId="{D3D95C32-0821-79C3-FC8C-E6330003E5DE}"/>
          </ac:spMkLst>
        </pc:spChg>
        <pc:spChg chg="mod">
          <ac:chgData name="Shaibal Saha" userId="b190d146-612a-4436-b916-d10121b0f341" providerId="ADAL" clId="{55C09FD3-CE10-483B-8F02-77C491FFC10B}" dt="2026-08-26T08:21:11.762" v="29613" actId="1076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30T19:34:07.920" v="31527" actId="1582"/>
          <ac:spMkLst>
            <pc:docMk/>
            <pc:sldMk cId="1636984535" sldId="397"/>
            <ac:spMk id="11" creationId="{4908C50F-2A46-645A-A0D4-A737EEC88EB4}"/>
          </ac:spMkLst>
        </pc:spChg>
        <pc:spChg chg="mod">
          <ac:chgData name="Shaibal Saha" userId="b190d146-612a-4436-b916-d10121b0f341" providerId="ADAL" clId="{55C09FD3-CE10-483B-8F02-77C491FFC10B}" dt="2026-08-26T08:10:02.262" v="29538" actId="1076"/>
          <ac:spMkLst>
            <pc:docMk/>
            <pc:sldMk cId="1636984535" sldId="397"/>
            <ac:spMk id="13" creationId="{05C6DC73-2A15-3AC8-8F92-1DFF7A9D3C35}"/>
          </ac:spMkLst>
        </pc:spChg>
        <pc:spChg chg="add mod">
          <ac:chgData name="Shaibal Saha" userId="b190d146-612a-4436-b916-d10121b0f341" providerId="ADAL" clId="{55C09FD3-CE10-483B-8F02-77C491FFC10B}" dt="2026-08-27T07:04:50.720" v="31433" actId="1076"/>
          <ac:spMkLst>
            <pc:docMk/>
            <pc:sldMk cId="1636984535" sldId="397"/>
            <ac:spMk id="15" creationId="{FA1354B4-CD1E-7C50-2991-CE4E2F688F87}"/>
          </ac:spMkLst>
        </pc:spChg>
        <pc:spChg chg="add mod">
          <ac:chgData name="Shaibal Saha" userId="b190d146-612a-4436-b916-d10121b0f341" providerId="ADAL" clId="{55C09FD3-CE10-483B-8F02-77C491FFC10B}" dt="2026-08-27T07:06:00.254" v="31468" actId="1076"/>
          <ac:spMkLst>
            <pc:docMk/>
            <pc:sldMk cId="1636984535" sldId="397"/>
            <ac:spMk id="17" creationId="{05413DE9-401D-7FF0-4FE7-C150EF946101}"/>
          </ac:spMkLst>
        </pc:spChg>
        <pc:spChg chg="add mod">
          <ac:chgData name="Shaibal Saha" userId="b190d146-612a-4436-b916-d10121b0f341" providerId="ADAL" clId="{55C09FD3-CE10-483B-8F02-77C491FFC10B}" dt="2026-08-27T07:06:00.254" v="31468" actId="1076"/>
          <ac:spMkLst>
            <pc:docMk/>
            <pc:sldMk cId="1636984535" sldId="397"/>
            <ac:spMk id="18" creationId="{CA0FE493-1765-F98F-A9D4-F8156FFEAED6}"/>
          </ac:spMkLst>
        </pc:spChg>
        <pc:spChg chg="add mod">
          <ac:chgData name="Shaibal Saha" userId="b190d146-612a-4436-b916-d10121b0f341" providerId="ADAL" clId="{55C09FD3-CE10-483B-8F02-77C491FFC10B}" dt="2026-08-27T07:05:08.967" v="31459" actId="20577"/>
          <ac:spMkLst>
            <pc:docMk/>
            <pc:sldMk cId="1636984535" sldId="397"/>
            <ac:spMk id="20" creationId="{352621D6-AADA-537D-4939-11C48FE0B43D}"/>
          </ac:spMkLst>
        </pc:spChg>
        <pc:spChg chg="mod">
          <ac:chgData name="Shaibal Saha" userId="b190d146-612a-4436-b916-d10121b0f341" providerId="ADAL" clId="{55C09FD3-CE10-483B-8F02-77C491FFC10B}" dt="2026-08-27T07:06:02.948" v="31469" actId="20577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30T19:34:07.920" v="31527" actId="1582"/>
          <ac:spMkLst>
            <pc:docMk/>
            <pc:sldMk cId="1636984535" sldId="397"/>
            <ac:spMk id="22" creationId="{EAB8F21F-7037-279D-D9F5-96C33B071A38}"/>
          </ac:spMkLst>
        </pc:spChg>
        <pc:spChg chg="add mod">
          <ac:chgData name="Shaibal Saha" userId="b190d146-612a-4436-b916-d10121b0f341" providerId="ADAL" clId="{55C09FD3-CE10-483B-8F02-77C491FFC10B}" dt="2026-08-26T08:19:52.378" v="29598" actId="1076"/>
          <ac:spMkLst>
            <pc:docMk/>
            <pc:sldMk cId="1636984535" sldId="397"/>
            <ac:spMk id="26" creationId="{D9DD22F2-DF6B-22F2-2934-492EF0174128}"/>
          </ac:spMkLst>
        </pc:spChg>
        <pc:spChg chg="add mod">
          <ac:chgData name="Shaibal Saha" userId="b190d146-612a-4436-b916-d10121b0f341" providerId="ADAL" clId="{55C09FD3-CE10-483B-8F02-77C491FFC10B}" dt="2026-08-27T07:04:52.680" v="31434" actId="313"/>
          <ac:spMkLst>
            <pc:docMk/>
            <pc:sldMk cId="1636984535" sldId="397"/>
            <ac:spMk id="35" creationId="{57E12C41-3D38-E01E-3350-4D32593E7B0F}"/>
          </ac:spMkLst>
        </pc:spChg>
        <pc:spChg chg="mod">
          <ac:chgData name="Shaibal Saha" userId="b190d146-612a-4436-b916-d10121b0f341" providerId="ADAL" clId="{55C09FD3-CE10-483B-8F02-77C491FFC10B}" dt="2026-08-26T08:30:06.234" v="29740" actId="20577"/>
          <ac:spMkLst>
            <pc:docMk/>
            <pc:sldMk cId="1636984535" sldId="397"/>
            <ac:spMk id="178" creationId="{E0D98BFE-026D-66DD-1019-F0021848A519}"/>
          </ac:spMkLst>
        </pc:spChg>
        <pc:picChg chg="add mod">
          <ac:chgData name="Shaibal Saha" userId="b190d146-612a-4436-b916-d10121b0f341" providerId="ADAL" clId="{55C09FD3-CE10-483B-8F02-77C491FFC10B}" dt="2026-08-27T07:04:05.143" v="31383" actId="1076"/>
          <ac:picMkLst>
            <pc:docMk/>
            <pc:sldMk cId="1636984535" sldId="397"/>
            <ac:picMk id="5" creationId="{28CAB05B-08A6-62C1-6788-8986F4F0D0F4}"/>
          </ac:picMkLst>
        </pc:picChg>
        <pc:picChg chg="mod ord">
          <ac:chgData name="Shaibal Saha" userId="b190d146-612a-4436-b916-d10121b0f341" providerId="ADAL" clId="{55C09FD3-CE10-483B-8F02-77C491FFC10B}" dt="2026-08-26T08:19:52.378" v="29598" actId="1076"/>
          <ac:picMkLst>
            <pc:docMk/>
            <pc:sldMk cId="1636984535" sldId="397"/>
            <ac:picMk id="14" creationId="{99A77A11-AC1B-7369-9B70-1A552CAC3EB5}"/>
          </ac:picMkLst>
        </pc:picChg>
        <pc:picChg chg="mod">
          <ac:chgData name="Shaibal Saha" userId="b190d146-612a-4436-b916-d10121b0f341" providerId="ADAL" clId="{55C09FD3-CE10-483B-8F02-77C491FFC10B}" dt="2026-08-26T08:10:02.262" v="29538" actId="1076"/>
          <ac:picMkLst>
            <pc:docMk/>
            <pc:sldMk cId="1636984535" sldId="397"/>
            <ac:picMk id="19" creationId="{AF1F026E-48EF-233D-325F-543D49CE86DD}"/>
          </ac:picMkLst>
        </pc:picChg>
        <pc:picChg chg="add mod">
          <ac:chgData name="Shaibal Saha" userId="b190d146-612a-4436-b916-d10121b0f341" providerId="ADAL" clId="{55C09FD3-CE10-483B-8F02-77C491FFC10B}" dt="2026-08-27T07:04:50.720" v="31433" actId="1076"/>
          <ac:picMkLst>
            <pc:docMk/>
            <pc:sldMk cId="1636984535" sldId="397"/>
            <ac:picMk id="24" creationId="{C1A28E6F-C709-E951-EBB1-1B19FA3AAF4F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19:34:58.480" v="31533" actId="255"/>
        <pc:sldMkLst>
          <pc:docMk/>
          <pc:sldMk cId="2240937602" sldId="398"/>
        </pc:sldMkLst>
        <pc:spChg chg="mod">
          <ac:chgData name="Shaibal Saha" userId="b190d146-612a-4436-b916-d10121b0f341" providerId="ADAL" clId="{55C09FD3-CE10-483B-8F02-77C491FFC10B}" dt="2026-08-26T08:32:17.436" v="29760" actId="208"/>
          <ac:spMkLst>
            <pc:docMk/>
            <pc:sldMk cId="2240937602" sldId="398"/>
            <ac:spMk id="8" creationId="{73940A43-40FC-9691-E8D0-2E27D579532E}"/>
          </ac:spMkLst>
        </pc:spChg>
        <pc:spChg chg="mod">
          <ac:chgData name="Shaibal Saha" userId="b190d146-612a-4436-b916-d10121b0f341" providerId="ADAL" clId="{55C09FD3-CE10-483B-8F02-77C491FFC10B}" dt="2026-08-30T19:34:58.480" v="31533" actId="255"/>
          <ac:spMkLst>
            <pc:docMk/>
            <pc:sldMk cId="2240937602" sldId="398"/>
            <ac:spMk id="15" creationId="{A5D4FDE5-0643-49D1-A92E-AF814E655DA4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16" creationId="{8F92A343-7A27-0803-7A8E-F790EE945A4D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20" creationId="{7064F634-D163-0AA9-4F23-8EFCB58DEC20}"/>
          </ac:spMkLst>
        </pc:spChg>
        <pc:spChg chg="mod">
          <ac:chgData name="Shaibal Saha" userId="b190d146-612a-4436-b916-d10121b0f341" providerId="ADAL" clId="{55C09FD3-CE10-483B-8F02-77C491FFC10B}" dt="2026-08-30T19:34:43.713" v="31531" actId="113"/>
          <ac:spMkLst>
            <pc:docMk/>
            <pc:sldMk cId="2240937602" sldId="398"/>
            <ac:spMk id="21" creationId="{E7509EBC-1508-9F01-8AA9-097B6B844E19}"/>
          </ac:spMkLst>
        </pc:spChg>
        <pc:spChg chg="add mod">
          <ac:chgData name="Shaibal Saha" userId="b190d146-612a-4436-b916-d10121b0f341" providerId="ADAL" clId="{55C09FD3-CE10-483B-8F02-77C491FFC10B}" dt="2026-08-30T19:34:58.480" v="31533" actId="255"/>
          <ac:spMkLst>
            <pc:docMk/>
            <pc:sldMk cId="2240937602" sldId="398"/>
            <ac:spMk id="24" creationId="{70552712-5988-2FEC-8E67-B5221E376582}"/>
          </ac:spMkLst>
        </pc:spChg>
        <pc:spChg chg="mod">
          <ac:chgData name="Shaibal Saha" userId="b190d146-612a-4436-b916-d10121b0f341" providerId="ADAL" clId="{55C09FD3-CE10-483B-8F02-77C491FFC10B}" dt="2026-08-26T08:32:17.436" v="29760" actId="208"/>
          <ac:spMkLst>
            <pc:docMk/>
            <pc:sldMk cId="2240937602" sldId="398"/>
            <ac:spMk id="25" creationId="{7A7A49C8-9337-4396-F3D7-CA32E2016486}"/>
          </ac:spMkLst>
        </pc:spChg>
        <pc:spChg chg="add mod">
          <ac:chgData name="Shaibal Saha" userId="b190d146-612a-4436-b916-d10121b0f341" providerId="ADAL" clId="{55C09FD3-CE10-483B-8F02-77C491FFC10B}" dt="2026-08-30T19:34:58.480" v="31533" actId="255"/>
          <ac:spMkLst>
            <pc:docMk/>
            <pc:sldMk cId="2240937602" sldId="398"/>
            <ac:spMk id="30" creationId="{1DF3E5B2-FA21-E791-1F0F-9C2A780EF594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1" creationId="{E282918B-A775-5140-DF87-05FD5334D53A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32" creationId="{96ED084D-AB1B-C58D-3415-9A324E4FC01C}"/>
          </ac:spMkLst>
        </pc:spChg>
        <pc:spChg chg="add mod">
          <ac:chgData name="Shaibal Saha" userId="b190d146-612a-4436-b916-d10121b0f341" providerId="ADAL" clId="{55C09FD3-CE10-483B-8F02-77C491FFC10B}" dt="2026-08-30T19:34:58.480" v="31533" actId="255"/>
          <ac:spMkLst>
            <pc:docMk/>
            <pc:sldMk cId="2240937602" sldId="398"/>
            <ac:spMk id="34" creationId="{ACD26A3F-6147-76D9-FE63-94ED35538794}"/>
          </ac:spMkLst>
        </pc:spChg>
        <pc:spChg chg="mod">
          <ac:chgData name="Shaibal Saha" userId="b190d146-612a-4436-b916-d10121b0f341" providerId="ADAL" clId="{55C09FD3-CE10-483B-8F02-77C491FFC10B}" dt="2026-08-26T08:32:17.436" v="29760" actId="208"/>
          <ac:spMkLst>
            <pc:docMk/>
            <pc:sldMk cId="2240937602" sldId="398"/>
            <ac:spMk id="36" creationId="{5A068356-33FC-D1CC-338F-31CD79B09413}"/>
          </ac:spMkLst>
        </pc:spChg>
        <pc:spChg chg="add mod">
          <ac:chgData name="Shaibal Saha" userId="b190d146-612a-4436-b916-d10121b0f341" providerId="ADAL" clId="{55C09FD3-CE10-483B-8F02-77C491FFC10B}" dt="2026-08-30T19:34:58.480" v="31533" actId="255"/>
          <ac:spMkLst>
            <pc:docMk/>
            <pc:sldMk cId="2240937602" sldId="398"/>
            <ac:spMk id="39" creationId="{82B916D3-FA59-8C99-6FE9-DEAFE6BDA0A7}"/>
          </ac:spMkLst>
        </pc:spChg>
        <pc:spChg chg="add mod">
          <ac:chgData name="Shaibal Saha" userId="b190d146-612a-4436-b916-d10121b0f341" providerId="ADAL" clId="{55C09FD3-CE10-483B-8F02-77C491FFC10B}" dt="2026-08-26T08:32:57.919" v="29763" actId="1076"/>
          <ac:spMkLst>
            <pc:docMk/>
            <pc:sldMk cId="2240937602" sldId="398"/>
            <ac:spMk id="40" creationId="{0968E9F8-A816-6453-221C-F86CF6078C2B}"/>
          </ac:spMkLst>
        </pc:spChg>
        <pc:spChg chg="add mod">
          <ac:chgData name="Shaibal Saha" userId="b190d146-612a-4436-b916-d10121b0f341" providerId="ADAL" clId="{55C09FD3-CE10-483B-8F02-77C491FFC10B}" dt="2026-08-30T19:34:58.480" v="31533" actId="255"/>
          <ac:spMkLst>
            <pc:docMk/>
            <pc:sldMk cId="2240937602" sldId="398"/>
            <ac:spMk id="43" creationId="{49BC929E-273E-EDC8-546A-68D5E860D429}"/>
          </ac:spMkLst>
        </pc:spChg>
        <pc:spChg chg="add mod">
          <ac:chgData name="Shaibal Saha" userId="b190d146-612a-4436-b916-d10121b0f341" providerId="ADAL" clId="{55C09FD3-CE10-483B-8F02-77C491FFC10B}" dt="2026-08-30T19:34:34.335" v="31530" actId="255"/>
          <ac:spMkLst>
            <pc:docMk/>
            <pc:sldMk cId="2240937602" sldId="398"/>
            <ac:spMk id="45" creationId="{163413D3-A706-81A8-192F-E3AA23275E24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29:37.586" v="31497" actId="255"/>
        <pc:sldMkLst>
          <pc:docMk/>
          <pc:sldMk cId="2549763165" sldId="399"/>
        </pc:sldMkLst>
        <pc:spChg chg="add mod">
          <ac:chgData name="Shaibal Saha" userId="b190d146-612a-4436-b916-d10121b0f341" providerId="ADAL" clId="{55C09FD3-CE10-483B-8F02-77C491FFC10B}" dt="2026-08-27T04:48:03.895" v="30372" actId="255"/>
          <ac:spMkLst>
            <pc:docMk/>
            <pc:sldMk cId="2549763165" sldId="399"/>
            <ac:spMk id="26" creationId="{E8E37C08-9BCA-D39E-151F-908CFAD88112}"/>
          </ac:spMkLst>
        </pc:spChg>
        <pc:spChg chg="add mod">
          <ac:chgData name="Shaibal Saha" userId="b190d146-612a-4436-b916-d10121b0f341" providerId="ADAL" clId="{55C09FD3-CE10-483B-8F02-77C491FFC10B}" dt="2026-08-27T04:47:00.662" v="30359" actId="1076"/>
          <ac:spMkLst>
            <pc:docMk/>
            <pc:sldMk cId="2549763165" sldId="399"/>
            <ac:spMk id="38" creationId="{32B5F6EB-BF86-80F9-ABCC-B91BCED198D6}"/>
          </ac:spMkLst>
        </pc:spChg>
        <pc:spChg chg="add mod">
          <ac:chgData name="Shaibal Saha" userId="b190d146-612a-4436-b916-d10121b0f341" providerId="ADAL" clId="{55C09FD3-CE10-483B-8F02-77C491FFC10B}" dt="2026-08-27T04:47:00.662" v="30359" actId="1076"/>
          <ac:spMkLst>
            <pc:docMk/>
            <pc:sldMk cId="2549763165" sldId="399"/>
            <ac:spMk id="40" creationId="{0B7826E2-F115-E488-CFAD-FB44BE743AEB}"/>
          </ac:spMkLst>
        </pc:spChg>
        <pc:spChg chg="add mod">
          <ac:chgData name="Shaibal Saha" userId="b190d146-612a-4436-b916-d10121b0f341" providerId="ADAL" clId="{55C09FD3-CE10-483B-8F02-77C491FFC10B}" dt="2026-08-27T04:47:00.662" v="30359" actId="1076"/>
          <ac:spMkLst>
            <pc:docMk/>
            <pc:sldMk cId="2549763165" sldId="399"/>
            <ac:spMk id="42" creationId="{D1F15108-FD6D-EC69-2E1E-B109A9B50E0D}"/>
          </ac:spMkLst>
        </pc:spChg>
        <pc:spChg chg="add mod">
          <ac:chgData name="Shaibal Saha" userId="b190d146-612a-4436-b916-d10121b0f341" providerId="ADAL" clId="{55C09FD3-CE10-483B-8F02-77C491FFC10B}" dt="2026-08-27T04:47:00.662" v="30359" actId="1076"/>
          <ac:spMkLst>
            <pc:docMk/>
            <pc:sldMk cId="2549763165" sldId="399"/>
            <ac:spMk id="44" creationId="{B4691188-CDB7-68D9-D9AA-A3C88F26392B}"/>
          </ac:spMkLst>
        </pc:spChg>
        <pc:spChg chg="add mod">
          <ac:chgData name="Shaibal Saha" userId="b190d146-612a-4436-b916-d10121b0f341" providerId="ADAL" clId="{55C09FD3-CE10-483B-8F02-77C491FFC10B}" dt="2026-08-30T19:29:37.586" v="31497" actId="255"/>
          <ac:spMkLst>
            <pc:docMk/>
            <pc:sldMk cId="2549763165" sldId="399"/>
            <ac:spMk id="47" creationId="{41BE8FDC-BDAA-30A0-F3A5-08E6CACDBE04}"/>
          </ac:spMkLst>
        </pc:spChg>
        <pc:spChg chg="mod">
          <ac:chgData name="Shaibal Saha" userId="b190d146-612a-4436-b916-d10121b0f341" providerId="ADAL" clId="{55C09FD3-CE10-483B-8F02-77C491FFC10B}" dt="2026-08-27T04:26:36.081" v="30326" actId="20577"/>
          <ac:spMkLst>
            <pc:docMk/>
            <pc:sldMk cId="2549763165" sldId="399"/>
            <ac:spMk id="178" creationId="{9B5AE28A-9A2A-4C3B-AE9A-3296A9BFBA43}"/>
          </ac:spMkLst>
        </pc:spChg>
        <pc:grpChg chg="add mod">
          <ac:chgData name="Shaibal Saha" userId="b190d146-612a-4436-b916-d10121b0f341" providerId="ADAL" clId="{55C09FD3-CE10-483B-8F02-77C491FFC10B}" dt="2026-08-27T04:47:00.662" v="30359" actId="1076"/>
          <ac:grpSpMkLst>
            <pc:docMk/>
            <pc:sldMk cId="2549763165" sldId="399"/>
            <ac:grpSpMk id="37" creationId="{BBBB3BFB-FB94-BB86-F4C7-E16FD3A6F80D}"/>
          </ac:grpSpMkLst>
        </pc:grpChg>
        <pc:grpChg chg="add mod">
          <ac:chgData name="Shaibal Saha" userId="b190d146-612a-4436-b916-d10121b0f341" providerId="ADAL" clId="{55C09FD3-CE10-483B-8F02-77C491FFC10B}" dt="2026-08-27T04:47:00.662" v="30359" actId="1076"/>
          <ac:grpSpMkLst>
            <pc:docMk/>
            <pc:sldMk cId="2549763165" sldId="399"/>
            <ac:grpSpMk id="39" creationId="{71465650-B29B-CCDA-4172-B50B55FB0B01}"/>
          </ac:grpSpMkLst>
        </pc:grpChg>
        <pc:picChg chg="add mod">
          <ac:chgData name="Shaibal Saha" userId="b190d146-612a-4436-b916-d10121b0f341" providerId="ADAL" clId="{55C09FD3-CE10-483B-8F02-77C491FFC10B}" dt="2026-08-27T04:47:56.067" v="30371" actId="1076"/>
          <ac:picMkLst>
            <pc:docMk/>
            <pc:sldMk cId="2549763165" sldId="399"/>
            <ac:picMk id="25" creationId="{28C2756D-446C-723F-007A-2A290877B4DB}"/>
          </ac:picMkLst>
        </pc:picChg>
        <pc:picChg chg="add mod">
          <ac:chgData name="Shaibal Saha" userId="b190d146-612a-4436-b916-d10121b0f341" providerId="ADAL" clId="{55C09FD3-CE10-483B-8F02-77C491FFC10B}" dt="2026-08-27T04:47:00.662" v="30359" actId="1076"/>
          <ac:picMkLst>
            <pc:docMk/>
            <pc:sldMk cId="2549763165" sldId="399"/>
            <ac:picMk id="41" creationId="{2E0AF682-3812-2BF3-5A24-84B75CFE1951}"/>
          </ac:picMkLst>
        </pc:picChg>
        <pc:picChg chg="add mod">
          <ac:chgData name="Shaibal Saha" userId="b190d146-612a-4436-b916-d10121b0f341" providerId="ADAL" clId="{55C09FD3-CE10-483B-8F02-77C491FFC10B}" dt="2026-08-27T04:47:00.662" v="30359" actId="1076"/>
          <ac:picMkLst>
            <pc:docMk/>
            <pc:sldMk cId="2549763165" sldId="399"/>
            <ac:picMk id="43" creationId="{FFC1C265-E00F-2D1C-132D-AE64A586E41B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9:49.755" v="31498" actId="255"/>
        <pc:sldMkLst>
          <pc:docMk/>
          <pc:sldMk cId="2723833223" sldId="400"/>
        </pc:sldMkLst>
        <pc:spChg chg="add mod">
          <ac:chgData name="Shaibal Saha" userId="b190d146-612a-4436-b916-d10121b0f341" providerId="ADAL" clId="{55C09FD3-CE10-483B-8F02-77C491FFC10B}" dt="2026-08-27T04:47:20.966" v="30362" actId="1076"/>
          <ac:spMkLst>
            <pc:docMk/>
            <pc:sldMk cId="2723833223" sldId="400"/>
            <ac:spMk id="4" creationId="{32B5F6EB-BF86-80F9-ABCC-B91BCED198D6}"/>
          </ac:spMkLst>
        </pc:spChg>
        <pc:spChg chg="add mod">
          <ac:chgData name="Shaibal Saha" userId="b190d146-612a-4436-b916-d10121b0f341" providerId="ADAL" clId="{55C09FD3-CE10-483B-8F02-77C491FFC10B}" dt="2026-08-27T04:47:20.966" v="30362" actId="1076"/>
          <ac:spMkLst>
            <pc:docMk/>
            <pc:sldMk cId="2723833223" sldId="400"/>
            <ac:spMk id="6" creationId="{0B7826E2-F115-E488-CFAD-FB44BE743AEB}"/>
          </ac:spMkLst>
        </pc:spChg>
        <pc:spChg chg="add mod">
          <ac:chgData name="Shaibal Saha" userId="b190d146-612a-4436-b916-d10121b0f341" providerId="ADAL" clId="{55C09FD3-CE10-483B-8F02-77C491FFC10B}" dt="2026-08-27T04:47:20.966" v="30362" actId="1076"/>
          <ac:spMkLst>
            <pc:docMk/>
            <pc:sldMk cId="2723833223" sldId="400"/>
            <ac:spMk id="8" creationId="{D1F15108-FD6D-EC69-2E1E-B109A9B50E0D}"/>
          </ac:spMkLst>
        </pc:spChg>
        <pc:spChg chg="add mod">
          <ac:chgData name="Shaibal Saha" userId="b190d146-612a-4436-b916-d10121b0f341" providerId="ADAL" clId="{55C09FD3-CE10-483B-8F02-77C491FFC10B}" dt="2026-08-27T04:47:20.966" v="30362" actId="1076"/>
          <ac:spMkLst>
            <pc:docMk/>
            <pc:sldMk cId="2723833223" sldId="400"/>
            <ac:spMk id="10" creationId="{B4691188-CDB7-68D9-D9AA-A3C88F26392B}"/>
          </ac:spMkLst>
        </pc:spChg>
        <pc:spChg chg="add mod">
          <ac:chgData name="Shaibal Saha" userId="b190d146-612a-4436-b916-d10121b0f341" providerId="ADAL" clId="{55C09FD3-CE10-483B-8F02-77C491FFC10B}" dt="2026-08-30T19:29:49.755" v="31498" actId="255"/>
          <ac:spMkLst>
            <pc:docMk/>
            <pc:sldMk cId="2723833223" sldId="400"/>
            <ac:spMk id="12" creationId="{182E904C-D2D0-995D-7F60-2CB0BCEECD63}"/>
          </ac:spMkLst>
        </pc:spChg>
        <pc:spChg chg="mod">
          <ac:chgData name="Shaibal Saha" userId="b190d146-612a-4436-b916-d10121b0f341" providerId="ADAL" clId="{55C09FD3-CE10-483B-8F02-77C491FFC10B}" dt="2026-08-27T04:47:50.523" v="30369" actId="1076"/>
          <ac:spMkLst>
            <pc:docMk/>
            <pc:sldMk cId="2723833223" sldId="400"/>
            <ac:spMk id="35" creationId="{7C1A2994-C641-59B1-2ABC-AF427B54DA8A}"/>
          </ac:spMkLst>
        </pc:spChg>
        <pc:grpChg chg="add mod">
          <ac:chgData name="Shaibal Saha" userId="b190d146-612a-4436-b916-d10121b0f341" providerId="ADAL" clId="{55C09FD3-CE10-483B-8F02-77C491FFC10B}" dt="2026-08-27T04:47:20.966" v="30362" actId="1076"/>
          <ac:grpSpMkLst>
            <pc:docMk/>
            <pc:sldMk cId="2723833223" sldId="400"/>
            <ac:grpSpMk id="3" creationId="{BBBB3BFB-FB94-BB86-F4C7-E16FD3A6F80D}"/>
          </ac:grpSpMkLst>
        </pc:grpChg>
        <pc:grpChg chg="add mod">
          <ac:chgData name="Shaibal Saha" userId="b190d146-612a-4436-b916-d10121b0f341" providerId="ADAL" clId="{55C09FD3-CE10-483B-8F02-77C491FFC10B}" dt="2026-08-27T04:47:20.966" v="30362" actId="1076"/>
          <ac:grpSpMkLst>
            <pc:docMk/>
            <pc:sldMk cId="2723833223" sldId="400"/>
            <ac:grpSpMk id="5" creationId="{71465650-B29B-CCDA-4172-B50B55FB0B01}"/>
          </ac:grpSpMkLst>
        </pc:grpChg>
        <pc:picChg chg="add mod">
          <ac:chgData name="Shaibal Saha" userId="b190d146-612a-4436-b916-d10121b0f341" providerId="ADAL" clId="{55C09FD3-CE10-483B-8F02-77C491FFC10B}" dt="2026-08-27T04:47:20.966" v="30362" actId="1076"/>
          <ac:picMkLst>
            <pc:docMk/>
            <pc:sldMk cId="2723833223" sldId="400"/>
            <ac:picMk id="7" creationId="{2E0AF682-3812-2BF3-5A24-84B75CFE1951}"/>
          </ac:picMkLst>
        </pc:picChg>
        <pc:picChg chg="add mod">
          <ac:chgData name="Shaibal Saha" userId="b190d146-612a-4436-b916-d10121b0f341" providerId="ADAL" clId="{55C09FD3-CE10-483B-8F02-77C491FFC10B}" dt="2026-08-27T04:47:20.966" v="30362" actId="1076"/>
          <ac:picMkLst>
            <pc:docMk/>
            <pc:sldMk cId="2723833223" sldId="400"/>
            <ac:picMk id="9" creationId="{FFC1C265-E00F-2D1C-132D-AE64A586E41B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29:57.194" v="31499" actId="255"/>
        <pc:sldMkLst>
          <pc:docMk/>
          <pc:sldMk cId="481859619" sldId="401"/>
        </pc:sldMkLst>
        <pc:spChg chg="add mod">
          <ac:chgData name="Shaibal Saha" userId="b190d146-612a-4436-b916-d10121b0f341" providerId="ADAL" clId="{55C09FD3-CE10-483B-8F02-77C491FFC10B}" dt="2026-08-27T04:50:15.196" v="30402" actId="1076"/>
          <ac:spMkLst>
            <pc:docMk/>
            <pc:sldMk cId="481859619" sldId="401"/>
            <ac:spMk id="11" creationId="{744AAF95-EF48-861E-FDD7-3466AC4F5C0E}"/>
          </ac:spMkLst>
        </pc:spChg>
        <pc:spChg chg="add mod">
          <ac:chgData name="Shaibal Saha" userId="b190d146-612a-4436-b916-d10121b0f341" providerId="ADAL" clId="{55C09FD3-CE10-483B-8F02-77C491FFC10B}" dt="2026-08-27T04:50:12.971" v="30401" actId="1076"/>
          <ac:spMkLst>
            <pc:docMk/>
            <pc:sldMk cId="481859619" sldId="401"/>
            <ac:spMk id="12" creationId="{159D89FA-4C10-9B5F-579C-2AE599AE7B5B}"/>
          </ac:spMkLst>
        </pc:spChg>
        <pc:spChg chg="add mod">
          <ac:chgData name="Shaibal Saha" userId="b190d146-612a-4436-b916-d10121b0f341" providerId="ADAL" clId="{55C09FD3-CE10-483B-8F02-77C491FFC10B}" dt="2026-08-27T04:50:55.910" v="30411" actId="14100"/>
          <ac:spMkLst>
            <pc:docMk/>
            <pc:sldMk cId="481859619" sldId="401"/>
            <ac:spMk id="13" creationId="{0DDCE48E-1A23-097D-B5B7-37A31F1C3208}"/>
          </ac:spMkLst>
        </pc:spChg>
        <pc:spChg chg="add mod">
          <ac:chgData name="Shaibal Saha" userId="b190d146-612a-4436-b916-d10121b0f341" providerId="ADAL" clId="{55C09FD3-CE10-483B-8F02-77C491FFC10B}" dt="2026-08-30T19:29:57.194" v="31499" actId="255"/>
          <ac:spMkLst>
            <pc:docMk/>
            <pc:sldMk cId="481859619" sldId="401"/>
            <ac:spMk id="15" creationId="{887C8D2B-EC15-77CA-D691-B34CC057826A}"/>
          </ac:spMkLst>
        </pc:spChg>
        <pc:picChg chg="mod">
          <ac:chgData name="Shaibal Saha" userId="b190d146-612a-4436-b916-d10121b0f341" providerId="ADAL" clId="{55C09FD3-CE10-483B-8F02-77C491FFC10B}" dt="2026-08-27T04:50:44.681" v="30408" actId="1076"/>
          <ac:picMkLst>
            <pc:docMk/>
            <pc:sldMk cId="481859619" sldId="401"/>
            <ac:picMk id="25" creationId="{082CB544-D4FC-FD58-43CF-C48E88EC820F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0:11.274" v="31502" actId="1582"/>
        <pc:sldMkLst>
          <pc:docMk/>
          <pc:sldMk cId="4173081570" sldId="402"/>
        </pc:sldMkLst>
        <pc:spChg chg="add mod">
          <ac:chgData name="Shaibal Saha" userId="b190d146-612a-4436-b916-d10121b0f341" providerId="ADAL" clId="{55C09FD3-CE10-483B-8F02-77C491FFC10B}" dt="2026-08-30T19:30:11.274" v="31502" actId="1582"/>
          <ac:spMkLst>
            <pc:docMk/>
            <pc:sldMk cId="4173081570" sldId="402"/>
            <ac:spMk id="14" creationId="{D931E951-5A67-A926-42B4-E60F34245B32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15" creationId="{93F008D6-755B-EC45-F823-09A9ADD03C0F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17" creationId="{1CE88244-F82A-4A01-BBAE-0ED00F203353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18" creationId="{F1CD6EDB-3FCE-8790-4702-1BDBF54F91C3}"/>
          </ac:spMkLst>
        </pc:spChg>
        <pc:spChg chg="mod">
          <ac:chgData name="Shaibal Saha" userId="b190d146-612a-4436-b916-d10121b0f341" providerId="ADAL" clId="{55C09FD3-CE10-483B-8F02-77C491FFC10B}" dt="2026-08-30T19:30:11.274" v="31502" actId="1582"/>
          <ac:spMkLst>
            <pc:docMk/>
            <pc:sldMk cId="4173081570" sldId="402"/>
            <ac:spMk id="19" creationId="{4EFF4498-CE6C-8D22-EBD0-91E9A1781262}"/>
          </ac:spMkLst>
        </pc:spChg>
        <pc:spChg chg="mod">
          <ac:chgData name="Shaibal Saha" userId="b190d146-612a-4436-b916-d10121b0f341" providerId="ADAL" clId="{55C09FD3-CE10-483B-8F02-77C491FFC10B}" dt="2026-08-27T05:41:07.974" v="30712" actId="207"/>
          <ac:spMkLst>
            <pc:docMk/>
            <pc:sldMk cId="4173081570" sldId="402"/>
            <ac:spMk id="20" creationId="{5062520F-B309-C5D9-DB54-EC4045DEDFB5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22" creationId="{09825273-8B80-E58B-1857-4A33B3C3D45D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23" creationId="{49994509-95A2-D627-EAE6-A212A2BA9CAC}"/>
          </ac:spMkLst>
        </pc:spChg>
        <pc:spChg chg="mod">
          <ac:chgData name="Shaibal Saha" userId="b190d146-612a-4436-b916-d10121b0f341" providerId="ADAL" clId="{55C09FD3-CE10-483B-8F02-77C491FFC10B}" dt="2026-08-30T19:30:11.274" v="31502" actId="1582"/>
          <ac:spMkLst>
            <pc:docMk/>
            <pc:sldMk cId="4173081570" sldId="402"/>
            <ac:spMk id="24" creationId="{80B4D882-DB20-084F-C08D-76154870FDC5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28" creationId="{17106CE9-5A86-7F0B-70B3-EFEC5D31BADE}"/>
          </ac:spMkLst>
        </pc:spChg>
        <pc:spChg chg="mod">
          <ac:chgData name="Shaibal Saha" userId="b190d146-612a-4436-b916-d10121b0f341" providerId="ADAL" clId="{55C09FD3-CE10-483B-8F02-77C491FFC10B}" dt="2026-08-27T04:59:21.493" v="30583" actId="1076"/>
          <ac:spMkLst>
            <pc:docMk/>
            <pc:sldMk cId="4173081570" sldId="402"/>
            <ac:spMk id="29" creationId="{E41615D2-154D-75E8-5638-9A221750A85B}"/>
          </ac:spMkLst>
        </pc:spChg>
        <pc:spChg chg="mod">
          <ac:chgData name="Shaibal Saha" userId="b190d146-612a-4436-b916-d10121b0f341" providerId="ADAL" clId="{55C09FD3-CE10-483B-8F02-77C491FFC10B}" dt="2026-08-30T19:30:11.274" v="31502" actId="1582"/>
          <ac:spMkLst>
            <pc:docMk/>
            <pc:sldMk cId="4173081570" sldId="402"/>
            <ac:spMk id="30" creationId="{D5571064-5A2A-176E-16B8-C9C1E8DFD6D0}"/>
          </ac:spMkLst>
        </pc:spChg>
        <pc:spChg chg="mod">
          <ac:chgData name="Shaibal Saha" userId="b190d146-612a-4436-b916-d10121b0f341" providerId="ADAL" clId="{55C09FD3-CE10-483B-8F02-77C491FFC10B}" dt="2026-08-27T05:41:00.655" v="30711" actId="207"/>
          <ac:spMkLst>
            <pc:docMk/>
            <pc:sldMk cId="4173081570" sldId="402"/>
            <ac:spMk id="31" creationId="{73D4AA4F-4C65-A1EE-95F2-B5997CC5CFA8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33" creationId="{E67F5D0B-09E6-0FA3-73AB-C99EE4DB8AF7}"/>
          </ac:spMkLst>
        </pc:spChg>
        <pc:spChg chg="add mod">
          <ac:chgData name="Shaibal Saha" userId="b190d146-612a-4436-b916-d10121b0f341" providerId="ADAL" clId="{55C09FD3-CE10-483B-8F02-77C491FFC10B}" dt="2026-08-27T05:01:00.407" v="30630" actId="1076"/>
          <ac:spMkLst>
            <pc:docMk/>
            <pc:sldMk cId="4173081570" sldId="402"/>
            <ac:spMk id="34" creationId="{D52A7E86-C451-0D5F-F4D3-2B568AAC04E0}"/>
          </ac:spMkLst>
        </pc:spChg>
        <pc:spChg chg="add mod">
          <ac:chgData name="Shaibal Saha" userId="b190d146-612a-4436-b916-d10121b0f341" providerId="ADAL" clId="{55C09FD3-CE10-483B-8F02-77C491FFC10B}" dt="2026-08-27T05:01:06.588" v="30631" actId="1076"/>
          <ac:spMkLst>
            <pc:docMk/>
            <pc:sldMk cId="4173081570" sldId="402"/>
            <ac:spMk id="35" creationId="{CF196BCD-1256-4F13-D155-7F11F1560FFC}"/>
          </ac:spMkLst>
        </pc:spChg>
        <pc:spChg chg="mod">
          <ac:chgData name="Shaibal Saha" userId="b190d146-612a-4436-b916-d10121b0f341" providerId="ADAL" clId="{55C09FD3-CE10-483B-8F02-77C491FFC10B}" dt="2026-08-27T05:01:06.588" v="30631" actId="1076"/>
          <ac:spMkLst>
            <pc:docMk/>
            <pc:sldMk cId="4173081570" sldId="402"/>
            <ac:spMk id="36" creationId="{D2CB2FC7-1156-962A-7C21-E916E9EB92DB}"/>
          </ac:spMkLst>
        </pc:spChg>
        <pc:spChg chg="mod">
          <ac:chgData name="Shaibal Saha" userId="b190d146-612a-4436-b916-d10121b0f341" providerId="ADAL" clId="{55C09FD3-CE10-483B-8F02-77C491FFC10B}" dt="2026-08-27T05:00:52.814" v="30629" actId="1076"/>
          <ac:spMkLst>
            <pc:docMk/>
            <pc:sldMk cId="4173081570" sldId="402"/>
            <ac:spMk id="178" creationId="{BAA9E748-40D8-CFCD-9215-77205D04554C}"/>
          </ac:spMkLst>
        </pc:spChg>
        <pc:picChg chg="add mod">
          <ac:chgData name="Shaibal Saha" userId="b190d146-612a-4436-b916-d10121b0f341" providerId="ADAL" clId="{55C09FD3-CE10-483B-8F02-77C491FFC10B}" dt="2026-08-28T05:37:38.972" v="31492" actId="1076"/>
          <ac:picMkLst>
            <pc:docMk/>
            <pc:sldMk cId="4173081570" sldId="402"/>
            <ac:picMk id="4" creationId="{0EAA42CE-C615-689D-DD08-459865EF4A8F}"/>
          </ac:picMkLst>
        </pc:picChg>
        <pc:picChg chg="add mod">
          <ac:chgData name="Shaibal Saha" userId="b190d146-612a-4436-b916-d10121b0f341" providerId="ADAL" clId="{55C09FD3-CE10-483B-8F02-77C491FFC10B}" dt="2026-08-27T04:52:37.549" v="30452" actId="1076"/>
          <ac:picMkLst>
            <pc:docMk/>
            <pc:sldMk cId="4173081570" sldId="402"/>
            <ac:picMk id="37" creationId="{AA8C4CF2-2B40-0AC0-467F-2BDB4288A035}"/>
          </ac:picMkLst>
        </pc:picChg>
        <pc:picChg chg="add mod">
          <ac:chgData name="Shaibal Saha" userId="b190d146-612a-4436-b916-d10121b0f341" providerId="ADAL" clId="{55C09FD3-CE10-483B-8F02-77C491FFC10B}" dt="2026-08-27T04:54:07.326" v="30535" actId="1076"/>
          <ac:picMkLst>
            <pc:docMk/>
            <pc:sldMk cId="4173081570" sldId="402"/>
            <ac:picMk id="40" creationId="{93193EA9-D4B5-94E0-F2A3-7F819FA25089}"/>
          </ac:picMkLst>
        </pc:picChg>
        <pc:picChg chg="add mod">
          <ac:chgData name="Shaibal Saha" userId="b190d146-612a-4436-b916-d10121b0f341" providerId="ADAL" clId="{55C09FD3-CE10-483B-8F02-77C491FFC10B}" dt="2026-08-27T05:38:51.458" v="30710" actId="1076"/>
          <ac:picMkLst>
            <pc:docMk/>
            <pc:sldMk cId="4173081570" sldId="402"/>
            <ac:picMk id="42" creationId="{411B640F-7F44-5C4B-B20C-844D77FA2177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0:26.757" v="31503" actId="255"/>
        <pc:sldMkLst>
          <pc:docMk/>
          <pc:sldMk cId="2215950491" sldId="403"/>
        </pc:sldMkLst>
        <pc:spChg chg="add mod">
          <ac:chgData name="Shaibal Saha" userId="b190d146-612a-4436-b916-d10121b0f341" providerId="ADAL" clId="{55C09FD3-CE10-483B-8F02-77C491FFC10B}" dt="2026-08-30T19:30:26.757" v="31503" actId="255"/>
          <ac:spMkLst>
            <pc:docMk/>
            <pc:sldMk cId="2215950491" sldId="403"/>
            <ac:spMk id="3" creationId="{F3C6055B-0B87-CADE-46EF-4C0A7AD28430}"/>
          </ac:spMkLst>
        </pc:spChg>
        <pc:spChg chg="add mod">
          <ac:chgData name="Shaibal Saha" userId="b190d146-612a-4436-b916-d10121b0f341" providerId="ADAL" clId="{55C09FD3-CE10-483B-8F02-77C491FFC10B}" dt="2026-08-27T05:32:51.426" v="30648" actId="2711"/>
          <ac:spMkLst>
            <pc:docMk/>
            <pc:sldMk cId="2215950491" sldId="403"/>
            <ac:spMk id="5" creationId="{DD353C89-3550-4308-A667-A3E9EB96B5FB}"/>
          </ac:spMkLst>
        </pc:spChg>
        <pc:picChg chg="add mod">
          <ac:chgData name="Shaibal Saha" userId="b190d146-612a-4436-b916-d10121b0f341" providerId="ADAL" clId="{55C09FD3-CE10-483B-8F02-77C491FFC10B}" dt="2026-08-27T05:31:43.584" v="30638" actId="1076"/>
          <ac:picMkLst>
            <pc:docMk/>
            <pc:sldMk cId="2215950491" sldId="403"/>
            <ac:picMk id="4" creationId="{0F1465A9-95EB-5AD5-56B7-95FDC40AF90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05:36:01.489" v="31485" actId="1366"/>
        <pc:sldMkLst>
          <pc:docMk/>
          <pc:sldMk cId="2862309341" sldId="404"/>
        </pc:sldMkLst>
        <pc:spChg chg="add mod">
          <ac:chgData name="Shaibal Saha" userId="b190d146-612a-4436-b916-d10121b0f341" providerId="ADAL" clId="{55C09FD3-CE10-483B-8F02-77C491FFC10B}" dt="2026-08-27T05:32:58.606" v="30649" actId="2711"/>
          <ac:spMkLst>
            <pc:docMk/>
            <pc:sldMk cId="2862309341" sldId="404"/>
            <ac:spMk id="7" creationId="{30179275-FBEE-CF17-BA2D-A037E7A0DDB1}"/>
          </ac:spMkLst>
        </pc:spChg>
        <pc:spChg chg="add mod">
          <ac:chgData name="Shaibal Saha" userId="b190d146-612a-4436-b916-d10121b0f341" providerId="ADAL" clId="{55C09FD3-CE10-483B-8F02-77C491FFC10B}" dt="2026-08-27T05:32:43.285" v="30647" actId="114"/>
          <ac:spMkLst>
            <pc:docMk/>
            <pc:sldMk cId="2862309341" sldId="404"/>
            <ac:spMk id="8" creationId="{4A6713AA-22AA-2AF4-6244-B37ADBDD693B}"/>
          </ac:spMkLst>
        </pc:spChg>
        <pc:spChg chg="add mod">
          <ac:chgData name="Shaibal Saha" userId="b190d146-612a-4436-b916-d10121b0f341" providerId="ADAL" clId="{55C09FD3-CE10-483B-8F02-77C491FFC10B}" dt="2026-08-27T05:36:27.227" v="30684" actId="1076"/>
          <ac:spMkLst>
            <pc:docMk/>
            <pc:sldMk cId="2862309341" sldId="404"/>
            <ac:spMk id="9" creationId="{C5404217-7884-D4AE-46D0-26ABFCAAE0F8}"/>
          </ac:spMkLst>
        </pc:spChg>
        <pc:spChg chg="add mod">
          <ac:chgData name="Shaibal Saha" userId="b190d146-612a-4436-b916-d10121b0f341" providerId="ADAL" clId="{55C09FD3-CE10-483B-8F02-77C491FFC10B}" dt="2026-08-27T05:34:31.892" v="30664" actId="1076"/>
          <ac:spMkLst>
            <pc:docMk/>
            <pc:sldMk cId="2862309341" sldId="404"/>
            <ac:spMk id="11" creationId="{2A102528-2ED3-B2F9-3717-54B623F66A59}"/>
          </ac:spMkLst>
        </pc:spChg>
        <pc:picChg chg="add mod">
          <ac:chgData name="Shaibal Saha" userId="b190d146-612a-4436-b916-d10121b0f341" providerId="ADAL" clId="{55C09FD3-CE10-483B-8F02-77C491FFC10B}" dt="2026-08-28T05:36:01.489" v="31485" actId="1366"/>
          <ac:picMkLst>
            <pc:docMk/>
            <pc:sldMk cId="2862309341" sldId="404"/>
            <ac:picMk id="6" creationId="{D96F4B59-A137-17D2-146B-2F088D542B05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7T05:36:00.396" v="30680" actId="1076"/>
        <pc:sldMkLst>
          <pc:docMk/>
          <pc:sldMk cId="503338779" sldId="405"/>
        </pc:sldMkLst>
        <pc:spChg chg="add mod">
          <ac:chgData name="Shaibal Saha" userId="b190d146-612a-4436-b916-d10121b0f341" providerId="ADAL" clId="{55C09FD3-CE10-483B-8F02-77C491FFC10B}" dt="2026-08-27T05:35:22.850" v="30673" actId="2711"/>
          <ac:spMkLst>
            <pc:docMk/>
            <pc:sldMk cId="503338779" sldId="405"/>
            <ac:spMk id="4" creationId="{183EB2E9-B2FE-4ED8-BD93-A20D7199F5AC}"/>
          </ac:spMkLst>
        </pc:spChg>
        <pc:spChg chg="add mod">
          <ac:chgData name="Shaibal Saha" userId="b190d146-612a-4436-b916-d10121b0f341" providerId="ADAL" clId="{55C09FD3-CE10-483B-8F02-77C491FFC10B}" dt="2026-08-27T05:36:00.396" v="30680" actId="1076"/>
          <ac:spMkLst>
            <pc:docMk/>
            <pc:sldMk cId="503338779" sldId="405"/>
            <ac:spMk id="5" creationId="{4CF8AB78-3B8D-581C-509F-0998A589944A}"/>
          </ac:spMkLst>
        </pc:spChg>
        <pc:spChg chg="mod">
          <ac:chgData name="Shaibal Saha" userId="b190d146-612a-4436-b916-d10121b0f341" providerId="ADAL" clId="{55C09FD3-CE10-483B-8F02-77C491FFC10B}" dt="2026-08-27T05:35:05.662" v="30668" actId="1076"/>
          <ac:spMkLst>
            <pc:docMk/>
            <pc:sldMk cId="503338779" sldId="405"/>
            <ac:spMk id="178" creationId="{DEC8ECB6-4880-F11C-FE8E-65F870807AA2}"/>
          </ac:spMkLst>
        </pc:spChg>
        <pc:picChg chg="add mod">
          <ac:chgData name="Shaibal Saha" userId="b190d146-612a-4436-b916-d10121b0f341" providerId="ADAL" clId="{55C09FD3-CE10-483B-8F02-77C491FFC10B}" dt="2026-08-27T05:35:18.967" v="30672"/>
          <ac:picMkLst>
            <pc:docMk/>
            <pc:sldMk cId="503338779" sldId="405"/>
            <ac:picMk id="3" creationId="{C58294E4-FE9F-B562-BD3E-7B797A652B0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1:03.544" v="31506" actId="1076"/>
        <pc:sldMkLst>
          <pc:docMk/>
          <pc:sldMk cId="787572680" sldId="406"/>
        </pc:sldMkLst>
        <pc:spChg chg="add mod">
          <ac:chgData name="Shaibal Saha" userId="b190d146-612a-4436-b916-d10121b0f341" providerId="ADAL" clId="{55C09FD3-CE10-483B-8F02-77C491FFC10B}" dt="2026-08-30T19:31:03.544" v="31506" actId="1076"/>
          <ac:spMkLst>
            <pc:docMk/>
            <pc:sldMk cId="787572680" sldId="406"/>
            <ac:spMk id="13" creationId="{19868425-78D7-66FB-52CB-D65C92CBCBFB}"/>
          </ac:spMkLst>
        </pc:spChg>
        <pc:spChg chg="mod">
          <ac:chgData name="Shaibal Saha" userId="b190d146-612a-4436-b916-d10121b0f341" providerId="ADAL" clId="{55C09FD3-CE10-483B-8F02-77C491FFC10B}" dt="2026-08-27T05:42:56.184" v="30724" actId="208"/>
          <ac:spMkLst>
            <pc:docMk/>
            <pc:sldMk cId="787572680" sldId="406"/>
            <ac:spMk id="14" creationId="{3EF26A16-8EDD-41FD-FC2E-EBCA245B1B3F}"/>
          </ac:spMkLst>
        </pc:spChg>
        <pc:spChg chg="add mod">
          <ac:chgData name="Shaibal Saha" userId="b190d146-612a-4436-b916-d10121b0f341" providerId="ADAL" clId="{55C09FD3-CE10-483B-8F02-77C491FFC10B}" dt="2026-08-27T05:43:47.399" v="30736" actId="207"/>
          <ac:spMkLst>
            <pc:docMk/>
            <pc:sldMk cId="787572680" sldId="406"/>
            <ac:spMk id="15" creationId="{86D43207-A715-A2DF-4B4B-CAA5F46F4958}"/>
          </ac:spMkLst>
        </pc:spChg>
        <pc:spChg chg="mod">
          <ac:chgData name="Shaibal Saha" userId="b190d146-612a-4436-b916-d10121b0f341" providerId="ADAL" clId="{55C09FD3-CE10-483B-8F02-77C491FFC10B}" dt="2026-08-27T05:43:32.983" v="30734" actId="12"/>
          <ac:spMkLst>
            <pc:docMk/>
            <pc:sldMk cId="787572680" sldId="406"/>
            <ac:spMk id="16" creationId="{87D58A10-D550-00B8-97EA-A9A047EDD603}"/>
          </ac:spMkLst>
        </pc:spChg>
        <pc:spChg chg="mod">
          <ac:chgData name="Shaibal Saha" userId="b190d146-612a-4436-b916-d10121b0f341" providerId="ADAL" clId="{55C09FD3-CE10-483B-8F02-77C491FFC10B}" dt="2026-08-27T05:43:32.983" v="30734" actId="12"/>
          <ac:spMkLst>
            <pc:docMk/>
            <pc:sldMk cId="787572680" sldId="406"/>
            <ac:spMk id="17" creationId="{D5C08E17-CC3B-DD26-C0F3-4ACF5021F63F}"/>
          </ac:spMkLst>
        </pc:spChg>
        <pc:spChg chg="add mod">
          <ac:chgData name="Shaibal Saha" userId="b190d146-612a-4436-b916-d10121b0f341" providerId="ADAL" clId="{55C09FD3-CE10-483B-8F02-77C491FFC10B}" dt="2026-08-27T05:43:32.983" v="30734" actId="12"/>
          <ac:spMkLst>
            <pc:docMk/>
            <pc:sldMk cId="787572680" sldId="406"/>
            <ac:spMk id="18" creationId="{6BAEB113-4DE6-CDBB-521C-1A48FE928A68}"/>
          </ac:spMkLst>
        </pc:spChg>
        <pc:spChg chg="mod">
          <ac:chgData name="Shaibal Saha" userId="b190d146-612a-4436-b916-d10121b0f341" providerId="ADAL" clId="{55C09FD3-CE10-483B-8F02-77C491FFC10B}" dt="2026-08-27T05:42:56.184" v="30724" actId="208"/>
          <ac:spMkLst>
            <pc:docMk/>
            <pc:sldMk cId="787572680" sldId="406"/>
            <ac:spMk id="20" creationId="{C0CAEF10-16E8-D9A5-E827-0086423DFCB7}"/>
          </ac:spMkLst>
        </pc:spChg>
        <pc:spChg chg="add mod">
          <ac:chgData name="Shaibal Saha" userId="b190d146-612a-4436-b916-d10121b0f341" providerId="ADAL" clId="{55C09FD3-CE10-483B-8F02-77C491FFC10B}" dt="2026-08-27T05:43:45.227" v="30735" actId="207"/>
          <ac:spMkLst>
            <pc:docMk/>
            <pc:sldMk cId="787572680" sldId="406"/>
            <ac:spMk id="21" creationId="{702CEC64-49D7-DDE0-5ACA-D59E4699C8E7}"/>
          </ac:spMkLst>
        </pc:spChg>
        <pc:spChg chg="mod">
          <ac:chgData name="Shaibal Saha" userId="b190d146-612a-4436-b916-d10121b0f341" providerId="ADAL" clId="{55C09FD3-CE10-483B-8F02-77C491FFC10B}" dt="2026-08-27T05:43:32.983" v="30734" actId="12"/>
          <ac:spMkLst>
            <pc:docMk/>
            <pc:sldMk cId="787572680" sldId="406"/>
            <ac:spMk id="22" creationId="{3EDD61F8-ECCD-5E07-A894-81D5FD18862A}"/>
          </ac:spMkLst>
        </pc:spChg>
        <pc:spChg chg="mod">
          <ac:chgData name="Shaibal Saha" userId="b190d146-612a-4436-b916-d10121b0f341" providerId="ADAL" clId="{55C09FD3-CE10-483B-8F02-77C491FFC10B}" dt="2026-08-27T05:43:32.983" v="30734" actId="12"/>
          <ac:spMkLst>
            <pc:docMk/>
            <pc:sldMk cId="787572680" sldId="406"/>
            <ac:spMk id="23" creationId="{1BC1B41D-3279-8E93-5A1D-66F3562E6155}"/>
          </ac:spMkLst>
        </pc:spChg>
        <pc:spChg chg="mod">
          <ac:chgData name="Shaibal Saha" userId="b190d146-612a-4436-b916-d10121b0f341" providerId="ADAL" clId="{55C09FD3-CE10-483B-8F02-77C491FFC10B}" dt="2026-08-27T05:43:32.983" v="30734" actId="12"/>
          <ac:spMkLst>
            <pc:docMk/>
            <pc:sldMk cId="787572680" sldId="406"/>
            <ac:spMk id="24" creationId="{2BA4E9BE-BF10-A575-0E13-D8F025F4401B}"/>
          </ac:spMkLst>
        </pc:spChg>
        <pc:spChg chg="add mod">
          <ac:chgData name="Shaibal Saha" userId="b190d146-612a-4436-b916-d10121b0f341" providerId="ADAL" clId="{55C09FD3-CE10-483B-8F02-77C491FFC10B}" dt="2026-08-30T19:30:49.185" v="31505" actId="12"/>
          <ac:spMkLst>
            <pc:docMk/>
            <pc:sldMk cId="787572680" sldId="406"/>
            <ac:spMk id="25" creationId="{F7F0456A-D42D-242A-3576-72D38451C73E}"/>
          </ac:spMkLst>
        </pc:spChg>
        <pc:spChg chg="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27" creationId="{B1A2F510-577E-36DF-9057-182DE082949C}"/>
          </ac:spMkLst>
        </pc:spChg>
        <pc:spChg chg="add 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29" creationId="{0176D179-BAA4-4E22-323A-D5D047EA2FE8}"/>
          </ac:spMkLst>
        </pc:spChg>
        <pc:spChg chg="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0" creationId="{BCA40713-7AE6-4EDA-B0A0-46D902330D01}"/>
          </ac:spMkLst>
        </pc:spChg>
        <pc:spChg chg="add 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1" creationId="{88AC4F24-B4FE-B599-48EA-666266CAB6B5}"/>
          </ac:spMkLst>
        </pc:spChg>
        <pc:spChg chg="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2" creationId="{C96E815E-B407-BCBB-8364-3E135CBAE8D5}"/>
          </ac:spMkLst>
        </pc:spChg>
        <pc:spChg chg="add 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4" creationId="{348BC3B7-B766-48E4-7297-6BDD78BCC55A}"/>
          </ac:spMkLst>
        </pc:spChg>
        <pc:spChg chg="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5" creationId="{6B25D1F2-14F6-0396-A1F3-AD7A166ACF78}"/>
          </ac:spMkLst>
        </pc:spChg>
        <pc:spChg chg="add mod">
          <ac:chgData name="Shaibal Saha" userId="b190d146-612a-4436-b916-d10121b0f341" providerId="ADAL" clId="{55C09FD3-CE10-483B-8F02-77C491FFC10B}" dt="2026-08-27T05:42:21.423" v="30718" actId="1076"/>
          <ac:spMkLst>
            <pc:docMk/>
            <pc:sldMk cId="787572680" sldId="406"/>
            <ac:spMk id="36" creationId="{DEB0773F-95D5-DAF3-3810-11F5D861E8D9}"/>
          </ac:spMkLst>
        </pc:spChg>
        <pc:spChg chg="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7" creationId="{8CBE214C-F09A-DD72-FA27-F1C3E3B53780}"/>
          </ac:spMkLst>
        </pc:spChg>
        <pc:spChg chg="add 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39" creationId="{AE767F5E-D4B8-2989-064D-952731DF4CEC}"/>
          </ac:spMkLst>
        </pc:spChg>
        <pc:spChg chg="mod">
          <ac:chgData name="Shaibal Saha" userId="b190d146-612a-4436-b916-d10121b0f341" providerId="ADAL" clId="{55C09FD3-CE10-483B-8F02-77C491FFC10B}" dt="2026-08-27T05:44:31.190" v="30746" actId="1076"/>
          <ac:spMkLst>
            <pc:docMk/>
            <pc:sldMk cId="787572680" sldId="406"/>
            <ac:spMk id="40" creationId="{6351A319-6ABC-07FC-623C-2F59CA9C0849}"/>
          </ac:spMkLst>
        </pc:spChg>
        <pc:spChg chg="mod">
          <ac:chgData name="Shaibal Saha" userId="b190d146-612a-4436-b916-d10121b0f341" providerId="ADAL" clId="{55C09FD3-CE10-483B-8F02-77C491FFC10B}" dt="2026-08-27T05:41:57.076" v="30713"/>
          <ac:spMkLst>
            <pc:docMk/>
            <pc:sldMk cId="787572680" sldId="406"/>
            <ac:spMk id="178" creationId="{534542A7-439A-21DB-B660-AED1C722436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05:59:58.165" v="30791" actId="20577"/>
        <pc:sldMkLst>
          <pc:docMk/>
          <pc:sldMk cId="3340971752" sldId="407"/>
        </pc:sldMkLst>
        <pc:spChg chg="add mod">
          <ac:chgData name="Shaibal Saha" userId="b190d146-612a-4436-b916-d10121b0f341" providerId="ADAL" clId="{55C09FD3-CE10-483B-8F02-77C491FFC10B}" dt="2026-08-27T05:53:50.322" v="30760" actId="1076"/>
          <ac:spMkLst>
            <pc:docMk/>
            <pc:sldMk cId="3340971752" sldId="407"/>
            <ac:spMk id="3" creationId="{92F370D9-0935-2D36-03A9-C5EAAF6716D5}"/>
          </ac:spMkLst>
        </pc:spChg>
        <pc:spChg chg="mod">
          <ac:chgData name="Shaibal Saha" userId="b190d146-612a-4436-b916-d10121b0f341" providerId="ADAL" clId="{55C09FD3-CE10-483B-8F02-77C491FFC10B}" dt="2026-08-27T05:59:58.165" v="30791" actId="20577"/>
          <ac:spMkLst>
            <pc:docMk/>
            <pc:sldMk cId="3340971752" sldId="407"/>
            <ac:spMk id="178" creationId="{CDA6EF70-676B-D3A2-38E0-D91A2FA54286}"/>
          </ac:spMkLst>
        </pc:spChg>
        <pc:picChg chg="add mod">
          <ac:chgData name="Shaibal Saha" userId="b190d146-612a-4436-b916-d10121b0f341" providerId="ADAL" clId="{55C09FD3-CE10-483B-8F02-77C491FFC10B}" dt="2026-08-27T05:53:29.346" v="30754"/>
          <ac:picMkLst>
            <pc:docMk/>
            <pc:sldMk cId="3340971752" sldId="407"/>
            <ac:picMk id="4" creationId="{E2EB3879-6881-C4A4-AE62-6E52A4B8555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1:26.149" v="31508" actId="255"/>
        <pc:sldMkLst>
          <pc:docMk/>
          <pc:sldMk cId="3080094328" sldId="408"/>
        </pc:sldMkLst>
        <pc:spChg chg="add mod">
          <ac:chgData name="Shaibal Saha" userId="b190d146-612a-4436-b916-d10121b0f341" providerId="ADAL" clId="{55C09FD3-CE10-483B-8F02-77C491FFC10B}" dt="2026-08-30T19:31:26.149" v="31508" actId="255"/>
          <ac:spMkLst>
            <pc:docMk/>
            <pc:sldMk cId="3080094328" sldId="408"/>
            <ac:spMk id="5" creationId="{717625E7-BE5E-36BE-AB46-F906500103B8}"/>
          </ac:spMkLst>
        </pc:spChg>
        <pc:spChg chg="add mod">
          <ac:chgData name="Shaibal Saha" userId="b190d146-612a-4436-b916-d10121b0f341" providerId="ADAL" clId="{55C09FD3-CE10-483B-8F02-77C491FFC10B}" dt="2026-08-27T05:56:10.773" v="30777" actId="1076"/>
          <ac:spMkLst>
            <pc:docMk/>
            <pc:sldMk cId="3080094328" sldId="408"/>
            <ac:spMk id="10" creationId="{812AC9F0-C0AD-7880-FBA2-8BA8E0461DE9}"/>
          </ac:spMkLst>
        </pc:spChg>
        <pc:spChg chg="add mod">
          <ac:chgData name="Shaibal Saha" userId="b190d146-612a-4436-b916-d10121b0f341" providerId="ADAL" clId="{55C09FD3-CE10-483B-8F02-77C491FFC10B}" dt="2026-08-30T19:31:19.355" v="31507" actId="255"/>
          <ac:spMkLst>
            <pc:docMk/>
            <pc:sldMk cId="3080094328" sldId="408"/>
            <ac:spMk id="11" creationId="{C9D689BD-FD2F-1C39-0CEA-317FC7DF8FE7}"/>
          </ac:spMkLst>
        </pc:spChg>
        <pc:spChg chg="mod">
          <ac:chgData name="Shaibal Saha" userId="b190d146-612a-4436-b916-d10121b0f341" providerId="ADAL" clId="{55C09FD3-CE10-483B-8F02-77C491FFC10B}" dt="2026-08-27T05:54:04.438" v="30762"/>
          <ac:spMkLst>
            <pc:docMk/>
            <pc:sldMk cId="3080094328" sldId="408"/>
            <ac:spMk id="178" creationId="{4FA0B531-07B4-1368-1F02-0D347EFEBDF9}"/>
          </ac:spMkLst>
        </pc:spChg>
        <pc:grpChg chg="add mod">
          <ac:chgData name="Shaibal Saha" userId="b190d146-612a-4436-b916-d10121b0f341" providerId="ADAL" clId="{55C09FD3-CE10-483B-8F02-77C491FFC10B}" dt="2026-08-27T05:54:51.410" v="30773" actId="1076"/>
          <ac:grpSpMkLst>
            <pc:docMk/>
            <pc:sldMk cId="3080094328" sldId="408"/>
            <ac:grpSpMk id="6" creationId="{AF63732B-4439-CF44-DD6F-94B4C5EF8970}"/>
          </ac:grpSpMkLst>
        </pc:grpChg>
        <pc:picChg chg="add mod">
          <ac:chgData name="Shaibal Saha" userId="b190d146-612a-4436-b916-d10121b0f341" providerId="ADAL" clId="{55C09FD3-CE10-483B-8F02-77C491FFC10B}" dt="2026-08-27T05:54:51.410" v="30773" actId="1076"/>
          <ac:picMkLst>
            <pc:docMk/>
            <pc:sldMk cId="3080094328" sldId="408"/>
            <ac:picMk id="7" creationId="{B70BBC88-E329-C4C9-CD6E-6BE821505F8D}"/>
          </ac:picMkLst>
        </pc:picChg>
        <pc:picChg chg="add mod">
          <ac:chgData name="Shaibal Saha" userId="b190d146-612a-4436-b916-d10121b0f341" providerId="ADAL" clId="{55C09FD3-CE10-483B-8F02-77C491FFC10B}" dt="2026-08-27T05:54:51.410" v="30773" actId="1076"/>
          <ac:picMkLst>
            <pc:docMk/>
            <pc:sldMk cId="3080094328" sldId="408"/>
            <ac:picMk id="8" creationId="{088B4D6F-A635-2AB0-C4E2-5E2581826A1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1:55.413" v="31509" actId="255"/>
        <pc:sldMkLst>
          <pc:docMk/>
          <pc:sldMk cId="1684598736" sldId="409"/>
        </pc:sldMkLst>
        <pc:spChg chg="mod">
          <ac:chgData name="Shaibal Saha" userId="b190d146-612a-4436-b916-d10121b0f341" providerId="ADAL" clId="{55C09FD3-CE10-483B-8F02-77C491FFC10B}" dt="2026-08-27T06:04:47.475" v="30835" actId="208"/>
          <ac:spMkLst>
            <pc:docMk/>
            <pc:sldMk cId="1684598736" sldId="409"/>
            <ac:spMk id="14" creationId="{EBACC6CA-4BD7-E74C-11B2-6BFFA30669CF}"/>
          </ac:spMkLst>
        </pc:spChg>
        <pc:spChg chg="add mod">
          <ac:chgData name="Shaibal Saha" userId="b190d146-612a-4436-b916-d10121b0f341" providerId="ADAL" clId="{55C09FD3-CE10-483B-8F02-77C491FFC10B}" dt="2026-08-27T06:03:32.025" v="30820" actId="1076"/>
          <ac:spMkLst>
            <pc:docMk/>
            <pc:sldMk cId="1684598736" sldId="409"/>
            <ac:spMk id="15" creationId="{7C7CBFAF-F545-45BB-61D5-A47594617676}"/>
          </ac:spMkLst>
        </pc:spChg>
        <pc:spChg chg="mod">
          <ac:chgData name="Shaibal Saha" userId="b190d146-612a-4436-b916-d10121b0f341" providerId="ADAL" clId="{55C09FD3-CE10-483B-8F02-77C491FFC10B}" dt="2026-08-27T06:04:25.554" v="30832" actId="255"/>
          <ac:spMkLst>
            <pc:docMk/>
            <pc:sldMk cId="1684598736" sldId="409"/>
            <ac:spMk id="17" creationId="{5EE346E7-3DEE-8C70-8A64-885B4C39D4DE}"/>
          </ac:spMkLst>
        </pc:spChg>
        <pc:spChg chg="add mod">
          <ac:chgData name="Shaibal Saha" userId="b190d146-612a-4436-b916-d10121b0f341" providerId="ADAL" clId="{55C09FD3-CE10-483B-8F02-77C491FFC10B}" dt="2026-08-30T19:31:55.413" v="31509" actId="255"/>
          <ac:spMkLst>
            <pc:docMk/>
            <pc:sldMk cId="1684598736" sldId="409"/>
            <ac:spMk id="18" creationId="{75EB77CE-E5DB-4016-051A-61E20E817768}"/>
          </ac:spMkLst>
        </pc:spChg>
        <pc:spChg chg="add mod">
          <ac:chgData name="Shaibal Saha" userId="b190d146-612a-4436-b916-d10121b0f341" providerId="ADAL" clId="{55C09FD3-CE10-483B-8F02-77C491FFC10B}" dt="2026-08-27T06:04:47.475" v="30835" actId="208"/>
          <ac:spMkLst>
            <pc:docMk/>
            <pc:sldMk cId="1684598736" sldId="409"/>
            <ac:spMk id="19" creationId="{899C2AB0-5B43-32C8-E121-5E74C06C8416}"/>
          </ac:spMkLst>
        </pc:spChg>
        <pc:spChg chg="add mod">
          <ac:chgData name="Shaibal Saha" userId="b190d146-612a-4436-b916-d10121b0f341" providerId="ADAL" clId="{55C09FD3-CE10-483B-8F02-77C491FFC10B}" dt="2026-08-27T06:04:18.898" v="30830" actId="255"/>
          <ac:spMkLst>
            <pc:docMk/>
            <pc:sldMk cId="1684598736" sldId="409"/>
            <ac:spMk id="22" creationId="{08CEF925-8133-F8BD-467A-0BF1093AD777}"/>
          </ac:spMkLst>
        </pc:spChg>
        <pc:spChg chg="add mod">
          <ac:chgData name="Shaibal Saha" userId="b190d146-612a-4436-b916-d10121b0f341" providerId="ADAL" clId="{55C09FD3-CE10-483B-8F02-77C491FFC10B}" dt="2026-08-30T19:31:55.413" v="31509" actId="255"/>
          <ac:spMkLst>
            <pc:docMk/>
            <pc:sldMk cId="1684598736" sldId="409"/>
            <ac:spMk id="23" creationId="{F60F7978-AF77-BF9E-871F-1D727B128B04}"/>
          </ac:spMkLst>
        </pc:spChg>
        <pc:spChg chg="add mod">
          <ac:chgData name="Shaibal Saha" userId="b190d146-612a-4436-b916-d10121b0f341" providerId="ADAL" clId="{55C09FD3-CE10-483B-8F02-77C491FFC10B}" dt="2026-08-27T06:04:47.475" v="30835" actId="208"/>
          <ac:spMkLst>
            <pc:docMk/>
            <pc:sldMk cId="1684598736" sldId="409"/>
            <ac:spMk id="24" creationId="{135C6195-87E7-F7ED-6C63-1E4EC1647D7B}"/>
          </ac:spMkLst>
        </pc:spChg>
        <pc:spChg chg="add mod">
          <ac:chgData name="Shaibal Saha" userId="b190d146-612a-4436-b916-d10121b0f341" providerId="ADAL" clId="{55C09FD3-CE10-483B-8F02-77C491FFC10B}" dt="2026-08-27T06:03:32.025" v="30820" actId="1076"/>
          <ac:spMkLst>
            <pc:docMk/>
            <pc:sldMk cId="1684598736" sldId="409"/>
            <ac:spMk id="25" creationId="{BE55DC3E-A942-3093-BE1C-E442454AC283}"/>
          </ac:spMkLst>
        </pc:spChg>
        <pc:spChg chg="add mod">
          <ac:chgData name="Shaibal Saha" userId="b190d146-612a-4436-b916-d10121b0f341" providerId="ADAL" clId="{55C09FD3-CE10-483B-8F02-77C491FFC10B}" dt="2026-08-27T06:04:21.653" v="30831" actId="255"/>
          <ac:spMkLst>
            <pc:docMk/>
            <pc:sldMk cId="1684598736" sldId="409"/>
            <ac:spMk id="27" creationId="{3E6C9958-152A-1269-16A9-02DAE641D656}"/>
          </ac:spMkLst>
        </pc:spChg>
        <pc:spChg chg="add mod">
          <ac:chgData name="Shaibal Saha" userId="b190d146-612a-4436-b916-d10121b0f341" providerId="ADAL" clId="{55C09FD3-CE10-483B-8F02-77C491FFC10B}" dt="2026-08-30T19:31:55.413" v="31509" actId="255"/>
          <ac:spMkLst>
            <pc:docMk/>
            <pc:sldMk cId="1684598736" sldId="409"/>
            <ac:spMk id="28" creationId="{EBE67333-22DE-0816-64AE-1AE5B6A1511D}"/>
          </ac:spMkLst>
        </pc:spChg>
        <pc:spChg chg="mod">
          <ac:chgData name="Shaibal Saha" userId="b190d146-612a-4436-b916-d10121b0f341" providerId="ADAL" clId="{55C09FD3-CE10-483B-8F02-77C491FFC10B}" dt="2026-08-27T06:04:35.044" v="30833" actId="1076"/>
          <ac:spMkLst>
            <pc:docMk/>
            <pc:sldMk cId="1684598736" sldId="409"/>
            <ac:spMk id="29" creationId="{44B9BAE0-04CF-E289-CC06-9F4A2B3FECF1}"/>
          </ac:spMkLst>
        </pc:spChg>
        <pc:spChg chg="add mod">
          <ac:chgData name="Shaibal Saha" userId="b190d146-612a-4436-b916-d10121b0f341" providerId="ADAL" clId="{55C09FD3-CE10-483B-8F02-77C491FFC10B}" dt="2026-08-27T06:05:22.137" v="30849" actId="1076"/>
          <ac:spMkLst>
            <pc:docMk/>
            <pc:sldMk cId="1684598736" sldId="409"/>
            <ac:spMk id="30" creationId="{4A64AC30-C004-2B44-4E48-719B27E37E6D}"/>
          </ac:spMkLst>
        </pc:spChg>
        <pc:spChg chg="mod">
          <ac:chgData name="Shaibal Saha" userId="b190d146-612a-4436-b916-d10121b0f341" providerId="ADAL" clId="{55C09FD3-CE10-483B-8F02-77C491FFC10B}" dt="2026-08-27T06:03:15.905" v="30817"/>
          <ac:spMkLst>
            <pc:docMk/>
            <pc:sldMk cId="1684598736" sldId="409"/>
            <ac:spMk id="178" creationId="{E5D68345-0698-14F2-81C8-FA3AE5887014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32:25.299" v="31513" actId="255"/>
        <pc:sldMkLst>
          <pc:docMk/>
          <pc:sldMk cId="2055672950" sldId="411"/>
        </pc:sldMkLst>
        <pc:spChg chg="add mod">
          <ac:chgData name="Shaibal Saha" userId="b190d146-612a-4436-b916-d10121b0f341" providerId="ADAL" clId="{55C09FD3-CE10-483B-8F02-77C491FFC10B}" dt="2026-08-30T19:32:25.299" v="31513" actId="255"/>
          <ac:spMkLst>
            <pc:docMk/>
            <pc:sldMk cId="2055672950" sldId="411"/>
            <ac:spMk id="8" creationId="{FCA3472B-6AFF-91F2-61C0-119E812A7E50}"/>
          </ac:spMkLst>
        </pc:spChg>
        <pc:spChg chg="add mod">
          <ac:chgData name="Shaibal Saha" userId="b190d146-612a-4436-b916-d10121b0f341" providerId="ADAL" clId="{55C09FD3-CE10-483B-8F02-77C491FFC10B}" dt="2026-08-30T19:32:03.717" v="31510" actId="255"/>
          <ac:spMkLst>
            <pc:docMk/>
            <pc:sldMk cId="2055672950" sldId="411"/>
            <ac:spMk id="9" creationId="{55FD5648-C5A3-8766-5B62-C1877FEB9C5E}"/>
          </ac:spMkLst>
        </pc:spChg>
        <pc:spChg chg="add mod">
          <ac:chgData name="Shaibal Saha" userId="b190d146-612a-4436-b916-d10121b0f341" providerId="ADAL" clId="{55C09FD3-CE10-483B-8F02-77C491FFC10B}" dt="2026-08-27T06:13:55.636" v="30973" actId="1076"/>
          <ac:spMkLst>
            <pc:docMk/>
            <pc:sldMk cId="2055672950" sldId="411"/>
            <ac:spMk id="10" creationId="{EB98B956-C966-218E-8CF2-D6D894183BCB}"/>
          </ac:spMkLst>
        </pc:spChg>
        <pc:spChg chg="mod">
          <ac:chgData name="Shaibal Saha" userId="b190d146-612a-4436-b916-d10121b0f341" providerId="ADAL" clId="{55C09FD3-CE10-483B-8F02-77C491FFC10B}" dt="2026-08-27T06:08:43.408" v="30892" actId="20577"/>
          <ac:spMkLst>
            <pc:docMk/>
            <pc:sldMk cId="2055672950" sldId="411"/>
            <ac:spMk id="178" creationId="{A8C6DA70-3FED-5B46-60F1-B82D20299D1E}"/>
          </ac:spMkLst>
        </pc:spChg>
        <pc:picChg chg="add mod">
          <ac:chgData name="Shaibal Saha" userId="b190d146-612a-4436-b916-d10121b0f341" providerId="ADAL" clId="{55C09FD3-CE10-483B-8F02-77C491FFC10B}" dt="2026-08-27T06:13:49.971" v="30972" actId="1076"/>
          <ac:picMkLst>
            <pc:docMk/>
            <pc:sldMk cId="2055672950" sldId="411"/>
            <ac:picMk id="5" creationId="{2ABE484F-3DC4-EB3D-FCCB-73697EB80BD7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2:30.276" v="31514" actId="255"/>
        <pc:sldMkLst>
          <pc:docMk/>
          <pc:sldMk cId="1787535514" sldId="412"/>
        </pc:sldMkLst>
        <pc:spChg chg="mod">
          <ac:chgData name="Shaibal Saha" userId="b190d146-612a-4436-b916-d10121b0f341" providerId="ADAL" clId="{55C09FD3-CE10-483B-8F02-77C491FFC10B}" dt="2026-08-30T19:32:30.276" v="31514" actId="255"/>
          <ac:spMkLst>
            <pc:docMk/>
            <pc:sldMk cId="1787535514" sldId="412"/>
            <ac:spMk id="8" creationId="{74644923-4494-DBB5-943A-609EFEE912DE}"/>
          </ac:spMkLst>
        </pc:spChg>
        <pc:spChg chg="mod">
          <ac:chgData name="Shaibal Saha" userId="b190d146-612a-4436-b916-d10121b0f341" providerId="ADAL" clId="{55C09FD3-CE10-483B-8F02-77C491FFC10B}" dt="2026-08-30T19:32:12.300" v="31511" actId="255"/>
          <ac:spMkLst>
            <pc:docMk/>
            <pc:sldMk cId="1787535514" sldId="412"/>
            <ac:spMk id="9" creationId="{4951214B-0DE8-AD0E-E86F-39E1AE0AD76B}"/>
          </ac:spMkLst>
        </pc:spChg>
        <pc:spChg chg="mod">
          <ac:chgData name="Shaibal Saha" userId="b190d146-612a-4436-b916-d10121b0f341" providerId="ADAL" clId="{55C09FD3-CE10-483B-8F02-77C491FFC10B}" dt="2026-08-27T06:16:26.710" v="31017" actId="1076"/>
          <ac:spMkLst>
            <pc:docMk/>
            <pc:sldMk cId="1787535514" sldId="412"/>
            <ac:spMk id="10" creationId="{7547CA58-1344-892E-4F3F-27C7079F028F}"/>
          </ac:spMkLst>
        </pc:spChg>
        <pc:spChg chg="mod">
          <ac:chgData name="Shaibal Saha" userId="b190d146-612a-4436-b916-d10121b0f341" providerId="ADAL" clId="{55C09FD3-CE10-483B-8F02-77C491FFC10B}" dt="2026-08-27T06:14:23.146" v="30985" actId="20577"/>
          <ac:spMkLst>
            <pc:docMk/>
            <pc:sldMk cId="1787535514" sldId="412"/>
            <ac:spMk id="178" creationId="{F150CF03-244C-FEA9-1D4C-93898B75E8C7}"/>
          </ac:spMkLst>
        </pc:spChg>
        <pc:picChg chg="add mod modCrop">
          <ac:chgData name="Shaibal Saha" userId="b190d146-612a-4436-b916-d10121b0f341" providerId="ADAL" clId="{55C09FD3-CE10-483B-8F02-77C491FFC10B}" dt="2026-08-27T06:15:34.159" v="31009" actId="1076"/>
          <ac:picMkLst>
            <pc:docMk/>
            <pc:sldMk cId="1787535514" sldId="412"/>
            <ac:picMk id="4" creationId="{4108CE23-D4AE-B54C-2CA8-92D0BF5623F0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2:37.972" v="31516" actId="255"/>
        <pc:sldMkLst>
          <pc:docMk/>
          <pc:sldMk cId="1246018423" sldId="413"/>
        </pc:sldMkLst>
        <pc:spChg chg="mod">
          <ac:chgData name="Shaibal Saha" userId="b190d146-612a-4436-b916-d10121b0f341" providerId="ADAL" clId="{55C09FD3-CE10-483B-8F02-77C491FFC10B}" dt="2026-08-30T19:32:37.972" v="31516" actId="255"/>
          <ac:spMkLst>
            <pc:docMk/>
            <pc:sldMk cId="1246018423" sldId="413"/>
            <ac:spMk id="8" creationId="{257FAE9F-02F7-C003-81A2-B75B77223463}"/>
          </ac:spMkLst>
        </pc:spChg>
        <pc:spChg chg="mod">
          <ac:chgData name="Shaibal Saha" userId="b190d146-612a-4436-b916-d10121b0f341" providerId="ADAL" clId="{55C09FD3-CE10-483B-8F02-77C491FFC10B}" dt="2026-08-30T19:32:17.980" v="31512" actId="255"/>
          <ac:spMkLst>
            <pc:docMk/>
            <pc:sldMk cId="1246018423" sldId="413"/>
            <ac:spMk id="9" creationId="{87D1B3EF-6296-1173-A062-E72A62F0AAFA}"/>
          </ac:spMkLst>
        </pc:spChg>
        <pc:spChg chg="mod">
          <ac:chgData name="Shaibal Saha" userId="b190d146-612a-4436-b916-d10121b0f341" providerId="ADAL" clId="{55C09FD3-CE10-483B-8F02-77C491FFC10B}" dt="2026-08-27T06:19:07.636" v="31058" actId="1076"/>
          <ac:spMkLst>
            <pc:docMk/>
            <pc:sldMk cId="1246018423" sldId="413"/>
            <ac:spMk id="10" creationId="{FF4BA4EC-0F95-8C18-3AE8-39319D4BB561}"/>
          </ac:spMkLst>
        </pc:spChg>
        <pc:spChg chg="mod">
          <ac:chgData name="Shaibal Saha" userId="b190d146-612a-4436-b916-d10121b0f341" providerId="ADAL" clId="{55C09FD3-CE10-483B-8F02-77C491FFC10B}" dt="2026-08-27T06:19:03.054" v="31057" actId="1076"/>
          <ac:spMkLst>
            <pc:docMk/>
            <pc:sldMk cId="1246018423" sldId="413"/>
            <ac:spMk id="178" creationId="{5A15AB5B-01EA-0007-9A64-D6ECF55E7B32}"/>
          </ac:spMkLst>
        </pc:spChg>
        <pc:picChg chg="add mod">
          <ac:chgData name="Shaibal Saha" userId="b190d146-612a-4436-b916-d10121b0f341" providerId="ADAL" clId="{55C09FD3-CE10-483B-8F02-77C491FFC10B}" dt="2026-08-27T06:17:31.418" v="31035" actId="1076"/>
          <ac:picMkLst>
            <pc:docMk/>
            <pc:sldMk cId="1246018423" sldId="413"/>
            <ac:picMk id="5" creationId="{941D50E6-B369-F678-502D-848E3EE3EF66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2:50.869" v="31518" actId="255"/>
        <pc:sldMkLst>
          <pc:docMk/>
          <pc:sldMk cId="3092025297" sldId="414"/>
        </pc:sldMkLst>
        <pc:spChg chg="add mod">
          <ac:chgData name="Shaibal Saha" userId="b190d146-612a-4436-b916-d10121b0f341" providerId="ADAL" clId="{55C09FD3-CE10-483B-8F02-77C491FFC10B}" dt="2026-08-30T19:32:50.869" v="31518" actId="255"/>
          <ac:spMkLst>
            <pc:docMk/>
            <pc:sldMk cId="3092025297" sldId="414"/>
            <ac:spMk id="6" creationId="{CE8D7FD3-7B07-121E-A2ED-192EA3CFADDF}"/>
          </ac:spMkLst>
        </pc:spChg>
        <pc:spChg chg="mod">
          <ac:chgData name="Shaibal Saha" userId="b190d146-612a-4436-b916-d10121b0f341" providerId="ADAL" clId="{55C09FD3-CE10-483B-8F02-77C491FFC10B}" dt="2026-08-30T19:32:43.013" v="31517" actId="255"/>
          <ac:spMkLst>
            <pc:docMk/>
            <pc:sldMk cId="3092025297" sldId="414"/>
            <ac:spMk id="8" creationId="{911B21CD-F104-F271-A84F-5D7F2B605E05}"/>
          </ac:spMkLst>
        </pc:spChg>
        <pc:spChg chg="mod">
          <ac:chgData name="Shaibal Saha" userId="b190d146-612a-4436-b916-d10121b0f341" providerId="ADAL" clId="{55C09FD3-CE10-483B-8F02-77C491FFC10B}" dt="2026-08-27T06:21:44.548" v="31126" actId="1076"/>
          <ac:spMkLst>
            <pc:docMk/>
            <pc:sldMk cId="3092025297" sldId="414"/>
            <ac:spMk id="10" creationId="{891E2139-9ACC-3E91-8F86-98CAED6ACF72}"/>
          </ac:spMkLst>
        </pc:spChg>
        <pc:spChg chg="mod">
          <ac:chgData name="Shaibal Saha" userId="b190d146-612a-4436-b916-d10121b0f341" providerId="ADAL" clId="{55C09FD3-CE10-483B-8F02-77C491FFC10B}" dt="2026-08-27T06:19:27.708" v="31076" actId="20577"/>
          <ac:spMkLst>
            <pc:docMk/>
            <pc:sldMk cId="3092025297" sldId="414"/>
            <ac:spMk id="178" creationId="{5F96C4E5-1094-1B34-40EF-4869C6760329}"/>
          </ac:spMkLst>
        </pc:spChg>
        <pc:picChg chg="add mod modCrop">
          <ac:chgData name="Shaibal Saha" userId="b190d146-612a-4436-b916-d10121b0f341" providerId="ADAL" clId="{55C09FD3-CE10-483B-8F02-77C491FFC10B}" dt="2026-08-27T06:20:21.160" v="31092" actId="1076"/>
          <ac:picMkLst>
            <pc:docMk/>
            <pc:sldMk cId="3092025297" sldId="414"/>
            <ac:picMk id="4" creationId="{99206E90-10AB-2979-9043-F5A650A77DA1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3:10.787" v="31519" actId="1076"/>
        <pc:sldMkLst>
          <pc:docMk/>
          <pc:sldMk cId="2707579971" sldId="415"/>
        </pc:sldMkLst>
        <pc:spChg chg="add mod">
          <ac:chgData name="Shaibal Saha" userId="b190d146-612a-4436-b916-d10121b0f341" providerId="ADAL" clId="{55C09FD3-CE10-483B-8F02-77C491FFC10B}" dt="2026-08-27T06:40:33.475" v="31174" actId="20577"/>
          <ac:spMkLst>
            <pc:docMk/>
            <pc:sldMk cId="2707579971" sldId="415"/>
            <ac:spMk id="3" creationId="{BEFD1A40-88AD-E6ED-F25E-8F4CC1DC777A}"/>
          </ac:spMkLst>
        </pc:spChg>
        <pc:spChg chg="add mod">
          <ac:chgData name="Shaibal Saha" userId="b190d146-612a-4436-b916-d10121b0f341" providerId="ADAL" clId="{55C09FD3-CE10-483B-8F02-77C491FFC10B}" dt="2026-08-27T06:40:02.928" v="31171" actId="208"/>
          <ac:spMkLst>
            <pc:docMk/>
            <pc:sldMk cId="2707579971" sldId="415"/>
            <ac:spMk id="5" creationId="{9D56D9AC-BF31-9123-0FE4-CDFE4C6D91E0}"/>
          </ac:spMkLst>
        </pc:spChg>
        <pc:spChg chg="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11" creationId="{82340E35-1A39-BA76-D614-A68DAC1D548F}"/>
          </ac:spMkLst>
        </pc:spChg>
        <pc:spChg chg="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13" creationId="{9964FBD8-5224-919F-892F-1265A20FD34D}"/>
          </ac:spMkLst>
        </pc:spChg>
        <pc:spChg chg="mod">
          <ac:chgData name="Shaibal Saha" userId="b190d146-612a-4436-b916-d10121b0f341" providerId="ADAL" clId="{55C09FD3-CE10-483B-8F02-77C491FFC10B}" dt="2026-08-27T06:39:19.770" v="31163" actId="255"/>
          <ac:spMkLst>
            <pc:docMk/>
            <pc:sldMk cId="2707579971" sldId="415"/>
            <ac:spMk id="14" creationId="{0370CE3F-205A-548F-FF8B-3FDF6AD2B1FA}"/>
          </ac:spMkLst>
        </pc:spChg>
        <pc:spChg chg="mod">
          <ac:chgData name="Shaibal Saha" userId="b190d146-612a-4436-b916-d10121b0f341" providerId="ADAL" clId="{55C09FD3-CE10-483B-8F02-77C491FFC10B}" dt="2026-08-27T06:40:02.928" v="31171" actId="208"/>
          <ac:spMkLst>
            <pc:docMk/>
            <pc:sldMk cId="2707579971" sldId="415"/>
            <ac:spMk id="16" creationId="{5E4EA739-5375-F1FF-73A8-A527491F3A44}"/>
          </ac:spMkLst>
        </pc:spChg>
        <pc:spChg chg="add 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19" creationId="{7C650AAB-673F-501F-2714-E0A3B4FAA1EB}"/>
          </ac:spMkLst>
        </pc:spChg>
        <pc:spChg chg="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21" creationId="{218E0315-06E4-A3CA-3FD4-A926AAFB304C}"/>
          </ac:spMkLst>
        </pc:spChg>
        <pc:spChg chg="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22" creationId="{03A0C227-7B46-02B8-BE38-C559D668D0CC}"/>
          </ac:spMkLst>
        </pc:spChg>
        <pc:spChg chg="add 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24" creationId="{932F3188-1D15-3B6E-22A5-38A3CC2FECFB}"/>
          </ac:spMkLst>
        </pc:spChg>
        <pc:spChg chg="add mod">
          <ac:chgData name="Shaibal Saha" userId="b190d146-612a-4436-b916-d10121b0f341" providerId="ADAL" clId="{55C09FD3-CE10-483B-8F02-77C491FFC10B}" dt="2026-08-27T06:23:24.036" v="31144"/>
          <ac:spMkLst>
            <pc:docMk/>
            <pc:sldMk cId="2707579971" sldId="415"/>
            <ac:spMk id="27" creationId="{DF514836-41E6-8266-08CE-816DD13ECA96}"/>
          </ac:spMkLst>
        </pc:spChg>
        <pc:spChg chg="mod">
          <ac:chgData name="Shaibal Saha" userId="b190d146-612a-4436-b916-d10121b0f341" providerId="ADAL" clId="{55C09FD3-CE10-483B-8F02-77C491FFC10B}" dt="2026-08-27T06:24:31.393" v="31161" actId="255"/>
          <ac:spMkLst>
            <pc:docMk/>
            <pc:sldMk cId="2707579971" sldId="415"/>
            <ac:spMk id="29" creationId="{4B40474C-8124-31CD-6856-041AC71C28FD}"/>
          </ac:spMkLst>
        </pc:spChg>
        <pc:spChg chg="add 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30" creationId="{93ADCB2B-A7B7-13D7-C86B-C17BD54A3BF2}"/>
          </ac:spMkLst>
        </pc:spChg>
        <pc:spChg chg="mod">
          <ac:chgData name="Shaibal Saha" userId="b190d146-612a-4436-b916-d10121b0f341" providerId="ADAL" clId="{55C09FD3-CE10-483B-8F02-77C491FFC10B}" dt="2026-08-27T06:40:02.928" v="31171" actId="208"/>
          <ac:spMkLst>
            <pc:docMk/>
            <pc:sldMk cId="2707579971" sldId="415"/>
            <ac:spMk id="32" creationId="{463577E7-F488-7EEF-E913-58E39173CE29}"/>
          </ac:spMkLst>
        </pc:spChg>
        <pc:spChg chg="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35" creationId="{44145997-1363-B473-7E7E-8499328C7385}"/>
          </ac:spMkLst>
        </pc:spChg>
        <pc:spChg chg="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37" creationId="{A17FAD9F-7DC1-AA21-A8B8-D78FD66B19B7}"/>
          </ac:spMkLst>
        </pc:spChg>
        <pc:spChg chg="add mod">
          <ac:chgData name="Shaibal Saha" userId="b190d146-612a-4436-b916-d10121b0f341" providerId="ADAL" clId="{55C09FD3-CE10-483B-8F02-77C491FFC10B}" dt="2026-08-30T19:33:10.787" v="31519" actId="1076"/>
          <ac:spMkLst>
            <pc:docMk/>
            <pc:sldMk cId="2707579971" sldId="415"/>
            <ac:spMk id="38" creationId="{A30DB581-CA5F-39DA-6C2F-42E79DFAC258}"/>
          </ac:spMkLst>
        </pc:spChg>
        <pc:spChg chg="mod">
          <ac:chgData name="Shaibal Saha" userId="b190d146-612a-4436-b916-d10121b0f341" providerId="ADAL" clId="{55C09FD3-CE10-483B-8F02-77C491FFC10B}" dt="2026-08-27T06:23:11.826" v="31143"/>
          <ac:spMkLst>
            <pc:docMk/>
            <pc:sldMk cId="2707579971" sldId="415"/>
            <ac:spMk id="178" creationId="{4B715BD4-4381-A333-E9EA-099BD1568BD4}"/>
          </ac:spMkLst>
        </pc:spChg>
        <pc:picChg chg="mod">
          <ac:chgData name="Shaibal Saha" userId="b190d146-612a-4436-b916-d10121b0f341" providerId="ADAL" clId="{55C09FD3-CE10-483B-8F02-77C491FFC10B}" dt="2026-08-27T06:24:12.393" v="31157" actId="1076"/>
          <ac:picMkLst>
            <pc:docMk/>
            <pc:sldMk cId="2707579971" sldId="415"/>
            <ac:picMk id="15" creationId="{6BD1F98A-3F09-73A9-F640-C6903097E8BE}"/>
          </ac:picMkLst>
        </pc:picChg>
        <pc:picChg chg="mod">
          <ac:chgData name="Shaibal Saha" userId="b190d146-612a-4436-b916-d10121b0f341" providerId="ADAL" clId="{55C09FD3-CE10-483B-8F02-77C491FFC10B}" dt="2026-08-27T06:24:18.068" v="31158" actId="1076"/>
          <ac:picMkLst>
            <pc:docMk/>
            <pc:sldMk cId="2707579971" sldId="415"/>
            <ac:picMk id="23" creationId="{99B92EF2-2947-8432-62D9-83AD94DE4BA1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3:19.628" v="31521" actId="255"/>
        <pc:sldMkLst>
          <pc:docMk/>
          <pc:sldMk cId="1049830482" sldId="416"/>
        </pc:sldMkLst>
        <pc:spChg chg="add mod">
          <ac:chgData name="Shaibal Saha" userId="b190d146-612a-4436-b916-d10121b0f341" providerId="ADAL" clId="{55C09FD3-CE10-483B-8F02-77C491FFC10B}" dt="2026-08-30T19:33:16.219" v="31520" actId="255"/>
          <ac:spMkLst>
            <pc:docMk/>
            <pc:sldMk cId="1049830482" sldId="416"/>
            <ac:spMk id="10" creationId="{B918FB73-6CE8-525A-3934-7963A94132D5}"/>
          </ac:spMkLst>
        </pc:spChg>
        <pc:spChg chg="add mod">
          <ac:chgData name="Shaibal Saha" userId="b190d146-612a-4436-b916-d10121b0f341" providerId="ADAL" clId="{55C09FD3-CE10-483B-8F02-77C491FFC10B}" dt="2026-08-30T19:33:19.628" v="31521" actId="255"/>
          <ac:spMkLst>
            <pc:docMk/>
            <pc:sldMk cId="1049830482" sldId="416"/>
            <ac:spMk id="18" creationId="{00FC9679-3231-8779-7C54-777B73F0637A}"/>
          </ac:spMkLst>
        </pc:spChg>
        <pc:spChg chg="mod">
          <ac:chgData name="Shaibal Saha" userId="b190d146-612a-4436-b916-d10121b0f341" providerId="ADAL" clId="{55C09FD3-CE10-483B-8F02-77C491FFC10B}" dt="2026-08-27T06:41:18.661" v="31176"/>
          <ac:spMkLst>
            <pc:docMk/>
            <pc:sldMk cId="1049830482" sldId="416"/>
            <ac:spMk id="178" creationId="{0FC6AEAB-A3DC-CCD7-4C73-3914F29B1F0D}"/>
          </ac:spMkLst>
        </pc:spChg>
        <pc:picChg chg="add mod">
          <ac:chgData name="Shaibal Saha" userId="b190d146-612a-4436-b916-d10121b0f341" providerId="ADAL" clId="{55C09FD3-CE10-483B-8F02-77C491FFC10B}" dt="2026-08-27T06:46:53.617" v="31191" actId="1076"/>
          <ac:picMkLst>
            <pc:docMk/>
            <pc:sldMk cId="1049830482" sldId="416"/>
            <ac:picMk id="6" creationId="{BCE27C40-C0FF-E3A6-1830-03D89C608390}"/>
          </ac:picMkLst>
        </pc:picChg>
        <pc:picChg chg="add mod">
          <ac:chgData name="Shaibal Saha" userId="b190d146-612a-4436-b916-d10121b0f341" providerId="ADAL" clId="{55C09FD3-CE10-483B-8F02-77C491FFC10B}" dt="2026-08-27T06:47:03.847" v="31194" actId="1076"/>
          <ac:picMkLst>
            <pc:docMk/>
            <pc:sldMk cId="1049830482" sldId="416"/>
            <ac:picMk id="8" creationId="{165E38C8-F0AE-2126-8CC4-3082576C5D11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3:36.098" v="31524" actId="1582"/>
        <pc:sldMkLst>
          <pc:docMk/>
          <pc:sldMk cId="1468720872" sldId="417"/>
        </pc:sldMkLst>
        <pc:spChg chg="add mod">
          <ac:chgData name="Shaibal Saha" userId="b190d146-612a-4436-b916-d10121b0f341" providerId="ADAL" clId="{55C09FD3-CE10-483B-8F02-77C491FFC10B}" dt="2026-08-30T19:33:36.098" v="31524" actId="1582"/>
          <ac:spMkLst>
            <pc:docMk/>
            <pc:sldMk cId="1468720872" sldId="417"/>
            <ac:spMk id="3" creationId="{ED273C6C-FD37-F6C3-F663-95B8891E372D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4" creationId="{E684CB63-9009-4307-C715-A2678B80DB5C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7" creationId="{4C6F63A2-AD44-7869-9496-B38C97132DE0}"/>
          </ac:spMkLst>
        </pc:spChg>
        <pc:spChg chg="mod">
          <ac:chgData name="Shaibal Saha" userId="b190d146-612a-4436-b916-d10121b0f341" providerId="ADAL" clId="{55C09FD3-CE10-483B-8F02-77C491FFC10B}" dt="2026-08-27T06:51:01.247" v="31326" actId="14100"/>
          <ac:spMkLst>
            <pc:docMk/>
            <pc:sldMk cId="1468720872" sldId="417"/>
            <ac:spMk id="9" creationId="{408E4FCD-2FAC-AA9C-C93A-8C47E1E33979}"/>
          </ac:spMkLst>
        </pc:spChg>
        <pc:spChg chg="mod">
          <ac:chgData name="Shaibal Saha" userId="b190d146-612a-4436-b916-d10121b0f341" providerId="ADAL" clId="{55C09FD3-CE10-483B-8F02-77C491FFC10B}" dt="2026-08-30T19:33:36.098" v="31524" actId="1582"/>
          <ac:spMkLst>
            <pc:docMk/>
            <pc:sldMk cId="1468720872" sldId="417"/>
            <ac:spMk id="11" creationId="{AE58418F-AF64-5839-48FA-522BD8646708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14" creationId="{045CE39A-72B1-E098-43FD-7034147301DE}"/>
          </ac:spMkLst>
        </pc:spChg>
        <pc:spChg chg="mod">
          <ac:chgData name="Shaibal Saha" userId="b190d146-612a-4436-b916-d10121b0f341" providerId="ADAL" clId="{55C09FD3-CE10-483B-8F02-77C491FFC10B}" dt="2026-08-27T06:50:44.611" v="31322" actId="1076"/>
          <ac:spMkLst>
            <pc:docMk/>
            <pc:sldMk cId="1468720872" sldId="417"/>
            <ac:spMk id="15" creationId="{9694E389-9CB5-F44F-1795-33EF77C9CEC9}"/>
          </ac:spMkLst>
        </pc:spChg>
        <pc:spChg chg="add mod">
          <ac:chgData name="Shaibal Saha" userId="b190d146-612a-4436-b916-d10121b0f341" providerId="ADAL" clId="{55C09FD3-CE10-483B-8F02-77C491FFC10B}" dt="2026-08-30T19:33:36.098" v="31524" actId="1582"/>
          <ac:spMkLst>
            <pc:docMk/>
            <pc:sldMk cId="1468720872" sldId="417"/>
            <ac:spMk id="16" creationId="{5106508B-AC67-CCF0-D3F6-9E5D2109DB02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17" creationId="{40010201-56CF-059B-D705-DDDD9C0CFB17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20" creationId="{731AB59B-136C-F295-F9E5-57A8EE37FC7A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21" creationId="{55E44B90-5981-7134-DC3D-097DC06C3803}"/>
          </ac:spMkLst>
        </pc:spChg>
        <pc:spChg chg="mod">
          <ac:chgData name="Shaibal Saha" userId="b190d146-612a-4436-b916-d10121b0f341" providerId="ADAL" clId="{55C09FD3-CE10-483B-8F02-77C491FFC10B}" dt="2026-08-30T19:33:36.098" v="31524" actId="1582"/>
          <ac:spMkLst>
            <pc:docMk/>
            <pc:sldMk cId="1468720872" sldId="417"/>
            <ac:spMk id="22" creationId="{EF65AC5E-0A6D-5E70-818E-FBEC0E098D71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23" creationId="{7C0467D1-6D5F-286A-99D5-950DDF17F0AD}"/>
          </ac:spMkLst>
        </pc:spChg>
        <pc:spChg chg="add mod">
          <ac:chgData name="Shaibal Saha" userId="b190d146-612a-4436-b916-d10121b0f341" providerId="ADAL" clId="{55C09FD3-CE10-483B-8F02-77C491FFC10B}" dt="2026-08-27T06:51:12.690" v="31327" actId="1076"/>
          <ac:spMkLst>
            <pc:docMk/>
            <pc:sldMk cId="1468720872" sldId="417"/>
            <ac:spMk id="26" creationId="{8217DD1D-19D8-8A4A-E763-60E2E0785843}"/>
          </ac:spMkLst>
        </pc:spChg>
        <pc:spChg chg="mod">
          <ac:chgData name="Shaibal Saha" userId="b190d146-612a-4436-b916-d10121b0f341" providerId="ADAL" clId="{55C09FD3-CE10-483B-8F02-77C491FFC10B}" dt="2026-08-27T06:49:31.874" v="31307" actId="20577"/>
          <ac:spMkLst>
            <pc:docMk/>
            <pc:sldMk cId="1468720872" sldId="417"/>
            <ac:spMk id="178" creationId="{362D5162-6E71-54EA-546F-9CAD4A5FEDAC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EA20D-B5A4-2EAE-515A-6DB7E6FF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525C9-B7FB-617F-6B80-C37657F29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54B516-959A-F1FC-1012-F69430611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921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30F00-3DFF-CFFB-5412-51B10A68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8BD991-3B12-DE89-2F09-DFFDF790D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8E8439-7026-41D2-9499-C782DA082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59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9B9B1-E076-59AB-A53E-0D57F1002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EB8555-1063-D2E1-CA7D-FE61EB9CE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7D441-CFBD-4F41-108E-D2A74C4EC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950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895E9-8743-CE84-AAA3-0B0CBDACB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33C94-BFF7-7F3B-A898-004468FB9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BE337-7269-BF8B-2744-0D36D5D253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93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9DB1A-FD24-30DD-26EB-FFBC285F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9A177A-229C-DC4E-E429-0C6D725B0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FC447-16E0-130A-1336-501CD9E44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405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F43A8-5FA0-EA2F-AFA9-2A4466C21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C54F5-7E05-E376-0F04-45672C0E4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B51939-EA1C-E17B-9E5F-C4638F2C5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01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10B70-AE90-E150-3521-A052F84AF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46A15A-17E9-5207-D18A-041F0825B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DAF965-8A59-53F5-32E6-BDB611775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68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71B47-D22E-65C2-E61C-30E01EEE9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428E6C-B225-CDCE-43D4-C31858D8C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D1DC34-3744-AB0B-3B49-52DD40EAB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06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37F0D-FF40-B70F-33BB-DFFAD53F5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7F2D0-E8F2-2501-EB6C-CFE931F69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BCC4CF-DF65-F6B3-18C4-C477130CC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330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A9D45-148C-0803-47F0-8B9AED12A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B10B0E-6DB6-BE28-3F90-77636C2EE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4B07D1-4580-F618-AD57-B6143CD3C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32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967FA-9001-9BFB-D63F-4C3C25A07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C560A7-990A-F5E7-0805-E65AE4AE8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190C1-DBB2-3425-4A13-BADC3A9FE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24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62D5E-68B1-69D9-698F-C1A2F6F34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91C6C-5DC3-CA57-4D09-336E30CD3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9F8604-10CE-C09A-A13F-041527291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3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CEDB6-E3F3-4514-AFDF-34DEAE40B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02543D-2418-2D87-8951-E2DEC9D10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E88C7-A6A4-D196-91DD-F3F0CE3B2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121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E38AF-E59A-7134-3500-3858BC635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4001F6-8E4E-8DCC-DFAB-4A8E3BE4C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6B601-8806-3F7B-E488-0BC46B86F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39D27-9833-9223-B5C8-144697898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B43D95-4273-8191-48B1-5BA08E514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311172-51BB-16EE-DEC8-C0E6404B4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458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A1D5C-5914-F88C-D3B0-6C2091685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118F1E-EED6-9149-2436-E1719B309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EFCAA8-FA98-D4EF-2836-D8D5B633A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30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C18F9-9CFB-6B0F-9FE6-69F99DFD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0AB28-6A76-4EFA-87EA-91FF71791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401294-4D75-5ADD-CAD0-688FB26E29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2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8DD0E-C799-A1A2-92A7-590128AD0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8EECF-5165-D9D4-6025-0D932F9CB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90D05-A546-FE03-7591-D6F18726D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83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81725-6710-A298-EB25-6E5263FFE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C929F-F34D-EB25-0D79-8DB194096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C5A87-DC3C-C0F0-512B-D4AC83450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72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akamai.com/products/cloudlets#cloudlets" TargetMode="Externa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10" Type="http://schemas.openxmlformats.org/officeDocument/2006/relationships/image" Target="../media/image40.png"/><Relationship Id="rId4" Type="http://schemas.openxmlformats.org/officeDocument/2006/relationships/hyperlink" Target="https://grafana.com/" TargetMode="External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3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lbert Sans"/>
              <a:cs typeface="Arial" panose="020B0604020202020204" pitchFamily="34" charset="0"/>
              <a:sym typeface="Albert Sans"/>
            </a:endParaRP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3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Edge Architecture &amp; Infrastructure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5044651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Edge Infrastructure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46586" y="2786403"/>
            <a:ext cx="4937249" cy="4483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Four construction goals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Three layers of edge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Four capabilities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Edge-native progress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720969" y="7181226"/>
            <a:ext cx="4958089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Computing Models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346586" y="8413643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MEC vs cloudlet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KubeEdge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K3s, Greengrass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Collaboration: continuity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11652738" y="1612134"/>
            <a:ext cx="3246081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2403015" y="2755678"/>
            <a:ext cx="6075381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 development process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Four network architectures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Progress &amp; trends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1652738" y="6143785"/>
            <a:ext cx="549830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FF91BC-329E-0A78-BE78-42DC3638C27C}"/>
              </a:ext>
            </a:extLst>
          </p:cNvPr>
          <p:cNvSpPr txBox="1"/>
          <p:nvPr/>
        </p:nvSpPr>
        <p:spPr>
          <a:xfrm>
            <a:off x="12403015" y="7137832"/>
            <a:ext cx="7556556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8622EF72-DD0D-71D0-07DC-0DF5EC8E5CF8}"/>
              </a:ext>
            </a:extLst>
          </p:cNvPr>
          <p:cNvSpPr/>
          <p:nvPr/>
        </p:nvSpPr>
        <p:spPr>
          <a:xfrm>
            <a:off x="583586" y="1636233"/>
            <a:ext cx="22311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infrastructure is built to meet four goals that the centralized cloud cannot satisfy alone.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8415D16D-8E49-FAB3-8B49-61197EF3B145}"/>
              </a:ext>
            </a:extLst>
          </p:cNvPr>
          <p:cNvSpPr/>
          <p:nvPr/>
        </p:nvSpPr>
        <p:spPr>
          <a:xfrm>
            <a:off x="766466" y="3139751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6C140CCE-B514-79A8-7EB6-7B3872CEAD92}"/>
              </a:ext>
            </a:extLst>
          </p:cNvPr>
          <p:cNvSpPr/>
          <p:nvPr/>
        </p:nvSpPr>
        <p:spPr>
          <a:xfrm>
            <a:off x="1315106" y="3688391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DA069C47-64F8-E301-FD54-4D6C40ECE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236" y="4039521"/>
            <a:ext cx="760781" cy="760781"/>
          </a:xfrm>
          <a:prstGeom prst="rect">
            <a:avLst/>
          </a:prstGeom>
        </p:spPr>
      </p:pic>
      <p:sp>
        <p:nvSpPr>
          <p:cNvPr id="7" name="Text 7">
            <a:extLst>
              <a:ext uri="{FF2B5EF4-FFF2-40B4-BE49-F238E27FC236}">
                <a16:creationId xmlns:a16="http://schemas.microsoft.com/office/drawing/2014/main" id="{5A9D0A70-596F-B3BA-8F4B-977B720363B8}"/>
              </a:ext>
            </a:extLst>
          </p:cNvPr>
          <p:cNvSpPr/>
          <p:nvPr/>
        </p:nvSpPr>
        <p:spPr>
          <a:xfrm>
            <a:off x="3143906" y="3794462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latency</a:t>
            </a:r>
            <a:endParaRPr lang="en-US" sz="3200" dirty="0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38A2424F-A5E2-DFBB-967E-CC2E337DA8FA}"/>
              </a:ext>
            </a:extLst>
          </p:cNvPr>
          <p:cNvSpPr/>
          <p:nvPr/>
        </p:nvSpPr>
        <p:spPr>
          <a:xfrm>
            <a:off x="1406546" y="5242871"/>
            <a:ext cx="9875520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 data near the source for fast, real-time response which is essential for time-sensitive applications.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F5A9C422-AC1A-2F56-5E2E-8772A453C4E0}"/>
              </a:ext>
            </a:extLst>
          </p:cNvPr>
          <p:cNvSpPr/>
          <p:nvPr/>
        </p:nvSpPr>
        <p:spPr>
          <a:xfrm>
            <a:off x="12013586" y="3139751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309F84BC-15F2-12B1-6D46-33E9DF0C2BD3}"/>
              </a:ext>
            </a:extLst>
          </p:cNvPr>
          <p:cNvSpPr/>
          <p:nvPr/>
        </p:nvSpPr>
        <p:spPr>
          <a:xfrm>
            <a:off x="12562226" y="3688391"/>
            <a:ext cx="1463040" cy="1463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F8C14ED2-CB27-6CF9-82B0-AE7551C13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3356" y="4039521"/>
            <a:ext cx="760781" cy="760781"/>
          </a:xfrm>
          <a:prstGeom prst="rect">
            <a:avLst/>
          </a:prstGeom>
        </p:spPr>
      </p:pic>
      <p:sp>
        <p:nvSpPr>
          <p:cNvPr id="12" name="Text 11">
            <a:extLst>
              <a:ext uri="{FF2B5EF4-FFF2-40B4-BE49-F238E27FC236}">
                <a16:creationId xmlns:a16="http://schemas.microsoft.com/office/drawing/2014/main" id="{9298B1E2-4863-4080-11DA-043DEFF07C37}"/>
              </a:ext>
            </a:extLst>
          </p:cNvPr>
          <p:cNvSpPr/>
          <p:nvPr/>
        </p:nvSpPr>
        <p:spPr>
          <a:xfrm>
            <a:off x="14391026" y="3830793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efficiency</a:t>
            </a:r>
            <a:endParaRPr lang="en-US" sz="32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90C95E76-C929-4DB7-1973-9B5E23A5F42D}"/>
              </a:ext>
            </a:extLst>
          </p:cNvPr>
          <p:cNvSpPr/>
          <p:nvPr/>
        </p:nvSpPr>
        <p:spPr>
          <a:xfrm>
            <a:off x="12653666" y="5242871"/>
            <a:ext cx="9875520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Filter and preprocess locally so only useful data travels upstream, easing network load.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7FB3A84E-1275-9C50-5816-1195290D33DD}"/>
              </a:ext>
            </a:extLst>
          </p:cNvPr>
          <p:cNvSpPr/>
          <p:nvPr/>
        </p:nvSpPr>
        <p:spPr>
          <a:xfrm>
            <a:off x="766466" y="7345991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88D410C3-F079-578B-8F8B-327A363A91C8}"/>
              </a:ext>
            </a:extLst>
          </p:cNvPr>
          <p:cNvSpPr/>
          <p:nvPr/>
        </p:nvSpPr>
        <p:spPr>
          <a:xfrm>
            <a:off x="1315106" y="7894631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5DEC3BF9-DF06-240C-1BEB-BC86F4C48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236" y="8245761"/>
            <a:ext cx="760781" cy="760781"/>
          </a:xfrm>
          <a:prstGeom prst="rect">
            <a:avLst/>
          </a:prstGeom>
        </p:spPr>
      </p:pic>
      <p:sp>
        <p:nvSpPr>
          <p:cNvPr id="17" name="Text 15">
            <a:extLst>
              <a:ext uri="{FF2B5EF4-FFF2-40B4-BE49-F238E27FC236}">
                <a16:creationId xmlns:a16="http://schemas.microsoft.com/office/drawing/2014/main" id="{6FE610A0-6434-38EE-FD18-27A87F339071}"/>
              </a:ext>
            </a:extLst>
          </p:cNvPr>
          <p:cNvSpPr/>
          <p:nvPr/>
        </p:nvSpPr>
        <p:spPr>
          <a:xfrm>
            <a:off x="3143906" y="7894631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 &amp; resilience</a:t>
            </a:r>
            <a:endParaRPr lang="en-US" sz="3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AF79A6F-CD20-77CA-EA74-ABFDF91C275B}"/>
              </a:ext>
            </a:extLst>
          </p:cNvPr>
          <p:cNvSpPr/>
          <p:nvPr/>
        </p:nvSpPr>
        <p:spPr>
          <a:xfrm>
            <a:off x="1406546" y="9449111"/>
            <a:ext cx="9875520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processing keeps operations running even when the connection to the cloud is disrupted.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A55149D-A6B8-4792-2C76-1B5D6ED2A43F}"/>
              </a:ext>
            </a:extLst>
          </p:cNvPr>
          <p:cNvSpPr/>
          <p:nvPr/>
        </p:nvSpPr>
        <p:spPr>
          <a:xfrm>
            <a:off x="12013586" y="7345991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FDE49C8-7130-5021-0A87-2E01464DCAE6}"/>
              </a:ext>
            </a:extLst>
          </p:cNvPr>
          <p:cNvSpPr/>
          <p:nvPr/>
        </p:nvSpPr>
        <p:spPr>
          <a:xfrm>
            <a:off x="12562226" y="7894631"/>
            <a:ext cx="1463040" cy="14630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>
            <a:extLst>
              <a:ext uri="{FF2B5EF4-FFF2-40B4-BE49-F238E27FC236}">
                <a16:creationId xmlns:a16="http://schemas.microsoft.com/office/drawing/2014/main" id="{8BD7289E-49D0-2BEC-4352-404A88C09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3356" y="8245761"/>
            <a:ext cx="760781" cy="760781"/>
          </a:xfrm>
          <a:prstGeom prst="rect">
            <a:avLst/>
          </a:prstGeom>
        </p:spPr>
      </p:pic>
      <p:sp>
        <p:nvSpPr>
          <p:cNvPr id="22" name="Text 19">
            <a:extLst>
              <a:ext uri="{FF2B5EF4-FFF2-40B4-BE49-F238E27FC236}">
                <a16:creationId xmlns:a16="http://schemas.microsoft.com/office/drawing/2014/main" id="{DD2A9AFB-4B84-D268-4573-B872AB243A51}"/>
              </a:ext>
            </a:extLst>
          </p:cNvPr>
          <p:cNvSpPr/>
          <p:nvPr/>
        </p:nvSpPr>
        <p:spPr>
          <a:xfrm>
            <a:off x="14391026" y="7894631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privacy &amp; security</a:t>
            </a:r>
            <a:endParaRPr lang="en-US" sz="3200" dirty="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E46B7118-951E-177C-1F6E-B3C971247029}"/>
              </a:ext>
            </a:extLst>
          </p:cNvPr>
          <p:cNvSpPr/>
          <p:nvPr/>
        </p:nvSpPr>
        <p:spPr>
          <a:xfrm>
            <a:off x="12653666" y="9449111"/>
            <a:ext cx="9875520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Sensitive information is processed and stored locally, reducing exposure and breach risk.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875C-09E1-AF0F-745E-E08C25CA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B5AE28A-9A2A-4C3B-AE9A-3296A9BFBA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Three Layers of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BDD823-C505-4C7C-1A8A-BE3107B7F12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8C2756D-446C-723F-007A-2A290877B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16" y="2032674"/>
            <a:ext cx="11607917" cy="9278437"/>
          </a:xfrm>
          <a:prstGeom prst="rect">
            <a:avLst/>
          </a:prstGeom>
        </p:spPr>
      </p:pic>
      <p:sp>
        <p:nvSpPr>
          <p:cNvPr id="26" name="On-Premises Edge (Edge Device)…">
            <a:extLst>
              <a:ext uri="{FF2B5EF4-FFF2-40B4-BE49-F238E27FC236}">
                <a16:creationId xmlns:a16="http://schemas.microsoft.com/office/drawing/2014/main" id="{E8E37C08-9BCA-D39E-151F-908CFAD88112}"/>
              </a:ext>
            </a:extLst>
          </p:cNvPr>
          <p:cNvSpPr/>
          <p:nvPr/>
        </p:nvSpPr>
        <p:spPr>
          <a:xfrm>
            <a:off x="13406296" y="8967352"/>
            <a:ext cx="10110788" cy="2133137"/>
          </a:xfrm>
          <a:prstGeom prst="roundRect">
            <a:avLst>
              <a:gd name="adj" fmla="val 16114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algn="ctr" defTabSz="825500" eaLnBrk="1" fontAlgn="auto">
              <a:spcBef>
                <a:spcPts val="0"/>
              </a:spcBef>
              <a:spcAft>
                <a:spcPts val="0"/>
              </a:spcAft>
              <a:defRPr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3200" b="1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On-Premises Edge (Edge Device)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at the </a:t>
            </a:r>
            <a:r>
              <a:rPr sz="2800" u="sng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location</a:t>
            </a: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user/data source.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Real-time processing and rapid response (e.g., collision prevention)</a:t>
            </a:r>
          </a:p>
        </p:txBody>
      </p:sp>
      <p:grpSp>
        <p:nvGrpSpPr>
          <p:cNvPr id="37" name="Group">
            <a:extLst>
              <a:ext uri="{FF2B5EF4-FFF2-40B4-BE49-F238E27FC236}">
                <a16:creationId xmlns:a16="http://schemas.microsoft.com/office/drawing/2014/main" id="{BBBB3BFB-FB94-BB86-F4C7-E16FD3A6F80D}"/>
              </a:ext>
            </a:extLst>
          </p:cNvPr>
          <p:cNvGrpSpPr>
            <a:grpSpLocks/>
          </p:cNvGrpSpPr>
          <p:nvPr/>
        </p:nvGrpSpPr>
        <p:grpSpPr bwMode="auto">
          <a:xfrm>
            <a:off x="15416099" y="767584"/>
            <a:ext cx="7659687" cy="1689100"/>
            <a:chOff x="0" y="0"/>
            <a:chExt cx="7659687" cy="1689100"/>
          </a:xfrm>
        </p:grpSpPr>
        <p:sp>
          <p:nvSpPr>
            <p:cNvPr id="38" name="Rounded Rectangle">
              <a:extLst>
                <a:ext uri="{FF2B5EF4-FFF2-40B4-BE49-F238E27FC236}">
                  <a16:creationId xmlns:a16="http://schemas.microsoft.com/office/drawing/2014/main" id="{32B5F6EB-BF86-80F9-ABCC-B91BCED198D6}"/>
                </a:ext>
              </a:extLst>
            </p:cNvPr>
            <p:cNvSpPr/>
            <p:nvPr/>
          </p:nvSpPr>
          <p:spPr>
            <a:xfrm>
              <a:off x="0" y="0"/>
              <a:ext cx="7659687" cy="1689100"/>
            </a:xfrm>
            <a:prstGeom prst="roundRect">
              <a:avLst>
                <a:gd name="adj" fmla="val 15000"/>
              </a:avLst>
            </a:prstGeom>
            <a:solidFill>
              <a:schemeClr val="accent4">
                <a:hueOff val="112711"/>
                <a:satOff val="-6790"/>
                <a:lumOff val="9859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>
              <a:defPPr>
                <a:defRPr lang="en-US"/>
              </a:defPPr>
              <a:lvl1pPr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1pPr>
              <a:lvl2pPr indent="4572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2pPr>
              <a:lvl3pPr indent="9144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3pPr>
              <a:lvl4pPr indent="13716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4pPr>
              <a:lvl5pPr indent="18288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5pPr>
              <a:lvl6pPr marL="22860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6pPr>
              <a:lvl7pPr marL="27432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7pPr>
              <a:lvl8pPr marL="32004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8pPr>
              <a:lvl9pPr marL="36576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9pPr>
            </a:lstStyle>
            <a:p>
              <a:pPr algn="ctr" defTabSz="825500" eaLnBrk="1" fontAlgn="auto">
                <a:spcBef>
                  <a:spcPts val="0"/>
                </a:spcBef>
                <a:spcAft>
                  <a:spcPts val="0"/>
                </a:spcAft>
                <a:defRPr sz="3200"/>
              </a:pPr>
              <a:endParaRPr sz="3200" kern="0">
                <a:solidFill>
                  <a:schemeClr val="accent1">
                    <a:satOff val="-9155"/>
                    <a:lumOff val="-32673"/>
                  </a:schemeClr>
                </a:solidFill>
              </a:endParaRPr>
            </a:p>
          </p:txBody>
        </p:sp>
        <p:grpSp>
          <p:nvGrpSpPr>
            <p:cNvPr id="39" name="Group">
              <a:extLst>
                <a:ext uri="{FF2B5EF4-FFF2-40B4-BE49-F238E27FC236}">
                  <a16:creationId xmlns:a16="http://schemas.microsoft.com/office/drawing/2014/main" id="{71465650-B29B-CCDA-4172-B50B55FB0B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87" y="158645"/>
              <a:ext cx="6793514" cy="1371811"/>
              <a:chOff x="602" y="0"/>
              <a:chExt cx="6793514" cy="1371809"/>
            </a:xfrm>
          </p:grpSpPr>
          <p:sp>
            <p:nvSpPr>
              <p:cNvPr id="40" name="Hourglass">
                <a:extLst>
                  <a:ext uri="{FF2B5EF4-FFF2-40B4-BE49-F238E27FC236}">
                    <a16:creationId xmlns:a16="http://schemas.microsoft.com/office/drawing/2014/main" id="{0B7826E2-F115-E488-CFAD-FB44BE743AEB}"/>
                  </a:ext>
                </a:extLst>
              </p:cNvPr>
              <p:cNvSpPr/>
              <p:nvPr/>
            </p:nvSpPr>
            <p:spPr>
              <a:xfrm>
                <a:off x="602" y="105"/>
                <a:ext cx="817563" cy="13715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8" y="0"/>
                    </a:moveTo>
                    <a:cubicBezTo>
                      <a:pt x="404" y="0"/>
                      <a:pt x="0" y="242"/>
                      <a:pt x="0" y="537"/>
                    </a:cubicBezTo>
                    <a:lnTo>
                      <a:pt x="0" y="901"/>
                    </a:lnTo>
                    <a:cubicBezTo>
                      <a:pt x="0" y="1196"/>
                      <a:pt x="404" y="1438"/>
                      <a:pt x="898" y="1438"/>
                    </a:cubicBezTo>
                    <a:lnTo>
                      <a:pt x="20702" y="1438"/>
                    </a:lnTo>
                    <a:cubicBezTo>
                      <a:pt x="21196" y="1438"/>
                      <a:pt x="21600" y="1196"/>
                      <a:pt x="21600" y="901"/>
                    </a:cubicBezTo>
                    <a:lnTo>
                      <a:pt x="21600" y="537"/>
                    </a:lnTo>
                    <a:cubicBezTo>
                      <a:pt x="21600" y="242"/>
                      <a:pt x="21196" y="0"/>
                      <a:pt x="20702" y="0"/>
                    </a:cubicBezTo>
                    <a:lnTo>
                      <a:pt x="898" y="0"/>
                    </a:lnTo>
                    <a:close/>
                    <a:moveTo>
                      <a:pt x="2670" y="2035"/>
                    </a:moveTo>
                    <a:cubicBezTo>
                      <a:pt x="2211" y="2035"/>
                      <a:pt x="1818" y="2231"/>
                      <a:pt x="1734" y="2499"/>
                    </a:cubicBezTo>
                    <a:cubicBezTo>
                      <a:pt x="1688" y="2648"/>
                      <a:pt x="678" y="6175"/>
                      <a:pt x="7600" y="10445"/>
                    </a:cubicBezTo>
                    <a:lnTo>
                      <a:pt x="7609" y="10452"/>
                    </a:lnTo>
                    <a:cubicBezTo>
                      <a:pt x="7626" y="10469"/>
                      <a:pt x="7637" y="10489"/>
                      <a:pt x="7652" y="10509"/>
                    </a:cubicBezTo>
                    <a:lnTo>
                      <a:pt x="7657" y="10516"/>
                    </a:lnTo>
                    <a:cubicBezTo>
                      <a:pt x="7692" y="10583"/>
                      <a:pt x="7734" y="10686"/>
                      <a:pt x="7739" y="10800"/>
                    </a:cubicBezTo>
                    <a:cubicBezTo>
                      <a:pt x="7733" y="10917"/>
                      <a:pt x="7692" y="11018"/>
                      <a:pt x="7657" y="11084"/>
                    </a:cubicBezTo>
                    <a:lnTo>
                      <a:pt x="7654" y="11089"/>
                    </a:lnTo>
                    <a:cubicBezTo>
                      <a:pt x="7640" y="11110"/>
                      <a:pt x="7626" y="11130"/>
                      <a:pt x="7609" y="11148"/>
                    </a:cubicBezTo>
                    <a:lnTo>
                      <a:pt x="7603" y="11153"/>
                    </a:lnTo>
                    <a:cubicBezTo>
                      <a:pt x="678" y="15424"/>
                      <a:pt x="1688" y="18954"/>
                      <a:pt x="1734" y="19102"/>
                    </a:cubicBezTo>
                    <a:cubicBezTo>
                      <a:pt x="1818" y="19371"/>
                      <a:pt x="2211" y="19565"/>
                      <a:pt x="2670" y="19565"/>
                    </a:cubicBezTo>
                    <a:lnTo>
                      <a:pt x="18930" y="19565"/>
                    </a:lnTo>
                    <a:cubicBezTo>
                      <a:pt x="19389" y="19565"/>
                      <a:pt x="19782" y="19371"/>
                      <a:pt x="19866" y="19102"/>
                    </a:cubicBezTo>
                    <a:cubicBezTo>
                      <a:pt x="19912" y="18954"/>
                      <a:pt x="20920" y="15426"/>
                      <a:pt x="13997" y="11155"/>
                    </a:cubicBezTo>
                    <a:lnTo>
                      <a:pt x="13991" y="11148"/>
                    </a:lnTo>
                    <a:cubicBezTo>
                      <a:pt x="13974" y="11131"/>
                      <a:pt x="13962" y="11113"/>
                      <a:pt x="13948" y="11092"/>
                    </a:cubicBezTo>
                    <a:lnTo>
                      <a:pt x="13943" y="11084"/>
                    </a:lnTo>
                    <a:cubicBezTo>
                      <a:pt x="13908" y="11018"/>
                      <a:pt x="13866" y="10915"/>
                      <a:pt x="13861" y="10802"/>
                    </a:cubicBezTo>
                    <a:cubicBezTo>
                      <a:pt x="13866" y="10684"/>
                      <a:pt x="13908" y="10584"/>
                      <a:pt x="13943" y="10518"/>
                    </a:cubicBezTo>
                    <a:lnTo>
                      <a:pt x="13946" y="10511"/>
                    </a:lnTo>
                    <a:cubicBezTo>
                      <a:pt x="13960" y="10490"/>
                      <a:pt x="13974" y="10470"/>
                      <a:pt x="13991" y="10452"/>
                    </a:cubicBezTo>
                    <a:lnTo>
                      <a:pt x="13997" y="10447"/>
                    </a:lnTo>
                    <a:cubicBezTo>
                      <a:pt x="20922" y="6176"/>
                      <a:pt x="19912" y="2648"/>
                      <a:pt x="19866" y="2499"/>
                    </a:cubicBezTo>
                    <a:cubicBezTo>
                      <a:pt x="19782" y="2231"/>
                      <a:pt x="19389" y="2035"/>
                      <a:pt x="18930" y="2035"/>
                    </a:cubicBezTo>
                    <a:lnTo>
                      <a:pt x="2670" y="2035"/>
                    </a:lnTo>
                    <a:close/>
                    <a:moveTo>
                      <a:pt x="3562" y="3170"/>
                    </a:moveTo>
                    <a:lnTo>
                      <a:pt x="18038" y="3170"/>
                    </a:lnTo>
                    <a:cubicBezTo>
                      <a:pt x="18033" y="3525"/>
                      <a:pt x="17958" y="4064"/>
                      <a:pt x="17658" y="4738"/>
                    </a:cubicBezTo>
                    <a:cubicBezTo>
                      <a:pt x="17139" y="5903"/>
                      <a:pt x="15820" y="7716"/>
                      <a:pt x="12489" y="9742"/>
                    </a:cubicBezTo>
                    <a:cubicBezTo>
                      <a:pt x="12423" y="9782"/>
                      <a:pt x="12368" y="9829"/>
                      <a:pt x="12325" y="9879"/>
                    </a:cubicBezTo>
                    <a:cubicBezTo>
                      <a:pt x="12317" y="9888"/>
                      <a:pt x="12253" y="9965"/>
                      <a:pt x="12180" y="10087"/>
                    </a:cubicBezTo>
                    <a:cubicBezTo>
                      <a:pt x="12034" y="10297"/>
                      <a:pt x="11957" y="10524"/>
                      <a:pt x="11956" y="10759"/>
                    </a:cubicBezTo>
                    <a:cubicBezTo>
                      <a:pt x="11956" y="10768"/>
                      <a:pt x="11956" y="10776"/>
                      <a:pt x="11956" y="10785"/>
                    </a:cubicBezTo>
                    <a:lnTo>
                      <a:pt x="11956" y="10815"/>
                    </a:lnTo>
                    <a:cubicBezTo>
                      <a:pt x="11956" y="10824"/>
                      <a:pt x="11956" y="10832"/>
                      <a:pt x="11956" y="10837"/>
                    </a:cubicBezTo>
                    <a:cubicBezTo>
                      <a:pt x="11957" y="11075"/>
                      <a:pt x="12034" y="11303"/>
                      <a:pt x="12177" y="11510"/>
                    </a:cubicBezTo>
                    <a:cubicBezTo>
                      <a:pt x="12252" y="11635"/>
                      <a:pt x="12317" y="11714"/>
                      <a:pt x="12325" y="11723"/>
                    </a:cubicBezTo>
                    <a:cubicBezTo>
                      <a:pt x="12368" y="11772"/>
                      <a:pt x="12423" y="11817"/>
                      <a:pt x="12489" y="11858"/>
                    </a:cubicBezTo>
                    <a:cubicBezTo>
                      <a:pt x="15820" y="13884"/>
                      <a:pt x="17139" y="15699"/>
                      <a:pt x="17658" y="16863"/>
                    </a:cubicBezTo>
                    <a:cubicBezTo>
                      <a:pt x="17959" y="17538"/>
                      <a:pt x="18033" y="18076"/>
                      <a:pt x="18038" y="18430"/>
                    </a:cubicBezTo>
                    <a:lnTo>
                      <a:pt x="3562" y="18430"/>
                    </a:lnTo>
                    <a:cubicBezTo>
                      <a:pt x="3567" y="18075"/>
                      <a:pt x="3642" y="17536"/>
                      <a:pt x="3942" y="16862"/>
                    </a:cubicBezTo>
                    <a:cubicBezTo>
                      <a:pt x="4461" y="15697"/>
                      <a:pt x="5780" y="13884"/>
                      <a:pt x="9111" y="11858"/>
                    </a:cubicBezTo>
                    <a:cubicBezTo>
                      <a:pt x="9177" y="11817"/>
                      <a:pt x="9232" y="11771"/>
                      <a:pt x="9275" y="11721"/>
                    </a:cubicBezTo>
                    <a:cubicBezTo>
                      <a:pt x="9283" y="11713"/>
                      <a:pt x="9348" y="11635"/>
                      <a:pt x="9420" y="11513"/>
                    </a:cubicBezTo>
                    <a:cubicBezTo>
                      <a:pt x="9566" y="11303"/>
                      <a:pt x="9643" y="11076"/>
                      <a:pt x="9644" y="10841"/>
                    </a:cubicBezTo>
                    <a:cubicBezTo>
                      <a:pt x="9644" y="10832"/>
                      <a:pt x="9644" y="10824"/>
                      <a:pt x="9644" y="10815"/>
                    </a:cubicBezTo>
                    <a:lnTo>
                      <a:pt x="9644" y="10785"/>
                    </a:lnTo>
                    <a:cubicBezTo>
                      <a:pt x="9644" y="10776"/>
                      <a:pt x="9644" y="10768"/>
                      <a:pt x="9644" y="10763"/>
                    </a:cubicBezTo>
                    <a:cubicBezTo>
                      <a:pt x="9643" y="10525"/>
                      <a:pt x="9566" y="10297"/>
                      <a:pt x="9423" y="10090"/>
                    </a:cubicBezTo>
                    <a:cubicBezTo>
                      <a:pt x="9348" y="9964"/>
                      <a:pt x="9283" y="9888"/>
                      <a:pt x="9275" y="9879"/>
                    </a:cubicBezTo>
                    <a:cubicBezTo>
                      <a:pt x="9232" y="9829"/>
                      <a:pt x="9177" y="9783"/>
                      <a:pt x="9111" y="9742"/>
                    </a:cubicBezTo>
                    <a:cubicBezTo>
                      <a:pt x="5780" y="7716"/>
                      <a:pt x="4461" y="5903"/>
                      <a:pt x="3942" y="4738"/>
                    </a:cubicBezTo>
                    <a:cubicBezTo>
                      <a:pt x="3641" y="4064"/>
                      <a:pt x="3567" y="3525"/>
                      <a:pt x="3562" y="3170"/>
                    </a:cubicBezTo>
                    <a:close/>
                    <a:moveTo>
                      <a:pt x="10800" y="12519"/>
                    </a:moveTo>
                    <a:cubicBezTo>
                      <a:pt x="10624" y="12512"/>
                      <a:pt x="10439" y="12534"/>
                      <a:pt x="10293" y="12618"/>
                    </a:cubicBezTo>
                    <a:lnTo>
                      <a:pt x="10296" y="12620"/>
                    </a:lnTo>
                    <a:cubicBezTo>
                      <a:pt x="4812" y="15292"/>
                      <a:pt x="5628" y="17483"/>
                      <a:pt x="5665" y="17575"/>
                    </a:cubicBezTo>
                    <a:lnTo>
                      <a:pt x="5707" y="17678"/>
                    </a:lnTo>
                    <a:lnTo>
                      <a:pt x="15892" y="17678"/>
                    </a:lnTo>
                    <a:lnTo>
                      <a:pt x="15935" y="17575"/>
                    </a:lnTo>
                    <a:cubicBezTo>
                      <a:pt x="15972" y="17483"/>
                      <a:pt x="16788" y="15292"/>
                      <a:pt x="11304" y="12620"/>
                    </a:cubicBezTo>
                    <a:lnTo>
                      <a:pt x="11307" y="12618"/>
                    </a:lnTo>
                    <a:cubicBezTo>
                      <a:pt x="11161" y="12534"/>
                      <a:pt x="10976" y="12512"/>
                      <a:pt x="10800" y="12519"/>
                    </a:cubicBezTo>
                    <a:close/>
                    <a:moveTo>
                      <a:pt x="898" y="20164"/>
                    </a:moveTo>
                    <a:cubicBezTo>
                      <a:pt x="404" y="20164"/>
                      <a:pt x="0" y="20404"/>
                      <a:pt x="0" y="20699"/>
                    </a:cubicBezTo>
                    <a:lnTo>
                      <a:pt x="0" y="21064"/>
                    </a:lnTo>
                    <a:cubicBezTo>
                      <a:pt x="0" y="21359"/>
                      <a:pt x="404" y="21600"/>
                      <a:pt x="898" y="21600"/>
                    </a:cubicBezTo>
                    <a:lnTo>
                      <a:pt x="20702" y="21600"/>
                    </a:lnTo>
                    <a:cubicBezTo>
                      <a:pt x="21196" y="21600"/>
                      <a:pt x="21600" y="21359"/>
                      <a:pt x="21600" y="21064"/>
                    </a:cubicBezTo>
                    <a:lnTo>
                      <a:pt x="21600" y="20699"/>
                    </a:lnTo>
                    <a:cubicBezTo>
                      <a:pt x="21600" y="20404"/>
                      <a:pt x="21196" y="20164"/>
                      <a:pt x="20702" y="20164"/>
                    </a:cubicBezTo>
                    <a:lnTo>
                      <a:pt x="898" y="20164"/>
                    </a:ln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41" name="pasted-movie.png">
                <a:extLst>
                  <a:ext uri="{FF2B5EF4-FFF2-40B4-BE49-F238E27FC236}">
                    <a16:creationId xmlns:a16="http://schemas.microsoft.com/office/drawing/2014/main" id="{2E0AF682-3812-2BF3-5A24-84B75CFE1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6093" y="0"/>
                <a:ext cx="1371809" cy="1371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Battery">
                <a:extLst>
                  <a:ext uri="{FF2B5EF4-FFF2-40B4-BE49-F238E27FC236}">
                    <a16:creationId xmlns:a16="http://schemas.microsoft.com/office/drawing/2014/main" id="{D1F15108-FD6D-EC69-2E1E-B109A9B50E0D}"/>
                  </a:ext>
                </a:extLst>
              </p:cNvPr>
              <p:cNvSpPr/>
              <p:nvPr/>
            </p:nvSpPr>
            <p:spPr>
              <a:xfrm>
                <a:off x="3205764" y="654154"/>
                <a:ext cx="817562" cy="392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4" y="0"/>
                    </a:moveTo>
                    <a:cubicBezTo>
                      <a:pt x="210" y="0"/>
                      <a:pt x="0" y="430"/>
                      <a:pt x="0" y="970"/>
                    </a:cubicBezTo>
                    <a:lnTo>
                      <a:pt x="0" y="20633"/>
                    </a:lnTo>
                    <a:cubicBezTo>
                      <a:pt x="0" y="21162"/>
                      <a:pt x="205" y="21600"/>
                      <a:pt x="464" y="21600"/>
                    </a:cubicBezTo>
                    <a:lnTo>
                      <a:pt x="19300" y="21600"/>
                    </a:lnTo>
                    <a:cubicBezTo>
                      <a:pt x="19554" y="21600"/>
                      <a:pt x="19764" y="21173"/>
                      <a:pt x="19764" y="20633"/>
                    </a:cubicBezTo>
                    <a:lnTo>
                      <a:pt x="19764" y="16358"/>
                    </a:lnTo>
                    <a:lnTo>
                      <a:pt x="21136" y="16358"/>
                    </a:lnTo>
                    <a:cubicBezTo>
                      <a:pt x="21390" y="16358"/>
                      <a:pt x="21600" y="15931"/>
                      <a:pt x="21600" y="15391"/>
                    </a:cubicBezTo>
                    <a:lnTo>
                      <a:pt x="21595" y="6212"/>
                    </a:lnTo>
                    <a:cubicBezTo>
                      <a:pt x="21595" y="5683"/>
                      <a:pt x="21390" y="5245"/>
                      <a:pt x="21131" y="5245"/>
                    </a:cubicBezTo>
                    <a:lnTo>
                      <a:pt x="19759" y="5245"/>
                    </a:lnTo>
                    <a:lnTo>
                      <a:pt x="19759" y="970"/>
                    </a:lnTo>
                    <a:cubicBezTo>
                      <a:pt x="19759" y="442"/>
                      <a:pt x="19554" y="0"/>
                      <a:pt x="19295" y="0"/>
                    </a:cubicBezTo>
                    <a:lnTo>
                      <a:pt x="464" y="0"/>
                    </a:lnTo>
                    <a:close/>
                    <a:moveTo>
                      <a:pt x="935" y="1948"/>
                    </a:moveTo>
                    <a:lnTo>
                      <a:pt x="18829" y="1948"/>
                    </a:lnTo>
                    <a:lnTo>
                      <a:pt x="18829" y="6223"/>
                    </a:lnTo>
                    <a:cubicBezTo>
                      <a:pt x="18829" y="6751"/>
                      <a:pt x="19036" y="7189"/>
                      <a:pt x="19295" y="7189"/>
                    </a:cubicBezTo>
                    <a:lnTo>
                      <a:pt x="20665" y="7189"/>
                    </a:lnTo>
                    <a:lnTo>
                      <a:pt x="20665" y="14435"/>
                    </a:lnTo>
                    <a:lnTo>
                      <a:pt x="19295" y="14435"/>
                    </a:lnTo>
                    <a:cubicBezTo>
                      <a:pt x="19041" y="14435"/>
                      <a:pt x="18829" y="14862"/>
                      <a:pt x="18829" y="15402"/>
                    </a:cubicBezTo>
                    <a:lnTo>
                      <a:pt x="18829" y="19677"/>
                    </a:lnTo>
                    <a:lnTo>
                      <a:pt x="935" y="19677"/>
                    </a:lnTo>
                    <a:lnTo>
                      <a:pt x="935" y="1948"/>
                    </a:lnTo>
                    <a:close/>
                    <a:moveTo>
                      <a:pt x="2344" y="4458"/>
                    </a:moveTo>
                    <a:cubicBezTo>
                      <a:pt x="2312" y="4458"/>
                      <a:pt x="2290" y="4514"/>
                      <a:pt x="2290" y="4570"/>
                    </a:cubicBezTo>
                    <a:lnTo>
                      <a:pt x="2290" y="17058"/>
                    </a:lnTo>
                    <a:cubicBezTo>
                      <a:pt x="2290" y="17125"/>
                      <a:pt x="2312" y="17170"/>
                      <a:pt x="2344" y="17170"/>
                    </a:cubicBezTo>
                    <a:lnTo>
                      <a:pt x="17437" y="17170"/>
                    </a:lnTo>
                    <a:cubicBezTo>
                      <a:pt x="17464" y="17170"/>
                      <a:pt x="17491" y="17125"/>
                      <a:pt x="17491" y="17058"/>
                    </a:cubicBezTo>
                    <a:lnTo>
                      <a:pt x="17491" y="4570"/>
                    </a:lnTo>
                    <a:cubicBezTo>
                      <a:pt x="17491" y="4514"/>
                      <a:pt x="17464" y="4458"/>
                      <a:pt x="17437" y="4458"/>
                    </a:cubicBezTo>
                    <a:lnTo>
                      <a:pt x="2344" y="4458"/>
                    </a:ln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43" name="pasted-movie.png">
                <a:extLst>
                  <a:ext uri="{FF2B5EF4-FFF2-40B4-BE49-F238E27FC236}">
                    <a16:creationId xmlns:a16="http://schemas.microsoft.com/office/drawing/2014/main" id="{FFC1C265-E00F-2D1C-132D-AE64A586E4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2070" y="49089"/>
                <a:ext cx="2262046" cy="127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Water Drop">
                <a:extLst>
                  <a:ext uri="{FF2B5EF4-FFF2-40B4-BE49-F238E27FC236}">
                    <a16:creationId xmlns:a16="http://schemas.microsoft.com/office/drawing/2014/main" id="{B4691188-CDB7-68D9-D9AA-A3C88F26392B}"/>
                  </a:ext>
                </a:extLst>
              </p:cNvPr>
              <p:cNvSpPr/>
              <p:nvPr/>
            </p:nvSpPr>
            <p:spPr>
              <a:xfrm>
                <a:off x="3466114" y="105"/>
                <a:ext cx="298450" cy="488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2" h="21327" extrusionOk="0">
                    <a:moveTo>
                      <a:pt x="10606" y="0"/>
                    </a:moveTo>
                    <a:cubicBezTo>
                      <a:pt x="10516" y="127"/>
                      <a:pt x="10450" y="217"/>
                      <a:pt x="10391" y="308"/>
                    </a:cubicBezTo>
                    <a:cubicBezTo>
                      <a:pt x="9100" y="2277"/>
                      <a:pt x="7638" y="4199"/>
                      <a:pt x="6033" y="6080"/>
                    </a:cubicBezTo>
                    <a:cubicBezTo>
                      <a:pt x="4443" y="7944"/>
                      <a:pt x="2872" y="9812"/>
                      <a:pt x="1311" y="11685"/>
                    </a:cubicBezTo>
                    <a:cubicBezTo>
                      <a:pt x="214" y="13000"/>
                      <a:pt x="-253" y="14396"/>
                      <a:pt x="134" y="15863"/>
                    </a:cubicBezTo>
                    <a:cubicBezTo>
                      <a:pt x="517" y="17310"/>
                      <a:pt x="1577" y="18561"/>
                      <a:pt x="3348" y="19559"/>
                    </a:cubicBezTo>
                    <a:cubicBezTo>
                      <a:pt x="6003" y="21055"/>
                      <a:pt x="9136" y="21600"/>
                      <a:pt x="12675" y="21200"/>
                    </a:cubicBezTo>
                    <a:cubicBezTo>
                      <a:pt x="15039" y="20933"/>
                      <a:pt x="17020" y="20211"/>
                      <a:pt x="18599" y="19102"/>
                    </a:cubicBezTo>
                    <a:cubicBezTo>
                      <a:pt x="20105" y="18045"/>
                      <a:pt x="20987" y="16808"/>
                      <a:pt x="21175" y="15410"/>
                    </a:cubicBezTo>
                    <a:cubicBezTo>
                      <a:pt x="21347" y="14127"/>
                      <a:pt x="20912" y="12902"/>
                      <a:pt x="19963" y="11753"/>
                    </a:cubicBezTo>
                    <a:cubicBezTo>
                      <a:pt x="18972" y="10552"/>
                      <a:pt x="17981" y="9352"/>
                      <a:pt x="16951" y="8164"/>
                    </a:cubicBezTo>
                    <a:cubicBezTo>
                      <a:pt x="15099" y="6028"/>
                      <a:pt x="13203" y="3905"/>
                      <a:pt x="11706" y="1663"/>
                    </a:cubicBezTo>
                    <a:cubicBezTo>
                      <a:pt x="11345" y="1122"/>
                      <a:pt x="10989" y="580"/>
                      <a:pt x="10606" y="0"/>
                    </a:cubicBez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7" name="Text 6">
            <a:extLst>
              <a:ext uri="{FF2B5EF4-FFF2-40B4-BE49-F238E27FC236}">
                <a16:creationId xmlns:a16="http://schemas.microsoft.com/office/drawing/2014/main" id="{41BE8FDC-BDAA-30A0-F3A5-08E6CACDBE04}"/>
              </a:ext>
            </a:extLst>
          </p:cNvPr>
          <p:cNvSpPr/>
          <p:nvPr/>
        </p:nvSpPr>
        <p:spPr>
          <a:xfrm>
            <a:off x="1326746" y="11247833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Three layers of edge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76316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128DD-18A7-C7B0-78D1-41DDDCA2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F48942B-93D5-F1CE-7080-82D40BD65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Three Layers of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1CCB0A-044A-238A-45CC-826DE7BDB5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3BE6CBB-5B95-AD5D-06DB-BCE21CEB3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16" y="2032674"/>
            <a:ext cx="11607917" cy="9278437"/>
          </a:xfrm>
          <a:prstGeom prst="rect">
            <a:avLst/>
          </a:prstGeom>
        </p:spPr>
      </p:pic>
      <p:sp>
        <p:nvSpPr>
          <p:cNvPr id="35" name="Network Edge (Edge Node)…">
            <a:extLst>
              <a:ext uri="{FF2B5EF4-FFF2-40B4-BE49-F238E27FC236}">
                <a16:creationId xmlns:a16="http://schemas.microsoft.com/office/drawing/2014/main" id="{7C1A2994-C641-59B1-2ABC-AF427B54DA8A}"/>
              </a:ext>
            </a:extLst>
          </p:cNvPr>
          <p:cNvSpPr/>
          <p:nvPr/>
        </p:nvSpPr>
        <p:spPr>
          <a:xfrm>
            <a:off x="12966994" y="4814708"/>
            <a:ext cx="10152063" cy="3946713"/>
          </a:xfrm>
          <a:prstGeom prst="roundRect">
            <a:avLst>
              <a:gd name="adj" fmla="val 8831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algn="ctr" defTabSz="825500" eaLnBrk="1" fontAlgn="auto">
              <a:spcBef>
                <a:spcPts val="0"/>
              </a:spcBef>
              <a:spcAft>
                <a:spcPts val="0"/>
              </a:spcAft>
              <a:defRPr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3200" b="1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Network Edge (Edge Node)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u="sng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the reach </a:t>
            </a: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computing by leveraging the infrastructure of telecommunication operators.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 high-quality service delivery (video streaming, online gaming)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mobile network and accelerate content delivery.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servers, routers, on-site gateways, base station,…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BBBB3BFB-FB94-BB86-F4C7-E16FD3A6F80D}"/>
              </a:ext>
            </a:extLst>
          </p:cNvPr>
          <p:cNvGrpSpPr>
            <a:grpSpLocks/>
          </p:cNvGrpSpPr>
          <p:nvPr/>
        </p:nvGrpSpPr>
        <p:grpSpPr bwMode="auto">
          <a:xfrm>
            <a:off x="15248149" y="209809"/>
            <a:ext cx="7659687" cy="1689100"/>
            <a:chOff x="0" y="0"/>
            <a:chExt cx="7659687" cy="1689100"/>
          </a:xfrm>
        </p:grpSpPr>
        <p:sp>
          <p:nvSpPr>
            <p:cNvPr id="4" name="Rounded Rectangle">
              <a:extLst>
                <a:ext uri="{FF2B5EF4-FFF2-40B4-BE49-F238E27FC236}">
                  <a16:creationId xmlns:a16="http://schemas.microsoft.com/office/drawing/2014/main" id="{32B5F6EB-BF86-80F9-ABCC-B91BCED198D6}"/>
                </a:ext>
              </a:extLst>
            </p:cNvPr>
            <p:cNvSpPr/>
            <p:nvPr/>
          </p:nvSpPr>
          <p:spPr>
            <a:xfrm>
              <a:off x="0" y="0"/>
              <a:ext cx="7659687" cy="1689100"/>
            </a:xfrm>
            <a:prstGeom prst="roundRect">
              <a:avLst>
                <a:gd name="adj" fmla="val 15000"/>
              </a:avLst>
            </a:prstGeom>
            <a:solidFill>
              <a:schemeClr val="accent4">
                <a:hueOff val="112711"/>
                <a:satOff val="-6790"/>
                <a:lumOff val="9859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>
              <a:defPPr>
                <a:defRPr lang="en-US"/>
              </a:defPPr>
              <a:lvl1pPr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1pPr>
              <a:lvl2pPr indent="4572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2pPr>
              <a:lvl3pPr indent="9144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3pPr>
              <a:lvl4pPr indent="13716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4pPr>
              <a:lvl5pPr indent="18288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5pPr>
              <a:lvl6pPr marL="22860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6pPr>
              <a:lvl7pPr marL="27432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7pPr>
              <a:lvl8pPr marL="32004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8pPr>
              <a:lvl9pPr marL="36576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9pPr>
            </a:lstStyle>
            <a:p>
              <a:pPr algn="ctr" defTabSz="825500" eaLnBrk="1" fontAlgn="auto">
                <a:spcBef>
                  <a:spcPts val="0"/>
                </a:spcBef>
                <a:spcAft>
                  <a:spcPts val="0"/>
                </a:spcAft>
                <a:defRPr sz="3200"/>
              </a:pPr>
              <a:endParaRPr sz="3200" kern="0">
                <a:solidFill>
                  <a:schemeClr val="accent1">
                    <a:satOff val="-9155"/>
                    <a:lumOff val="-32673"/>
                  </a:schemeClr>
                </a:solidFill>
              </a:endParaRPr>
            </a:p>
          </p:txBody>
        </p:sp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71465650-B29B-CCDA-4172-B50B55FB0B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87" y="158645"/>
              <a:ext cx="6793514" cy="1371811"/>
              <a:chOff x="602" y="0"/>
              <a:chExt cx="6793514" cy="1371809"/>
            </a:xfrm>
          </p:grpSpPr>
          <p:sp>
            <p:nvSpPr>
              <p:cNvPr id="6" name="Hourglass">
                <a:extLst>
                  <a:ext uri="{FF2B5EF4-FFF2-40B4-BE49-F238E27FC236}">
                    <a16:creationId xmlns:a16="http://schemas.microsoft.com/office/drawing/2014/main" id="{0B7826E2-F115-E488-CFAD-FB44BE743AEB}"/>
                  </a:ext>
                </a:extLst>
              </p:cNvPr>
              <p:cNvSpPr/>
              <p:nvPr/>
            </p:nvSpPr>
            <p:spPr>
              <a:xfrm>
                <a:off x="602" y="105"/>
                <a:ext cx="817563" cy="13715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8" y="0"/>
                    </a:moveTo>
                    <a:cubicBezTo>
                      <a:pt x="404" y="0"/>
                      <a:pt x="0" y="242"/>
                      <a:pt x="0" y="537"/>
                    </a:cubicBezTo>
                    <a:lnTo>
                      <a:pt x="0" y="901"/>
                    </a:lnTo>
                    <a:cubicBezTo>
                      <a:pt x="0" y="1196"/>
                      <a:pt x="404" y="1438"/>
                      <a:pt x="898" y="1438"/>
                    </a:cubicBezTo>
                    <a:lnTo>
                      <a:pt x="20702" y="1438"/>
                    </a:lnTo>
                    <a:cubicBezTo>
                      <a:pt x="21196" y="1438"/>
                      <a:pt x="21600" y="1196"/>
                      <a:pt x="21600" y="901"/>
                    </a:cubicBezTo>
                    <a:lnTo>
                      <a:pt x="21600" y="537"/>
                    </a:lnTo>
                    <a:cubicBezTo>
                      <a:pt x="21600" y="242"/>
                      <a:pt x="21196" y="0"/>
                      <a:pt x="20702" y="0"/>
                    </a:cubicBezTo>
                    <a:lnTo>
                      <a:pt x="898" y="0"/>
                    </a:lnTo>
                    <a:close/>
                    <a:moveTo>
                      <a:pt x="2670" y="2035"/>
                    </a:moveTo>
                    <a:cubicBezTo>
                      <a:pt x="2211" y="2035"/>
                      <a:pt x="1818" y="2231"/>
                      <a:pt x="1734" y="2499"/>
                    </a:cubicBezTo>
                    <a:cubicBezTo>
                      <a:pt x="1688" y="2648"/>
                      <a:pt x="678" y="6175"/>
                      <a:pt x="7600" y="10445"/>
                    </a:cubicBezTo>
                    <a:lnTo>
                      <a:pt x="7609" y="10452"/>
                    </a:lnTo>
                    <a:cubicBezTo>
                      <a:pt x="7626" y="10469"/>
                      <a:pt x="7637" y="10489"/>
                      <a:pt x="7652" y="10509"/>
                    </a:cubicBezTo>
                    <a:lnTo>
                      <a:pt x="7657" y="10516"/>
                    </a:lnTo>
                    <a:cubicBezTo>
                      <a:pt x="7692" y="10583"/>
                      <a:pt x="7734" y="10686"/>
                      <a:pt x="7739" y="10800"/>
                    </a:cubicBezTo>
                    <a:cubicBezTo>
                      <a:pt x="7733" y="10917"/>
                      <a:pt x="7692" y="11018"/>
                      <a:pt x="7657" y="11084"/>
                    </a:cubicBezTo>
                    <a:lnTo>
                      <a:pt x="7654" y="11089"/>
                    </a:lnTo>
                    <a:cubicBezTo>
                      <a:pt x="7640" y="11110"/>
                      <a:pt x="7626" y="11130"/>
                      <a:pt x="7609" y="11148"/>
                    </a:cubicBezTo>
                    <a:lnTo>
                      <a:pt x="7603" y="11153"/>
                    </a:lnTo>
                    <a:cubicBezTo>
                      <a:pt x="678" y="15424"/>
                      <a:pt x="1688" y="18954"/>
                      <a:pt x="1734" y="19102"/>
                    </a:cubicBezTo>
                    <a:cubicBezTo>
                      <a:pt x="1818" y="19371"/>
                      <a:pt x="2211" y="19565"/>
                      <a:pt x="2670" y="19565"/>
                    </a:cubicBezTo>
                    <a:lnTo>
                      <a:pt x="18930" y="19565"/>
                    </a:lnTo>
                    <a:cubicBezTo>
                      <a:pt x="19389" y="19565"/>
                      <a:pt x="19782" y="19371"/>
                      <a:pt x="19866" y="19102"/>
                    </a:cubicBezTo>
                    <a:cubicBezTo>
                      <a:pt x="19912" y="18954"/>
                      <a:pt x="20920" y="15426"/>
                      <a:pt x="13997" y="11155"/>
                    </a:cubicBezTo>
                    <a:lnTo>
                      <a:pt x="13991" y="11148"/>
                    </a:lnTo>
                    <a:cubicBezTo>
                      <a:pt x="13974" y="11131"/>
                      <a:pt x="13962" y="11113"/>
                      <a:pt x="13948" y="11092"/>
                    </a:cubicBezTo>
                    <a:lnTo>
                      <a:pt x="13943" y="11084"/>
                    </a:lnTo>
                    <a:cubicBezTo>
                      <a:pt x="13908" y="11018"/>
                      <a:pt x="13866" y="10915"/>
                      <a:pt x="13861" y="10802"/>
                    </a:cubicBezTo>
                    <a:cubicBezTo>
                      <a:pt x="13866" y="10684"/>
                      <a:pt x="13908" y="10584"/>
                      <a:pt x="13943" y="10518"/>
                    </a:cubicBezTo>
                    <a:lnTo>
                      <a:pt x="13946" y="10511"/>
                    </a:lnTo>
                    <a:cubicBezTo>
                      <a:pt x="13960" y="10490"/>
                      <a:pt x="13974" y="10470"/>
                      <a:pt x="13991" y="10452"/>
                    </a:cubicBezTo>
                    <a:lnTo>
                      <a:pt x="13997" y="10447"/>
                    </a:lnTo>
                    <a:cubicBezTo>
                      <a:pt x="20922" y="6176"/>
                      <a:pt x="19912" y="2648"/>
                      <a:pt x="19866" y="2499"/>
                    </a:cubicBezTo>
                    <a:cubicBezTo>
                      <a:pt x="19782" y="2231"/>
                      <a:pt x="19389" y="2035"/>
                      <a:pt x="18930" y="2035"/>
                    </a:cubicBezTo>
                    <a:lnTo>
                      <a:pt x="2670" y="2035"/>
                    </a:lnTo>
                    <a:close/>
                    <a:moveTo>
                      <a:pt x="3562" y="3170"/>
                    </a:moveTo>
                    <a:lnTo>
                      <a:pt x="18038" y="3170"/>
                    </a:lnTo>
                    <a:cubicBezTo>
                      <a:pt x="18033" y="3525"/>
                      <a:pt x="17958" y="4064"/>
                      <a:pt x="17658" y="4738"/>
                    </a:cubicBezTo>
                    <a:cubicBezTo>
                      <a:pt x="17139" y="5903"/>
                      <a:pt x="15820" y="7716"/>
                      <a:pt x="12489" y="9742"/>
                    </a:cubicBezTo>
                    <a:cubicBezTo>
                      <a:pt x="12423" y="9782"/>
                      <a:pt x="12368" y="9829"/>
                      <a:pt x="12325" y="9879"/>
                    </a:cubicBezTo>
                    <a:cubicBezTo>
                      <a:pt x="12317" y="9888"/>
                      <a:pt x="12253" y="9965"/>
                      <a:pt x="12180" y="10087"/>
                    </a:cubicBezTo>
                    <a:cubicBezTo>
                      <a:pt x="12034" y="10297"/>
                      <a:pt x="11957" y="10524"/>
                      <a:pt x="11956" y="10759"/>
                    </a:cubicBezTo>
                    <a:cubicBezTo>
                      <a:pt x="11956" y="10768"/>
                      <a:pt x="11956" y="10776"/>
                      <a:pt x="11956" y="10785"/>
                    </a:cubicBezTo>
                    <a:lnTo>
                      <a:pt x="11956" y="10815"/>
                    </a:lnTo>
                    <a:cubicBezTo>
                      <a:pt x="11956" y="10824"/>
                      <a:pt x="11956" y="10832"/>
                      <a:pt x="11956" y="10837"/>
                    </a:cubicBezTo>
                    <a:cubicBezTo>
                      <a:pt x="11957" y="11075"/>
                      <a:pt x="12034" y="11303"/>
                      <a:pt x="12177" y="11510"/>
                    </a:cubicBezTo>
                    <a:cubicBezTo>
                      <a:pt x="12252" y="11635"/>
                      <a:pt x="12317" y="11714"/>
                      <a:pt x="12325" y="11723"/>
                    </a:cubicBezTo>
                    <a:cubicBezTo>
                      <a:pt x="12368" y="11772"/>
                      <a:pt x="12423" y="11817"/>
                      <a:pt x="12489" y="11858"/>
                    </a:cubicBezTo>
                    <a:cubicBezTo>
                      <a:pt x="15820" y="13884"/>
                      <a:pt x="17139" y="15699"/>
                      <a:pt x="17658" y="16863"/>
                    </a:cubicBezTo>
                    <a:cubicBezTo>
                      <a:pt x="17959" y="17538"/>
                      <a:pt x="18033" y="18076"/>
                      <a:pt x="18038" y="18430"/>
                    </a:cubicBezTo>
                    <a:lnTo>
                      <a:pt x="3562" y="18430"/>
                    </a:lnTo>
                    <a:cubicBezTo>
                      <a:pt x="3567" y="18075"/>
                      <a:pt x="3642" y="17536"/>
                      <a:pt x="3942" y="16862"/>
                    </a:cubicBezTo>
                    <a:cubicBezTo>
                      <a:pt x="4461" y="15697"/>
                      <a:pt x="5780" y="13884"/>
                      <a:pt x="9111" y="11858"/>
                    </a:cubicBezTo>
                    <a:cubicBezTo>
                      <a:pt x="9177" y="11817"/>
                      <a:pt x="9232" y="11771"/>
                      <a:pt x="9275" y="11721"/>
                    </a:cubicBezTo>
                    <a:cubicBezTo>
                      <a:pt x="9283" y="11713"/>
                      <a:pt x="9348" y="11635"/>
                      <a:pt x="9420" y="11513"/>
                    </a:cubicBezTo>
                    <a:cubicBezTo>
                      <a:pt x="9566" y="11303"/>
                      <a:pt x="9643" y="11076"/>
                      <a:pt x="9644" y="10841"/>
                    </a:cubicBezTo>
                    <a:cubicBezTo>
                      <a:pt x="9644" y="10832"/>
                      <a:pt x="9644" y="10824"/>
                      <a:pt x="9644" y="10815"/>
                    </a:cubicBezTo>
                    <a:lnTo>
                      <a:pt x="9644" y="10785"/>
                    </a:lnTo>
                    <a:cubicBezTo>
                      <a:pt x="9644" y="10776"/>
                      <a:pt x="9644" y="10768"/>
                      <a:pt x="9644" y="10763"/>
                    </a:cubicBezTo>
                    <a:cubicBezTo>
                      <a:pt x="9643" y="10525"/>
                      <a:pt x="9566" y="10297"/>
                      <a:pt x="9423" y="10090"/>
                    </a:cubicBezTo>
                    <a:cubicBezTo>
                      <a:pt x="9348" y="9964"/>
                      <a:pt x="9283" y="9888"/>
                      <a:pt x="9275" y="9879"/>
                    </a:cubicBezTo>
                    <a:cubicBezTo>
                      <a:pt x="9232" y="9829"/>
                      <a:pt x="9177" y="9783"/>
                      <a:pt x="9111" y="9742"/>
                    </a:cubicBezTo>
                    <a:cubicBezTo>
                      <a:pt x="5780" y="7716"/>
                      <a:pt x="4461" y="5903"/>
                      <a:pt x="3942" y="4738"/>
                    </a:cubicBezTo>
                    <a:cubicBezTo>
                      <a:pt x="3641" y="4064"/>
                      <a:pt x="3567" y="3525"/>
                      <a:pt x="3562" y="3170"/>
                    </a:cubicBezTo>
                    <a:close/>
                    <a:moveTo>
                      <a:pt x="10800" y="12519"/>
                    </a:moveTo>
                    <a:cubicBezTo>
                      <a:pt x="10624" y="12512"/>
                      <a:pt x="10439" y="12534"/>
                      <a:pt x="10293" y="12618"/>
                    </a:cubicBezTo>
                    <a:lnTo>
                      <a:pt x="10296" y="12620"/>
                    </a:lnTo>
                    <a:cubicBezTo>
                      <a:pt x="4812" y="15292"/>
                      <a:pt x="5628" y="17483"/>
                      <a:pt x="5665" y="17575"/>
                    </a:cubicBezTo>
                    <a:lnTo>
                      <a:pt x="5707" y="17678"/>
                    </a:lnTo>
                    <a:lnTo>
                      <a:pt x="15892" y="17678"/>
                    </a:lnTo>
                    <a:lnTo>
                      <a:pt x="15935" y="17575"/>
                    </a:lnTo>
                    <a:cubicBezTo>
                      <a:pt x="15972" y="17483"/>
                      <a:pt x="16788" y="15292"/>
                      <a:pt x="11304" y="12620"/>
                    </a:cubicBezTo>
                    <a:lnTo>
                      <a:pt x="11307" y="12618"/>
                    </a:lnTo>
                    <a:cubicBezTo>
                      <a:pt x="11161" y="12534"/>
                      <a:pt x="10976" y="12512"/>
                      <a:pt x="10800" y="12519"/>
                    </a:cubicBezTo>
                    <a:close/>
                    <a:moveTo>
                      <a:pt x="898" y="20164"/>
                    </a:moveTo>
                    <a:cubicBezTo>
                      <a:pt x="404" y="20164"/>
                      <a:pt x="0" y="20404"/>
                      <a:pt x="0" y="20699"/>
                    </a:cubicBezTo>
                    <a:lnTo>
                      <a:pt x="0" y="21064"/>
                    </a:lnTo>
                    <a:cubicBezTo>
                      <a:pt x="0" y="21359"/>
                      <a:pt x="404" y="21600"/>
                      <a:pt x="898" y="21600"/>
                    </a:cubicBezTo>
                    <a:lnTo>
                      <a:pt x="20702" y="21600"/>
                    </a:lnTo>
                    <a:cubicBezTo>
                      <a:pt x="21196" y="21600"/>
                      <a:pt x="21600" y="21359"/>
                      <a:pt x="21600" y="21064"/>
                    </a:cubicBezTo>
                    <a:lnTo>
                      <a:pt x="21600" y="20699"/>
                    </a:lnTo>
                    <a:cubicBezTo>
                      <a:pt x="21600" y="20404"/>
                      <a:pt x="21196" y="20164"/>
                      <a:pt x="20702" y="20164"/>
                    </a:cubicBezTo>
                    <a:lnTo>
                      <a:pt x="898" y="20164"/>
                    </a:ln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7" name="pasted-movie.png">
                <a:extLst>
                  <a:ext uri="{FF2B5EF4-FFF2-40B4-BE49-F238E27FC236}">
                    <a16:creationId xmlns:a16="http://schemas.microsoft.com/office/drawing/2014/main" id="{2E0AF682-3812-2BF3-5A24-84B75CFE1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6093" y="0"/>
                <a:ext cx="1371809" cy="1371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8" name="Battery">
                <a:extLst>
                  <a:ext uri="{FF2B5EF4-FFF2-40B4-BE49-F238E27FC236}">
                    <a16:creationId xmlns:a16="http://schemas.microsoft.com/office/drawing/2014/main" id="{D1F15108-FD6D-EC69-2E1E-B109A9B50E0D}"/>
                  </a:ext>
                </a:extLst>
              </p:cNvPr>
              <p:cNvSpPr/>
              <p:nvPr/>
            </p:nvSpPr>
            <p:spPr>
              <a:xfrm>
                <a:off x="3205764" y="654154"/>
                <a:ext cx="817562" cy="392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4" y="0"/>
                    </a:moveTo>
                    <a:cubicBezTo>
                      <a:pt x="210" y="0"/>
                      <a:pt x="0" y="430"/>
                      <a:pt x="0" y="970"/>
                    </a:cubicBezTo>
                    <a:lnTo>
                      <a:pt x="0" y="20633"/>
                    </a:lnTo>
                    <a:cubicBezTo>
                      <a:pt x="0" y="21162"/>
                      <a:pt x="205" y="21600"/>
                      <a:pt x="464" y="21600"/>
                    </a:cubicBezTo>
                    <a:lnTo>
                      <a:pt x="19300" y="21600"/>
                    </a:lnTo>
                    <a:cubicBezTo>
                      <a:pt x="19554" y="21600"/>
                      <a:pt x="19764" y="21173"/>
                      <a:pt x="19764" y="20633"/>
                    </a:cubicBezTo>
                    <a:lnTo>
                      <a:pt x="19764" y="16358"/>
                    </a:lnTo>
                    <a:lnTo>
                      <a:pt x="21136" y="16358"/>
                    </a:lnTo>
                    <a:cubicBezTo>
                      <a:pt x="21390" y="16358"/>
                      <a:pt x="21600" y="15931"/>
                      <a:pt x="21600" y="15391"/>
                    </a:cubicBezTo>
                    <a:lnTo>
                      <a:pt x="21595" y="6212"/>
                    </a:lnTo>
                    <a:cubicBezTo>
                      <a:pt x="21595" y="5683"/>
                      <a:pt x="21390" y="5245"/>
                      <a:pt x="21131" y="5245"/>
                    </a:cubicBezTo>
                    <a:lnTo>
                      <a:pt x="19759" y="5245"/>
                    </a:lnTo>
                    <a:lnTo>
                      <a:pt x="19759" y="970"/>
                    </a:lnTo>
                    <a:cubicBezTo>
                      <a:pt x="19759" y="442"/>
                      <a:pt x="19554" y="0"/>
                      <a:pt x="19295" y="0"/>
                    </a:cubicBezTo>
                    <a:lnTo>
                      <a:pt x="464" y="0"/>
                    </a:lnTo>
                    <a:close/>
                    <a:moveTo>
                      <a:pt x="935" y="1948"/>
                    </a:moveTo>
                    <a:lnTo>
                      <a:pt x="18829" y="1948"/>
                    </a:lnTo>
                    <a:lnTo>
                      <a:pt x="18829" y="6223"/>
                    </a:lnTo>
                    <a:cubicBezTo>
                      <a:pt x="18829" y="6751"/>
                      <a:pt x="19036" y="7189"/>
                      <a:pt x="19295" y="7189"/>
                    </a:cubicBezTo>
                    <a:lnTo>
                      <a:pt x="20665" y="7189"/>
                    </a:lnTo>
                    <a:lnTo>
                      <a:pt x="20665" y="14435"/>
                    </a:lnTo>
                    <a:lnTo>
                      <a:pt x="19295" y="14435"/>
                    </a:lnTo>
                    <a:cubicBezTo>
                      <a:pt x="19041" y="14435"/>
                      <a:pt x="18829" y="14862"/>
                      <a:pt x="18829" y="15402"/>
                    </a:cubicBezTo>
                    <a:lnTo>
                      <a:pt x="18829" y="19677"/>
                    </a:lnTo>
                    <a:lnTo>
                      <a:pt x="935" y="19677"/>
                    </a:lnTo>
                    <a:lnTo>
                      <a:pt x="935" y="1948"/>
                    </a:lnTo>
                    <a:close/>
                    <a:moveTo>
                      <a:pt x="2344" y="4458"/>
                    </a:moveTo>
                    <a:cubicBezTo>
                      <a:pt x="2312" y="4458"/>
                      <a:pt x="2290" y="4514"/>
                      <a:pt x="2290" y="4570"/>
                    </a:cubicBezTo>
                    <a:lnTo>
                      <a:pt x="2290" y="17058"/>
                    </a:lnTo>
                    <a:cubicBezTo>
                      <a:pt x="2290" y="17125"/>
                      <a:pt x="2312" y="17170"/>
                      <a:pt x="2344" y="17170"/>
                    </a:cubicBezTo>
                    <a:lnTo>
                      <a:pt x="17437" y="17170"/>
                    </a:lnTo>
                    <a:cubicBezTo>
                      <a:pt x="17464" y="17170"/>
                      <a:pt x="17491" y="17125"/>
                      <a:pt x="17491" y="17058"/>
                    </a:cubicBezTo>
                    <a:lnTo>
                      <a:pt x="17491" y="4570"/>
                    </a:lnTo>
                    <a:cubicBezTo>
                      <a:pt x="17491" y="4514"/>
                      <a:pt x="17464" y="4458"/>
                      <a:pt x="17437" y="4458"/>
                    </a:cubicBezTo>
                    <a:lnTo>
                      <a:pt x="2344" y="4458"/>
                    </a:ln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9" name="pasted-movie.png">
                <a:extLst>
                  <a:ext uri="{FF2B5EF4-FFF2-40B4-BE49-F238E27FC236}">
                    <a16:creationId xmlns:a16="http://schemas.microsoft.com/office/drawing/2014/main" id="{FFC1C265-E00F-2D1C-132D-AE64A586E4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2070" y="49089"/>
                <a:ext cx="2262046" cy="127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Water Drop">
                <a:extLst>
                  <a:ext uri="{FF2B5EF4-FFF2-40B4-BE49-F238E27FC236}">
                    <a16:creationId xmlns:a16="http://schemas.microsoft.com/office/drawing/2014/main" id="{B4691188-CDB7-68D9-D9AA-A3C88F26392B}"/>
                  </a:ext>
                </a:extLst>
              </p:cNvPr>
              <p:cNvSpPr/>
              <p:nvPr/>
            </p:nvSpPr>
            <p:spPr>
              <a:xfrm>
                <a:off x="3466114" y="105"/>
                <a:ext cx="298450" cy="488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2" h="21327" extrusionOk="0">
                    <a:moveTo>
                      <a:pt x="10606" y="0"/>
                    </a:moveTo>
                    <a:cubicBezTo>
                      <a:pt x="10516" y="127"/>
                      <a:pt x="10450" y="217"/>
                      <a:pt x="10391" y="308"/>
                    </a:cubicBezTo>
                    <a:cubicBezTo>
                      <a:pt x="9100" y="2277"/>
                      <a:pt x="7638" y="4199"/>
                      <a:pt x="6033" y="6080"/>
                    </a:cubicBezTo>
                    <a:cubicBezTo>
                      <a:pt x="4443" y="7944"/>
                      <a:pt x="2872" y="9812"/>
                      <a:pt x="1311" y="11685"/>
                    </a:cubicBezTo>
                    <a:cubicBezTo>
                      <a:pt x="214" y="13000"/>
                      <a:pt x="-253" y="14396"/>
                      <a:pt x="134" y="15863"/>
                    </a:cubicBezTo>
                    <a:cubicBezTo>
                      <a:pt x="517" y="17310"/>
                      <a:pt x="1577" y="18561"/>
                      <a:pt x="3348" y="19559"/>
                    </a:cubicBezTo>
                    <a:cubicBezTo>
                      <a:pt x="6003" y="21055"/>
                      <a:pt x="9136" y="21600"/>
                      <a:pt x="12675" y="21200"/>
                    </a:cubicBezTo>
                    <a:cubicBezTo>
                      <a:pt x="15039" y="20933"/>
                      <a:pt x="17020" y="20211"/>
                      <a:pt x="18599" y="19102"/>
                    </a:cubicBezTo>
                    <a:cubicBezTo>
                      <a:pt x="20105" y="18045"/>
                      <a:pt x="20987" y="16808"/>
                      <a:pt x="21175" y="15410"/>
                    </a:cubicBezTo>
                    <a:cubicBezTo>
                      <a:pt x="21347" y="14127"/>
                      <a:pt x="20912" y="12902"/>
                      <a:pt x="19963" y="11753"/>
                    </a:cubicBezTo>
                    <a:cubicBezTo>
                      <a:pt x="18972" y="10552"/>
                      <a:pt x="17981" y="9352"/>
                      <a:pt x="16951" y="8164"/>
                    </a:cubicBezTo>
                    <a:cubicBezTo>
                      <a:pt x="15099" y="6028"/>
                      <a:pt x="13203" y="3905"/>
                      <a:pt x="11706" y="1663"/>
                    </a:cubicBezTo>
                    <a:cubicBezTo>
                      <a:pt x="11345" y="1122"/>
                      <a:pt x="10989" y="580"/>
                      <a:pt x="10606" y="0"/>
                    </a:cubicBez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" name="Text 6">
            <a:extLst>
              <a:ext uri="{FF2B5EF4-FFF2-40B4-BE49-F238E27FC236}">
                <a16:creationId xmlns:a16="http://schemas.microsoft.com/office/drawing/2014/main" id="{182E904C-D2D0-995D-7F60-2CB0BCEECD63}"/>
              </a:ext>
            </a:extLst>
          </p:cNvPr>
          <p:cNvSpPr/>
          <p:nvPr/>
        </p:nvSpPr>
        <p:spPr>
          <a:xfrm>
            <a:off x="1326746" y="11247833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Three layers of edge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83322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6429B-A86C-44F4-69BB-507071594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96457D3-9B56-B891-FF95-5233DA8E4A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Three Layers of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5D8675-A9BA-3363-4423-9391578E085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82CB544-D4FC-FD58-43CF-C48E88EC8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83" y="2109384"/>
            <a:ext cx="11607917" cy="9278437"/>
          </a:xfrm>
          <a:prstGeom prst="rect">
            <a:avLst/>
          </a:prstGeom>
        </p:spPr>
      </p:pic>
      <p:grpSp>
        <p:nvGrpSpPr>
          <p:cNvPr id="3" name="Group">
            <a:extLst>
              <a:ext uri="{FF2B5EF4-FFF2-40B4-BE49-F238E27FC236}">
                <a16:creationId xmlns:a16="http://schemas.microsoft.com/office/drawing/2014/main" id="{3C18368C-F297-624D-D884-2C4460FA87FD}"/>
              </a:ext>
            </a:extLst>
          </p:cNvPr>
          <p:cNvGrpSpPr>
            <a:grpSpLocks/>
          </p:cNvGrpSpPr>
          <p:nvPr/>
        </p:nvGrpSpPr>
        <p:grpSpPr bwMode="auto">
          <a:xfrm>
            <a:off x="15248149" y="209809"/>
            <a:ext cx="7659687" cy="1689100"/>
            <a:chOff x="0" y="0"/>
            <a:chExt cx="7659687" cy="1689100"/>
          </a:xfrm>
        </p:grpSpPr>
        <p:sp>
          <p:nvSpPr>
            <p:cNvPr id="4" name="Rounded Rectangle">
              <a:extLst>
                <a:ext uri="{FF2B5EF4-FFF2-40B4-BE49-F238E27FC236}">
                  <a16:creationId xmlns:a16="http://schemas.microsoft.com/office/drawing/2014/main" id="{C28D9A04-EB10-12D5-A3AB-B461CA2DDF86}"/>
                </a:ext>
              </a:extLst>
            </p:cNvPr>
            <p:cNvSpPr/>
            <p:nvPr/>
          </p:nvSpPr>
          <p:spPr>
            <a:xfrm>
              <a:off x="0" y="0"/>
              <a:ext cx="7659687" cy="1689100"/>
            </a:xfrm>
            <a:prstGeom prst="roundRect">
              <a:avLst>
                <a:gd name="adj" fmla="val 15000"/>
              </a:avLst>
            </a:prstGeom>
            <a:solidFill>
              <a:schemeClr val="accent4">
                <a:hueOff val="112711"/>
                <a:satOff val="-6790"/>
                <a:lumOff val="9859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>
              <a:defPPr>
                <a:defRPr lang="en-US"/>
              </a:defPPr>
              <a:lvl1pPr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1pPr>
              <a:lvl2pPr indent="4572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2pPr>
              <a:lvl3pPr indent="9144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3pPr>
              <a:lvl4pPr indent="13716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4pPr>
              <a:lvl5pPr indent="1828800" algn="l" defTabSz="355600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5pPr>
              <a:lvl6pPr marL="22860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6pPr>
              <a:lvl7pPr marL="27432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7pPr>
              <a:lvl8pPr marL="32004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8pPr>
              <a:lvl9pPr marL="3657600" algn="l" defTabSz="914400" rtl="0" eaLnBrk="1" latinLnBrk="0" hangingPunct="1">
                <a:defRPr sz="4000" kern="1200">
                  <a:solidFill>
                    <a:srgbClr val="535860"/>
                  </a:solidFill>
                  <a:latin typeface="Graphik Light"/>
                  <a:ea typeface="Graphik Light"/>
                  <a:cs typeface="Graphik Light"/>
                  <a:sym typeface="Graphik Light"/>
                </a:defRPr>
              </a:lvl9pPr>
            </a:lstStyle>
            <a:p>
              <a:pPr algn="ctr" defTabSz="825500" eaLnBrk="1" fontAlgn="auto">
                <a:spcBef>
                  <a:spcPts val="0"/>
                </a:spcBef>
                <a:spcAft>
                  <a:spcPts val="0"/>
                </a:spcAft>
                <a:defRPr sz="3200"/>
              </a:pPr>
              <a:endParaRPr sz="3200" kern="0">
                <a:solidFill>
                  <a:schemeClr val="accent1">
                    <a:satOff val="-9155"/>
                    <a:lumOff val="-32673"/>
                  </a:schemeClr>
                </a:solidFill>
              </a:endParaRPr>
            </a:p>
          </p:txBody>
        </p:sp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1A0FEA9B-B44A-7952-AD0D-AAD096DEB1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387" y="158645"/>
              <a:ext cx="6793514" cy="1371811"/>
              <a:chOff x="602" y="0"/>
              <a:chExt cx="6793514" cy="1371809"/>
            </a:xfrm>
          </p:grpSpPr>
          <p:sp>
            <p:nvSpPr>
              <p:cNvPr id="6" name="Hourglass">
                <a:extLst>
                  <a:ext uri="{FF2B5EF4-FFF2-40B4-BE49-F238E27FC236}">
                    <a16:creationId xmlns:a16="http://schemas.microsoft.com/office/drawing/2014/main" id="{6F587CF0-F325-F711-54DA-65A77E73C307}"/>
                  </a:ext>
                </a:extLst>
              </p:cNvPr>
              <p:cNvSpPr/>
              <p:nvPr/>
            </p:nvSpPr>
            <p:spPr>
              <a:xfrm>
                <a:off x="602" y="105"/>
                <a:ext cx="817563" cy="13715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98" y="0"/>
                    </a:moveTo>
                    <a:cubicBezTo>
                      <a:pt x="404" y="0"/>
                      <a:pt x="0" y="242"/>
                      <a:pt x="0" y="537"/>
                    </a:cubicBezTo>
                    <a:lnTo>
                      <a:pt x="0" y="901"/>
                    </a:lnTo>
                    <a:cubicBezTo>
                      <a:pt x="0" y="1196"/>
                      <a:pt x="404" y="1438"/>
                      <a:pt x="898" y="1438"/>
                    </a:cubicBezTo>
                    <a:lnTo>
                      <a:pt x="20702" y="1438"/>
                    </a:lnTo>
                    <a:cubicBezTo>
                      <a:pt x="21196" y="1438"/>
                      <a:pt x="21600" y="1196"/>
                      <a:pt x="21600" y="901"/>
                    </a:cubicBezTo>
                    <a:lnTo>
                      <a:pt x="21600" y="537"/>
                    </a:lnTo>
                    <a:cubicBezTo>
                      <a:pt x="21600" y="242"/>
                      <a:pt x="21196" y="0"/>
                      <a:pt x="20702" y="0"/>
                    </a:cubicBezTo>
                    <a:lnTo>
                      <a:pt x="898" y="0"/>
                    </a:lnTo>
                    <a:close/>
                    <a:moveTo>
                      <a:pt x="2670" y="2035"/>
                    </a:moveTo>
                    <a:cubicBezTo>
                      <a:pt x="2211" y="2035"/>
                      <a:pt x="1818" y="2231"/>
                      <a:pt x="1734" y="2499"/>
                    </a:cubicBezTo>
                    <a:cubicBezTo>
                      <a:pt x="1688" y="2648"/>
                      <a:pt x="678" y="6175"/>
                      <a:pt x="7600" y="10445"/>
                    </a:cubicBezTo>
                    <a:lnTo>
                      <a:pt x="7609" y="10452"/>
                    </a:lnTo>
                    <a:cubicBezTo>
                      <a:pt x="7626" y="10469"/>
                      <a:pt x="7637" y="10489"/>
                      <a:pt x="7652" y="10509"/>
                    </a:cubicBezTo>
                    <a:lnTo>
                      <a:pt x="7657" y="10516"/>
                    </a:lnTo>
                    <a:cubicBezTo>
                      <a:pt x="7692" y="10583"/>
                      <a:pt x="7734" y="10686"/>
                      <a:pt x="7739" y="10800"/>
                    </a:cubicBezTo>
                    <a:cubicBezTo>
                      <a:pt x="7733" y="10917"/>
                      <a:pt x="7692" y="11018"/>
                      <a:pt x="7657" y="11084"/>
                    </a:cubicBezTo>
                    <a:lnTo>
                      <a:pt x="7654" y="11089"/>
                    </a:lnTo>
                    <a:cubicBezTo>
                      <a:pt x="7640" y="11110"/>
                      <a:pt x="7626" y="11130"/>
                      <a:pt x="7609" y="11148"/>
                    </a:cubicBezTo>
                    <a:lnTo>
                      <a:pt x="7603" y="11153"/>
                    </a:lnTo>
                    <a:cubicBezTo>
                      <a:pt x="678" y="15424"/>
                      <a:pt x="1688" y="18954"/>
                      <a:pt x="1734" y="19102"/>
                    </a:cubicBezTo>
                    <a:cubicBezTo>
                      <a:pt x="1818" y="19371"/>
                      <a:pt x="2211" y="19565"/>
                      <a:pt x="2670" y="19565"/>
                    </a:cubicBezTo>
                    <a:lnTo>
                      <a:pt x="18930" y="19565"/>
                    </a:lnTo>
                    <a:cubicBezTo>
                      <a:pt x="19389" y="19565"/>
                      <a:pt x="19782" y="19371"/>
                      <a:pt x="19866" y="19102"/>
                    </a:cubicBezTo>
                    <a:cubicBezTo>
                      <a:pt x="19912" y="18954"/>
                      <a:pt x="20920" y="15426"/>
                      <a:pt x="13997" y="11155"/>
                    </a:cubicBezTo>
                    <a:lnTo>
                      <a:pt x="13991" y="11148"/>
                    </a:lnTo>
                    <a:cubicBezTo>
                      <a:pt x="13974" y="11131"/>
                      <a:pt x="13962" y="11113"/>
                      <a:pt x="13948" y="11092"/>
                    </a:cubicBezTo>
                    <a:lnTo>
                      <a:pt x="13943" y="11084"/>
                    </a:lnTo>
                    <a:cubicBezTo>
                      <a:pt x="13908" y="11018"/>
                      <a:pt x="13866" y="10915"/>
                      <a:pt x="13861" y="10802"/>
                    </a:cubicBezTo>
                    <a:cubicBezTo>
                      <a:pt x="13866" y="10684"/>
                      <a:pt x="13908" y="10584"/>
                      <a:pt x="13943" y="10518"/>
                    </a:cubicBezTo>
                    <a:lnTo>
                      <a:pt x="13946" y="10511"/>
                    </a:lnTo>
                    <a:cubicBezTo>
                      <a:pt x="13960" y="10490"/>
                      <a:pt x="13974" y="10470"/>
                      <a:pt x="13991" y="10452"/>
                    </a:cubicBezTo>
                    <a:lnTo>
                      <a:pt x="13997" y="10447"/>
                    </a:lnTo>
                    <a:cubicBezTo>
                      <a:pt x="20922" y="6176"/>
                      <a:pt x="19912" y="2648"/>
                      <a:pt x="19866" y="2499"/>
                    </a:cubicBezTo>
                    <a:cubicBezTo>
                      <a:pt x="19782" y="2231"/>
                      <a:pt x="19389" y="2035"/>
                      <a:pt x="18930" y="2035"/>
                    </a:cubicBezTo>
                    <a:lnTo>
                      <a:pt x="2670" y="2035"/>
                    </a:lnTo>
                    <a:close/>
                    <a:moveTo>
                      <a:pt x="3562" y="3170"/>
                    </a:moveTo>
                    <a:lnTo>
                      <a:pt x="18038" y="3170"/>
                    </a:lnTo>
                    <a:cubicBezTo>
                      <a:pt x="18033" y="3525"/>
                      <a:pt x="17958" y="4064"/>
                      <a:pt x="17658" y="4738"/>
                    </a:cubicBezTo>
                    <a:cubicBezTo>
                      <a:pt x="17139" y="5903"/>
                      <a:pt x="15820" y="7716"/>
                      <a:pt x="12489" y="9742"/>
                    </a:cubicBezTo>
                    <a:cubicBezTo>
                      <a:pt x="12423" y="9782"/>
                      <a:pt x="12368" y="9829"/>
                      <a:pt x="12325" y="9879"/>
                    </a:cubicBezTo>
                    <a:cubicBezTo>
                      <a:pt x="12317" y="9888"/>
                      <a:pt x="12253" y="9965"/>
                      <a:pt x="12180" y="10087"/>
                    </a:cubicBezTo>
                    <a:cubicBezTo>
                      <a:pt x="12034" y="10297"/>
                      <a:pt x="11957" y="10524"/>
                      <a:pt x="11956" y="10759"/>
                    </a:cubicBezTo>
                    <a:cubicBezTo>
                      <a:pt x="11956" y="10768"/>
                      <a:pt x="11956" y="10776"/>
                      <a:pt x="11956" y="10785"/>
                    </a:cubicBezTo>
                    <a:lnTo>
                      <a:pt x="11956" y="10815"/>
                    </a:lnTo>
                    <a:cubicBezTo>
                      <a:pt x="11956" y="10824"/>
                      <a:pt x="11956" y="10832"/>
                      <a:pt x="11956" y="10837"/>
                    </a:cubicBezTo>
                    <a:cubicBezTo>
                      <a:pt x="11957" y="11075"/>
                      <a:pt x="12034" y="11303"/>
                      <a:pt x="12177" y="11510"/>
                    </a:cubicBezTo>
                    <a:cubicBezTo>
                      <a:pt x="12252" y="11635"/>
                      <a:pt x="12317" y="11714"/>
                      <a:pt x="12325" y="11723"/>
                    </a:cubicBezTo>
                    <a:cubicBezTo>
                      <a:pt x="12368" y="11772"/>
                      <a:pt x="12423" y="11817"/>
                      <a:pt x="12489" y="11858"/>
                    </a:cubicBezTo>
                    <a:cubicBezTo>
                      <a:pt x="15820" y="13884"/>
                      <a:pt x="17139" y="15699"/>
                      <a:pt x="17658" y="16863"/>
                    </a:cubicBezTo>
                    <a:cubicBezTo>
                      <a:pt x="17959" y="17538"/>
                      <a:pt x="18033" y="18076"/>
                      <a:pt x="18038" y="18430"/>
                    </a:cubicBezTo>
                    <a:lnTo>
                      <a:pt x="3562" y="18430"/>
                    </a:lnTo>
                    <a:cubicBezTo>
                      <a:pt x="3567" y="18075"/>
                      <a:pt x="3642" y="17536"/>
                      <a:pt x="3942" y="16862"/>
                    </a:cubicBezTo>
                    <a:cubicBezTo>
                      <a:pt x="4461" y="15697"/>
                      <a:pt x="5780" y="13884"/>
                      <a:pt x="9111" y="11858"/>
                    </a:cubicBezTo>
                    <a:cubicBezTo>
                      <a:pt x="9177" y="11817"/>
                      <a:pt x="9232" y="11771"/>
                      <a:pt x="9275" y="11721"/>
                    </a:cubicBezTo>
                    <a:cubicBezTo>
                      <a:pt x="9283" y="11713"/>
                      <a:pt x="9348" y="11635"/>
                      <a:pt x="9420" y="11513"/>
                    </a:cubicBezTo>
                    <a:cubicBezTo>
                      <a:pt x="9566" y="11303"/>
                      <a:pt x="9643" y="11076"/>
                      <a:pt x="9644" y="10841"/>
                    </a:cubicBezTo>
                    <a:cubicBezTo>
                      <a:pt x="9644" y="10832"/>
                      <a:pt x="9644" y="10824"/>
                      <a:pt x="9644" y="10815"/>
                    </a:cubicBezTo>
                    <a:lnTo>
                      <a:pt x="9644" y="10785"/>
                    </a:lnTo>
                    <a:cubicBezTo>
                      <a:pt x="9644" y="10776"/>
                      <a:pt x="9644" y="10768"/>
                      <a:pt x="9644" y="10763"/>
                    </a:cubicBezTo>
                    <a:cubicBezTo>
                      <a:pt x="9643" y="10525"/>
                      <a:pt x="9566" y="10297"/>
                      <a:pt x="9423" y="10090"/>
                    </a:cubicBezTo>
                    <a:cubicBezTo>
                      <a:pt x="9348" y="9964"/>
                      <a:pt x="9283" y="9888"/>
                      <a:pt x="9275" y="9879"/>
                    </a:cubicBezTo>
                    <a:cubicBezTo>
                      <a:pt x="9232" y="9829"/>
                      <a:pt x="9177" y="9783"/>
                      <a:pt x="9111" y="9742"/>
                    </a:cubicBezTo>
                    <a:cubicBezTo>
                      <a:pt x="5780" y="7716"/>
                      <a:pt x="4461" y="5903"/>
                      <a:pt x="3942" y="4738"/>
                    </a:cubicBezTo>
                    <a:cubicBezTo>
                      <a:pt x="3641" y="4064"/>
                      <a:pt x="3567" y="3525"/>
                      <a:pt x="3562" y="3170"/>
                    </a:cubicBezTo>
                    <a:close/>
                    <a:moveTo>
                      <a:pt x="10800" y="12519"/>
                    </a:moveTo>
                    <a:cubicBezTo>
                      <a:pt x="10624" y="12512"/>
                      <a:pt x="10439" y="12534"/>
                      <a:pt x="10293" y="12618"/>
                    </a:cubicBezTo>
                    <a:lnTo>
                      <a:pt x="10296" y="12620"/>
                    </a:lnTo>
                    <a:cubicBezTo>
                      <a:pt x="4812" y="15292"/>
                      <a:pt x="5628" y="17483"/>
                      <a:pt x="5665" y="17575"/>
                    </a:cubicBezTo>
                    <a:lnTo>
                      <a:pt x="5707" y="17678"/>
                    </a:lnTo>
                    <a:lnTo>
                      <a:pt x="15892" y="17678"/>
                    </a:lnTo>
                    <a:lnTo>
                      <a:pt x="15935" y="17575"/>
                    </a:lnTo>
                    <a:cubicBezTo>
                      <a:pt x="15972" y="17483"/>
                      <a:pt x="16788" y="15292"/>
                      <a:pt x="11304" y="12620"/>
                    </a:cubicBezTo>
                    <a:lnTo>
                      <a:pt x="11307" y="12618"/>
                    </a:lnTo>
                    <a:cubicBezTo>
                      <a:pt x="11161" y="12534"/>
                      <a:pt x="10976" y="12512"/>
                      <a:pt x="10800" y="12519"/>
                    </a:cubicBezTo>
                    <a:close/>
                    <a:moveTo>
                      <a:pt x="898" y="20164"/>
                    </a:moveTo>
                    <a:cubicBezTo>
                      <a:pt x="404" y="20164"/>
                      <a:pt x="0" y="20404"/>
                      <a:pt x="0" y="20699"/>
                    </a:cubicBezTo>
                    <a:lnTo>
                      <a:pt x="0" y="21064"/>
                    </a:lnTo>
                    <a:cubicBezTo>
                      <a:pt x="0" y="21359"/>
                      <a:pt x="404" y="21600"/>
                      <a:pt x="898" y="21600"/>
                    </a:cubicBezTo>
                    <a:lnTo>
                      <a:pt x="20702" y="21600"/>
                    </a:lnTo>
                    <a:cubicBezTo>
                      <a:pt x="21196" y="21600"/>
                      <a:pt x="21600" y="21359"/>
                      <a:pt x="21600" y="21064"/>
                    </a:cubicBezTo>
                    <a:lnTo>
                      <a:pt x="21600" y="20699"/>
                    </a:lnTo>
                    <a:cubicBezTo>
                      <a:pt x="21600" y="20404"/>
                      <a:pt x="21196" y="20164"/>
                      <a:pt x="20702" y="20164"/>
                    </a:cubicBezTo>
                    <a:lnTo>
                      <a:pt x="898" y="20164"/>
                    </a:ln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7" name="pasted-movie.png">
                <a:extLst>
                  <a:ext uri="{FF2B5EF4-FFF2-40B4-BE49-F238E27FC236}">
                    <a16:creationId xmlns:a16="http://schemas.microsoft.com/office/drawing/2014/main" id="{DAC50978-4603-DAEF-195E-CD58957E36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6093" y="0"/>
                <a:ext cx="1371809" cy="1371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8" name="Battery">
                <a:extLst>
                  <a:ext uri="{FF2B5EF4-FFF2-40B4-BE49-F238E27FC236}">
                    <a16:creationId xmlns:a16="http://schemas.microsoft.com/office/drawing/2014/main" id="{906F8FF8-9B5C-A30E-4256-EE52412C189D}"/>
                  </a:ext>
                </a:extLst>
              </p:cNvPr>
              <p:cNvSpPr/>
              <p:nvPr/>
            </p:nvSpPr>
            <p:spPr>
              <a:xfrm>
                <a:off x="3205764" y="654154"/>
                <a:ext cx="817562" cy="392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4" y="0"/>
                    </a:moveTo>
                    <a:cubicBezTo>
                      <a:pt x="210" y="0"/>
                      <a:pt x="0" y="430"/>
                      <a:pt x="0" y="970"/>
                    </a:cubicBezTo>
                    <a:lnTo>
                      <a:pt x="0" y="20633"/>
                    </a:lnTo>
                    <a:cubicBezTo>
                      <a:pt x="0" y="21162"/>
                      <a:pt x="205" y="21600"/>
                      <a:pt x="464" y="21600"/>
                    </a:cubicBezTo>
                    <a:lnTo>
                      <a:pt x="19300" y="21600"/>
                    </a:lnTo>
                    <a:cubicBezTo>
                      <a:pt x="19554" y="21600"/>
                      <a:pt x="19764" y="21173"/>
                      <a:pt x="19764" y="20633"/>
                    </a:cubicBezTo>
                    <a:lnTo>
                      <a:pt x="19764" y="16358"/>
                    </a:lnTo>
                    <a:lnTo>
                      <a:pt x="21136" y="16358"/>
                    </a:lnTo>
                    <a:cubicBezTo>
                      <a:pt x="21390" y="16358"/>
                      <a:pt x="21600" y="15931"/>
                      <a:pt x="21600" y="15391"/>
                    </a:cubicBezTo>
                    <a:lnTo>
                      <a:pt x="21595" y="6212"/>
                    </a:lnTo>
                    <a:cubicBezTo>
                      <a:pt x="21595" y="5683"/>
                      <a:pt x="21390" y="5245"/>
                      <a:pt x="21131" y="5245"/>
                    </a:cubicBezTo>
                    <a:lnTo>
                      <a:pt x="19759" y="5245"/>
                    </a:lnTo>
                    <a:lnTo>
                      <a:pt x="19759" y="970"/>
                    </a:lnTo>
                    <a:cubicBezTo>
                      <a:pt x="19759" y="442"/>
                      <a:pt x="19554" y="0"/>
                      <a:pt x="19295" y="0"/>
                    </a:cubicBezTo>
                    <a:lnTo>
                      <a:pt x="464" y="0"/>
                    </a:lnTo>
                    <a:close/>
                    <a:moveTo>
                      <a:pt x="935" y="1948"/>
                    </a:moveTo>
                    <a:lnTo>
                      <a:pt x="18829" y="1948"/>
                    </a:lnTo>
                    <a:lnTo>
                      <a:pt x="18829" y="6223"/>
                    </a:lnTo>
                    <a:cubicBezTo>
                      <a:pt x="18829" y="6751"/>
                      <a:pt x="19036" y="7189"/>
                      <a:pt x="19295" y="7189"/>
                    </a:cubicBezTo>
                    <a:lnTo>
                      <a:pt x="20665" y="7189"/>
                    </a:lnTo>
                    <a:lnTo>
                      <a:pt x="20665" y="14435"/>
                    </a:lnTo>
                    <a:lnTo>
                      <a:pt x="19295" y="14435"/>
                    </a:lnTo>
                    <a:cubicBezTo>
                      <a:pt x="19041" y="14435"/>
                      <a:pt x="18829" y="14862"/>
                      <a:pt x="18829" y="15402"/>
                    </a:cubicBezTo>
                    <a:lnTo>
                      <a:pt x="18829" y="19677"/>
                    </a:lnTo>
                    <a:lnTo>
                      <a:pt x="935" y="19677"/>
                    </a:lnTo>
                    <a:lnTo>
                      <a:pt x="935" y="1948"/>
                    </a:lnTo>
                    <a:close/>
                    <a:moveTo>
                      <a:pt x="2344" y="4458"/>
                    </a:moveTo>
                    <a:cubicBezTo>
                      <a:pt x="2312" y="4458"/>
                      <a:pt x="2290" y="4514"/>
                      <a:pt x="2290" y="4570"/>
                    </a:cubicBezTo>
                    <a:lnTo>
                      <a:pt x="2290" y="17058"/>
                    </a:lnTo>
                    <a:cubicBezTo>
                      <a:pt x="2290" y="17125"/>
                      <a:pt x="2312" y="17170"/>
                      <a:pt x="2344" y="17170"/>
                    </a:cubicBezTo>
                    <a:lnTo>
                      <a:pt x="17437" y="17170"/>
                    </a:lnTo>
                    <a:cubicBezTo>
                      <a:pt x="17464" y="17170"/>
                      <a:pt x="17491" y="17125"/>
                      <a:pt x="17491" y="17058"/>
                    </a:cubicBezTo>
                    <a:lnTo>
                      <a:pt x="17491" y="4570"/>
                    </a:lnTo>
                    <a:cubicBezTo>
                      <a:pt x="17491" y="4514"/>
                      <a:pt x="17464" y="4458"/>
                      <a:pt x="17437" y="4458"/>
                    </a:cubicBezTo>
                    <a:lnTo>
                      <a:pt x="2344" y="4458"/>
                    </a:ln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9" name="pasted-movie.png">
                <a:extLst>
                  <a:ext uri="{FF2B5EF4-FFF2-40B4-BE49-F238E27FC236}">
                    <a16:creationId xmlns:a16="http://schemas.microsoft.com/office/drawing/2014/main" id="{7E72B6CD-B754-C0C6-2084-210BEA51F2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2070" y="49089"/>
                <a:ext cx="2262046" cy="1273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Water Drop">
                <a:extLst>
                  <a:ext uri="{FF2B5EF4-FFF2-40B4-BE49-F238E27FC236}">
                    <a16:creationId xmlns:a16="http://schemas.microsoft.com/office/drawing/2014/main" id="{953FFF27-066B-E2C4-06DC-F84CE8025204}"/>
                  </a:ext>
                </a:extLst>
              </p:cNvPr>
              <p:cNvSpPr/>
              <p:nvPr/>
            </p:nvSpPr>
            <p:spPr>
              <a:xfrm>
                <a:off x="3466114" y="105"/>
                <a:ext cx="298450" cy="488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2" h="21327" extrusionOk="0">
                    <a:moveTo>
                      <a:pt x="10606" y="0"/>
                    </a:moveTo>
                    <a:cubicBezTo>
                      <a:pt x="10516" y="127"/>
                      <a:pt x="10450" y="217"/>
                      <a:pt x="10391" y="308"/>
                    </a:cubicBezTo>
                    <a:cubicBezTo>
                      <a:pt x="9100" y="2277"/>
                      <a:pt x="7638" y="4199"/>
                      <a:pt x="6033" y="6080"/>
                    </a:cubicBezTo>
                    <a:cubicBezTo>
                      <a:pt x="4443" y="7944"/>
                      <a:pt x="2872" y="9812"/>
                      <a:pt x="1311" y="11685"/>
                    </a:cubicBezTo>
                    <a:cubicBezTo>
                      <a:pt x="214" y="13000"/>
                      <a:pt x="-253" y="14396"/>
                      <a:pt x="134" y="15863"/>
                    </a:cubicBezTo>
                    <a:cubicBezTo>
                      <a:pt x="517" y="17310"/>
                      <a:pt x="1577" y="18561"/>
                      <a:pt x="3348" y="19559"/>
                    </a:cubicBezTo>
                    <a:cubicBezTo>
                      <a:pt x="6003" y="21055"/>
                      <a:pt x="9136" y="21600"/>
                      <a:pt x="12675" y="21200"/>
                    </a:cubicBezTo>
                    <a:cubicBezTo>
                      <a:pt x="15039" y="20933"/>
                      <a:pt x="17020" y="20211"/>
                      <a:pt x="18599" y="19102"/>
                    </a:cubicBezTo>
                    <a:cubicBezTo>
                      <a:pt x="20105" y="18045"/>
                      <a:pt x="20987" y="16808"/>
                      <a:pt x="21175" y="15410"/>
                    </a:cubicBezTo>
                    <a:cubicBezTo>
                      <a:pt x="21347" y="14127"/>
                      <a:pt x="20912" y="12902"/>
                      <a:pt x="19963" y="11753"/>
                    </a:cubicBezTo>
                    <a:cubicBezTo>
                      <a:pt x="18972" y="10552"/>
                      <a:pt x="17981" y="9352"/>
                      <a:pt x="16951" y="8164"/>
                    </a:cubicBezTo>
                    <a:cubicBezTo>
                      <a:pt x="15099" y="6028"/>
                      <a:pt x="13203" y="3905"/>
                      <a:pt x="11706" y="1663"/>
                    </a:cubicBezTo>
                    <a:cubicBezTo>
                      <a:pt x="11345" y="1122"/>
                      <a:pt x="10989" y="580"/>
                      <a:pt x="10606" y="0"/>
                    </a:cubicBezTo>
                    <a:close/>
                  </a:path>
                </a:pathLst>
              </a:custGeom>
              <a:solidFill>
                <a:schemeClr val="accent1">
                  <a:satOff val="-9155"/>
                  <a:lumOff val="-3267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50800" tIns="50800" rIns="50800" bIns="50800" anchor="ctr"/>
              <a:lstStyle>
                <a:defPPr>
                  <a:defRPr lang="en-US"/>
                </a:defPPr>
                <a:lvl1pPr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1pPr>
                <a:lvl2pPr indent="4572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2pPr>
                <a:lvl3pPr indent="9144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3pPr>
                <a:lvl4pPr indent="13716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4pPr>
                <a:lvl5pPr indent="1828800" algn="l" defTabSz="3556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5pPr>
                <a:lvl6pPr marL="22860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6pPr>
                <a:lvl7pPr marL="27432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7pPr>
                <a:lvl8pPr marL="32004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8pPr>
                <a:lvl9pPr marL="3657600" algn="l" defTabSz="914400" rtl="0" eaLnBrk="1" latinLnBrk="0" hangingPunct="1">
                  <a:defRPr sz="4000" kern="1200">
                    <a:solidFill>
                      <a:srgbClr val="535860"/>
                    </a:solidFill>
                    <a:latin typeface="Graphik Light"/>
                    <a:ea typeface="Graphik Light"/>
                    <a:cs typeface="Graphik Light"/>
                    <a:sym typeface="Graphik Light"/>
                  </a:defRPr>
                </a:lvl9pPr>
              </a:lstStyle>
              <a:p>
                <a:pPr algn="ctr" defTabSz="825500" eaLnBrk="1" fontAlgn="auto"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</a:defRPr>
                </a:pPr>
                <a:endParaRPr sz="3200" ker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" name="Data Center Edge…">
            <a:extLst>
              <a:ext uri="{FF2B5EF4-FFF2-40B4-BE49-F238E27FC236}">
                <a16:creationId xmlns:a16="http://schemas.microsoft.com/office/drawing/2014/main" id="{744AAF95-EF48-861E-FDD7-3466AC4F5C0E}"/>
              </a:ext>
            </a:extLst>
          </p:cNvPr>
          <p:cNvSpPr/>
          <p:nvPr/>
        </p:nvSpPr>
        <p:spPr>
          <a:xfrm>
            <a:off x="12192000" y="2109384"/>
            <a:ext cx="10463213" cy="2857416"/>
          </a:xfrm>
          <a:prstGeom prst="roundRect">
            <a:avLst>
              <a:gd name="adj" fmla="val 14869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algn="ctr" defTabSz="825500" eaLnBrk="1" fontAlgn="auto">
              <a:spcBef>
                <a:spcPts val="0"/>
              </a:spcBef>
              <a:spcAft>
                <a:spcPts val="0"/>
              </a:spcAft>
              <a:defRPr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3200" b="1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Data Center Edge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cloud-like computing power but are geographically distributed.</a:t>
            </a:r>
          </a:p>
          <a:p>
            <a:pPr marL="457200" indent="-457200" algn="ctr" defTabSz="825500" eaLnBrk="1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/>
            </a:pPr>
            <a:r>
              <a:rPr sz="2800"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data centers for content delivery, gaming servers, smart city infrastructure, …</a:t>
            </a:r>
          </a:p>
        </p:txBody>
      </p:sp>
      <p:sp>
        <p:nvSpPr>
          <p:cNvPr id="12" name="The divisions between layers are blurry and flexible…">
            <a:extLst>
              <a:ext uri="{FF2B5EF4-FFF2-40B4-BE49-F238E27FC236}">
                <a16:creationId xmlns:a16="http://schemas.microsoft.com/office/drawing/2014/main" id="{159D89FA-4C10-9B5F-579C-2AE599AE7B5B}"/>
              </a:ext>
            </a:extLst>
          </p:cNvPr>
          <p:cNvSpPr txBox="1">
            <a:spLocks noGrp="1"/>
          </p:cNvSpPr>
          <p:nvPr/>
        </p:nvSpPr>
        <p:spPr bwMode="auto">
          <a:xfrm>
            <a:off x="12694920" y="5579352"/>
            <a:ext cx="11252200" cy="710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divisions between layers are </a:t>
            </a: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blurry and flexible</a:t>
            </a:r>
          </a:p>
          <a:p>
            <a:pPr marL="850392" lvl="1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Overlapping</a:t>
            </a: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functions </a:t>
            </a:r>
          </a:p>
          <a:p>
            <a:pPr marL="1243584" lvl="2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e.g., data processing, storage, communication; different scales</a:t>
            </a:r>
          </a:p>
          <a:p>
            <a:pPr marL="850392" lvl="1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Dynamic</a:t>
            </a: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resource </a:t>
            </a:r>
            <a:r>
              <a:rPr lang="en-US"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allocation</a:t>
            </a:r>
            <a:endParaRPr sz="2600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43584" lvl="2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current needs</a:t>
            </a:r>
          </a:p>
          <a:p>
            <a:pPr marL="850392" lvl="1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Distributed</a:t>
            </a: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nature</a:t>
            </a:r>
          </a:p>
          <a:p>
            <a:pPr marL="1243584" lvl="2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 can occur at multiple points along the continuum</a:t>
            </a:r>
          </a:p>
          <a:p>
            <a:pPr marL="850392" lvl="1" defTabSz="305815" eaLnBrk="1" fontAlgn="auto" hangingPunct="1">
              <a:spcBef>
                <a:spcPts val="40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440"/>
            </a:pPr>
            <a:r>
              <a:rPr sz="26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Context-dependent</a:t>
            </a:r>
            <a:r>
              <a:rPr sz="26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design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DCE48E-1A23-097D-B5B7-37A31F1C3208}"/>
              </a:ext>
            </a:extLst>
          </p:cNvPr>
          <p:cNvSpPr/>
          <p:nvPr/>
        </p:nvSpPr>
        <p:spPr>
          <a:xfrm>
            <a:off x="12538310" y="5243804"/>
            <a:ext cx="10844203" cy="7449587"/>
          </a:xfrm>
          <a:prstGeom prst="roundRect">
            <a:avLst>
              <a:gd name="adj" fmla="val 364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887C8D2B-EC15-77CA-D691-B34CC057826A}"/>
              </a:ext>
            </a:extLst>
          </p:cNvPr>
          <p:cNvSpPr/>
          <p:nvPr/>
        </p:nvSpPr>
        <p:spPr>
          <a:xfrm>
            <a:off x="1177456" y="11266169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Three layers of edge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596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3CFF2-4CF2-EFA0-211F-19034DEC0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AA9E748-40D8-CFCD-9215-77205D0455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Four Core Capabilities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1ABE2B-D725-F022-EB1D-E1AD7EAE8E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D931E951-5A67-A926-42B4-E60F34245B32}"/>
              </a:ext>
            </a:extLst>
          </p:cNvPr>
          <p:cNvSpPr/>
          <p:nvPr/>
        </p:nvSpPr>
        <p:spPr>
          <a:xfrm>
            <a:off x="717213" y="2971800"/>
            <a:ext cx="5394960" cy="6035040"/>
          </a:xfrm>
          <a:prstGeom prst="roundRect">
            <a:avLst>
              <a:gd name="adj" fmla="val 271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93F008D6-755B-EC45-F823-09A9ADD03C0F}"/>
              </a:ext>
            </a:extLst>
          </p:cNvPr>
          <p:cNvSpPr/>
          <p:nvPr/>
        </p:nvSpPr>
        <p:spPr>
          <a:xfrm>
            <a:off x="2600877" y="3587890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1CE88244-F82A-4A01-BBAE-0ED00F203353}"/>
              </a:ext>
            </a:extLst>
          </p:cNvPr>
          <p:cNvSpPr/>
          <p:nvPr/>
        </p:nvSpPr>
        <p:spPr>
          <a:xfrm>
            <a:off x="843948" y="5279924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process</a:t>
            </a:r>
            <a:endParaRPr lang="en-US" sz="32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F1CD6EDB-3FCE-8790-4702-1BDBF54F91C3}"/>
              </a:ext>
            </a:extLst>
          </p:cNvPr>
          <p:cNvSpPr/>
          <p:nvPr/>
        </p:nvSpPr>
        <p:spPr>
          <a:xfrm>
            <a:off x="945813" y="6322086"/>
            <a:ext cx="5120640" cy="21945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6000"/>
              </a:lnSpc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data processing involves collecting, filtering, cleansing, transforming, and aggregating data to enable real-time analytics and decision-making.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4EFF4498-CE6C-8D22-EBD0-91E9A1781262}"/>
              </a:ext>
            </a:extLst>
          </p:cNvPr>
          <p:cNvSpPr/>
          <p:nvPr/>
        </p:nvSpPr>
        <p:spPr>
          <a:xfrm>
            <a:off x="6295053" y="2971800"/>
            <a:ext cx="5394960" cy="6035040"/>
          </a:xfrm>
          <a:prstGeom prst="roundRect">
            <a:avLst>
              <a:gd name="adj" fmla="val 271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5062520F-B309-C5D9-DB54-EC4045DEDFB5}"/>
              </a:ext>
            </a:extLst>
          </p:cNvPr>
          <p:cNvSpPr/>
          <p:nvPr/>
        </p:nvSpPr>
        <p:spPr>
          <a:xfrm>
            <a:off x="8160429" y="3611880"/>
            <a:ext cx="1645920" cy="16459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09825273-8B80-E58B-1857-4A33B3C3D45D}"/>
              </a:ext>
            </a:extLst>
          </p:cNvPr>
          <p:cNvSpPr/>
          <p:nvPr/>
        </p:nvSpPr>
        <p:spPr>
          <a:xfrm>
            <a:off x="6421788" y="5279924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Cache and storage</a:t>
            </a:r>
            <a:endParaRPr lang="en-US" sz="320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49994509-95A2-D627-EAE6-A212A2BA9CAC}"/>
              </a:ext>
            </a:extLst>
          </p:cNvPr>
          <p:cNvSpPr/>
          <p:nvPr/>
        </p:nvSpPr>
        <p:spPr>
          <a:xfrm>
            <a:off x="6351198" y="6314419"/>
            <a:ext cx="5394960" cy="21945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6000"/>
              </a:lnSpc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cache and storage provide fast, secure, and efficient data access through caching and long-term storage, helping reduce latency and support historical analysis.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80B4D882-DB20-084F-C08D-76154870FDC5}"/>
              </a:ext>
            </a:extLst>
          </p:cNvPr>
          <p:cNvSpPr/>
          <p:nvPr/>
        </p:nvSpPr>
        <p:spPr>
          <a:xfrm>
            <a:off x="11872893" y="2971800"/>
            <a:ext cx="5394960" cy="6035040"/>
          </a:xfrm>
          <a:prstGeom prst="roundRect">
            <a:avLst>
              <a:gd name="adj" fmla="val 271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49A0BBAA-4822-E327-45AF-BB2391075DB8}"/>
              </a:ext>
            </a:extLst>
          </p:cNvPr>
          <p:cNvSpPr/>
          <p:nvPr/>
        </p:nvSpPr>
        <p:spPr>
          <a:xfrm>
            <a:off x="13738269" y="3611880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17106CE9-5A86-7F0B-70B3-EFEC5D31BADE}"/>
              </a:ext>
            </a:extLst>
          </p:cNvPr>
          <p:cNvSpPr/>
          <p:nvPr/>
        </p:nvSpPr>
        <p:spPr>
          <a:xfrm>
            <a:off x="12055773" y="5279924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32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E41615D2-154D-75E8-5638-9A221750A85B}"/>
              </a:ext>
            </a:extLst>
          </p:cNvPr>
          <p:cNvSpPr/>
          <p:nvPr/>
        </p:nvSpPr>
        <p:spPr>
          <a:xfrm>
            <a:off x="12091731" y="6307888"/>
            <a:ext cx="4993905" cy="21945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6000"/>
              </a:lnSpc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communication enables fast and reliable data exchange between edge nodes and cloud servers, supporting low-latency and high-throughput applications.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D5571064-5A2A-176E-16B8-C9C1E8DFD6D0}"/>
              </a:ext>
            </a:extLst>
          </p:cNvPr>
          <p:cNvSpPr/>
          <p:nvPr/>
        </p:nvSpPr>
        <p:spPr>
          <a:xfrm>
            <a:off x="17450733" y="2971800"/>
            <a:ext cx="5394960" cy="6035040"/>
          </a:xfrm>
          <a:prstGeom prst="roundRect">
            <a:avLst>
              <a:gd name="adj" fmla="val 271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8">
            <a:extLst>
              <a:ext uri="{FF2B5EF4-FFF2-40B4-BE49-F238E27FC236}">
                <a16:creationId xmlns:a16="http://schemas.microsoft.com/office/drawing/2014/main" id="{73D4AA4F-4C65-A1EE-95F2-B5997CC5CFA8}"/>
              </a:ext>
            </a:extLst>
          </p:cNvPr>
          <p:cNvSpPr/>
          <p:nvPr/>
        </p:nvSpPr>
        <p:spPr>
          <a:xfrm>
            <a:off x="19316109" y="3611880"/>
            <a:ext cx="1645920" cy="16459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19">
            <a:extLst>
              <a:ext uri="{FF2B5EF4-FFF2-40B4-BE49-F238E27FC236}">
                <a16:creationId xmlns:a16="http://schemas.microsoft.com/office/drawing/2014/main" id="{E67F5D0B-09E6-0FA3-73AB-C99EE4DB8AF7}"/>
              </a:ext>
            </a:extLst>
          </p:cNvPr>
          <p:cNvSpPr/>
          <p:nvPr/>
        </p:nvSpPr>
        <p:spPr>
          <a:xfrm>
            <a:off x="17441589" y="526920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delivery</a:t>
            </a:r>
            <a:endParaRPr lang="en-US" sz="3200" dirty="0"/>
          </a:p>
        </p:txBody>
      </p:sp>
      <p:sp>
        <p:nvSpPr>
          <p:cNvPr id="34" name="Text 20">
            <a:extLst>
              <a:ext uri="{FF2B5EF4-FFF2-40B4-BE49-F238E27FC236}">
                <a16:creationId xmlns:a16="http://schemas.microsoft.com/office/drawing/2014/main" id="{D52A7E86-C451-0D5F-F4D3-2B568AAC04E0}"/>
              </a:ext>
            </a:extLst>
          </p:cNvPr>
          <p:cNvSpPr/>
          <p:nvPr/>
        </p:nvSpPr>
        <p:spPr>
          <a:xfrm>
            <a:off x="17615965" y="6314419"/>
            <a:ext cx="5064495" cy="21945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6000"/>
              </a:lnSpc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CDNs improve content delivery speed and availability through edge replication, while supporting load balancing, routing, optimization, and security.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1">
            <a:extLst>
              <a:ext uri="{FF2B5EF4-FFF2-40B4-BE49-F238E27FC236}">
                <a16:creationId xmlns:a16="http://schemas.microsoft.com/office/drawing/2014/main" id="{CF196BCD-1256-4F13-D155-7F11F1560FFC}"/>
              </a:ext>
            </a:extLst>
          </p:cNvPr>
          <p:cNvSpPr/>
          <p:nvPr/>
        </p:nvSpPr>
        <p:spPr>
          <a:xfrm>
            <a:off x="752508" y="10024080"/>
            <a:ext cx="22128480" cy="1280160"/>
          </a:xfrm>
          <a:prstGeom prst="roundRect">
            <a:avLst>
              <a:gd name="adj" fmla="val 8571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6" name="Text 22">
            <a:extLst>
              <a:ext uri="{FF2B5EF4-FFF2-40B4-BE49-F238E27FC236}">
                <a16:creationId xmlns:a16="http://schemas.microsoft.com/office/drawing/2014/main" id="{D2CB2FC7-1156-962A-7C21-E916E9EB92DB}"/>
              </a:ext>
            </a:extLst>
          </p:cNvPr>
          <p:cNvSpPr/>
          <p:nvPr/>
        </p:nvSpPr>
        <p:spPr>
          <a:xfrm>
            <a:off x="1301148" y="10024080"/>
            <a:ext cx="21031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Together: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process + storage + networking + content delivery form a self-sufficient node that can operate independently of the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asted-movie.png">
            <a:extLst>
              <a:ext uri="{FF2B5EF4-FFF2-40B4-BE49-F238E27FC236}">
                <a16:creationId xmlns:a16="http://schemas.microsoft.com/office/drawing/2014/main" id="{AA8C4CF2-2B40-0AC0-467F-2BDB4288A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739" y="3761236"/>
            <a:ext cx="1101543" cy="110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0" name="pasted-movie.png">
            <a:extLst>
              <a:ext uri="{FF2B5EF4-FFF2-40B4-BE49-F238E27FC236}">
                <a16:creationId xmlns:a16="http://schemas.microsoft.com/office/drawing/2014/main" id="{93193EA9-D4B5-94E0-F2A3-7F819FA25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3869" y="4006901"/>
            <a:ext cx="849630" cy="84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2" name="pasted-movie.png">
            <a:extLst>
              <a:ext uri="{FF2B5EF4-FFF2-40B4-BE49-F238E27FC236}">
                <a16:creationId xmlns:a16="http://schemas.microsoft.com/office/drawing/2014/main" id="{411B640F-7F44-5C4B-B20C-844D77FA2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215" y="4051649"/>
            <a:ext cx="959993" cy="95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4" name="pasted-movie.png">
            <a:extLst>
              <a:ext uri="{FF2B5EF4-FFF2-40B4-BE49-F238E27FC236}">
                <a16:creationId xmlns:a16="http://schemas.microsoft.com/office/drawing/2014/main" id="{0EAA42CE-C615-689D-DD08-459865EF4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41" y="4006901"/>
            <a:ext cx="924992" cy="92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08157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20816-18DA-DE92-9382-5D56D3372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AF0D8EC-C411-2BF9-AB64-E1BA315F9A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Four Core Capabilities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93EA4A-D1E5-3A93-B07A-1575BC309FE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Collection — Gather data from various sources…">
            <a:extLst>
              <a:ext uri="{FF2B5EF4-FFF2-40B4-BE49-F238E27FC236}">
                <a16:creationId xmlns:a16="http://schemas.microsoft.com/office/drawing/2014/main" id="{F3C6055B-0B87-CADE-46EF-4C0A7AD2843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325620" y="3556777"/>
            <a:ext cx="17806988" cy="825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marL="698500" indent="-698500" eaLnBrk="1" hangingPunct="1">
              <a:buFontTx/>
              <a:buAutoNum type="arabicPeriod"/>
            </a:pP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Collection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Gather data from various sources</a:t>
            </a:r>
          </a:p>
          <a:p>
            <a:pPr marL="698500" indent="-698500" eaLnBrk="1" hangingPunct="1">
              <a:buFontTx/>
              <a:buAutoNum type="arabicPeriod"/>
            </a:pP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Filtering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Select relevant data points based on predefined criteria</a:t>
            </a:r>
          </a:p>
          <a:p>
            <a:pPr marL="698500" indent="-698500" eaLnBrk="1" hangingPunct="1">
              <a:buFontTx/>
              <a:buAutoNum type="arabicPeriod"/>
            </a:pP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Cleansing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Remove corrupt or irrelevant data to maintain data integrity</a:t>
            </a:r>
          </a:p>
          <a:p>
            <a:pPr marL="698500" indent="-698500" eaLnBrk="1" hangingPunct="1">
              <a:buFontTx/>
              <a:buAutoNum type="arabicPeriod"/>
            </a:pP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Transformation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Adjust data structure/format for downstream applications</a:t>
            </a:r>
          </a:p>
          <a:p>
            <a:pPr marL="698500" indent="-698500" eaLnBrk="1" hangingPunct="1">
              <a:buFontTx/>
              <a:buAutoNum type="arabicPeriod"/>
            </a:pP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Aggregation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Summarize data into a more manageable and insightful form for analysis</a:t>
            </a:r>
          </a:p>
        </p:txBody>
      </p:sp>
      <p:pic>
        <p:nvPicPr>
          <p:cNvPr id="4" name="pasted-movie.png">
            <a:extLst>
              <a:ext uri="{FF2B5EF4-FFF2-40B4-BE49-F238E27FC236}">
                <a16:creationId xmlns:a16="http://schemas.microsoft.com/office/drawing/2014/main" id="{0F1465A9-95EB-5AD5-56B7-95FDC40A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" y="3556777"/>
            <a:ext cx="4873625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" name="Data processing">
            <a:extLst>
              <a:ext uri="{FF2B5EF4-FFF2-40B4-BE49-F238E27FC236}">
                <a16:creationId xmlns:a16="http://schemas.microsoft.com/office/drawing/2014/main" id="{DD353C89-3550-4308-A667-A3E9EB96B5FB}"/>
              </a:ext>
            </a:extLst>
          </p:cNvPr>
          <p:cNvSpPr/>
          <p:nvPr/>
        </p:nvSpPr>
        <p:spPr>
          <a:xfrm>
            <a:off x="988219" y="8976502"/>
            <a:ext cx="4445000" cy="15240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ctr" defTabSz="825500" rtl="0" eaLnBrk="0" fontAlgn="base" hangingPunct="0">
              <a:spcBef>
                <a:spcPts val="0"/>
              </a:spcBef>
              <a:spcAft>
                <a:spcPct val="0"/>
              </a:spcAft>
              <a:defRPr sz="3200" b="1" kern="1200">
                <a:solidFill>
                  <a:srgbClr val="53586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eaLnBrk="1" fontAlgn="auto">
              <a:spcAft>
                <a:spcPts val="0"/>
              </a:spcAft>
              <a:defRPr/>
            </a:pPr>
            <a:r>
              <a:rPr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processing</a:t>
            </a:r>
          </a:p>
        </p:txBody>
      </p:sp>
    </p:spTree>
    <p:extLst>
      <p:ext uri="{BB962C8B-B14F-4D97-AF65-F5344CB8AC3E}">
        <p14:creationId xmlns:p14="http://schemas.microsoft.com/office/powerpoint/2010/main" val="221595049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5C089-3C86-C075-4F53-B5696F1CE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66CB74B-B237-83B6-7AD6-38EF36F72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Four Core Capabilities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9DBD7A-DDBA-599D-F57E-65EB85A9C0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asted-movie.png">
            <a:extLst>
              <a:ext uri="{FF2B5EF4-FFF2-40B4-BE49-F238E27FC236}">
                <a16:creationId xmlns:a16="http://schemas.microsoft.com/office/drawing/2014/main" id="{D96F4B59-A137-17D2-146B-2F088D542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2" y="3906044"/>
            <a:ext cx="4873625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" name="Cache and storage">
            <a:extLst>
              <a:ext uri="{FF2B5EF4-FFF2-40B4-BE49-F238E27FC236}">
                <a16:creationId xmlns:a16="http://schemas.microsoft.com/office/drawing/2014/main" id="{30179275-FBEE-CF17-BA2D-A037E7A0DDB1}"/>
              </a:ext>
            </a:extLst>
          </p:cNvPr>
          <p:cNvSpPr/>
          <p:nvPr/>
        </p:nvSpPr>
        <p:spPr>
          <a:xfrm>
            <a:off x="1254125" y="9243219"/>
            <a:ext cx="4445000" cy="15240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ctr" defTabSz="825500" rtl="0" eaLnBrk="0" fontAlgn="base" hangingPunct="0">
              <a:spcBef>
                <a:spcPts val="0"/>
              </a:spcBef>
              <a:spcAft>
                <a:spcPct val="0"/>
              </a:spcAft>
              <a:defRPr sz="3200" b="1" kern="1200">
                <a:solidFill>
                  <a:srgbClr val="53586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eaLnBrk="1" fontAlgn="auto">
              <a:spcAft>
                <a:spcPts val="0"/>
              </a:spcAft>
              <a:defRPr/>
            </a:pPr>
            <a:r>
              <a:rPr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 and storage</a:t>
            </a:r>
          </a:p>
        </p:txBody>
      </p:sp>
      <p:sp>
        <p:nvSpPr>
          <p:cNvPr id="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A6713AA-22AA-2AF4-6244-B37ADBDD693B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16881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sz="32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“Cache and storage is the foundational capability that supports the data lifecycle within edge infrastructure.”</a:t>
            </a:r>
          </a:p>
        </p:txBody>
      </p:sp>
      <p:sp>
        <p:nvSpPr>
          <p:cNvPr id="9" name="Temporary storage (cache)…">
            <a:extLst>
              <a:ext uri="{FF2B5EF4-FFF2-40B4-BE49-F238E27FC236}">
                <a16:creationId xmlns:a16="http://schemas.microsoft.com/office/drawing/2014/main" id="{C5404217-7884-D4AE-46D0-26ABFCAAE0F8}"/>
              </a:ext>
            </a:extLst>
          </p:cNvPr>
          <p:cNvSpPr txBox="1">
            <a:spLocks noGrp="1"/>
          </p:cNvSpPr>
          <p:nvPr/>
        </p:nvSpPr>
        <p:spPr bwMode="auto">
          <a:xfrm>
            <a:off x="6622402" y="3669478"/>
            <a:ext cx="17208500" cy="728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Temporary storage (cache)</a:t>
            </a:r>
          </a:p>
          <a:p>
            <a:pPr marL="992124" lvl="1" indent="-571500"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/>
            </a:pPr>
            <a:r>
              <a:rPr sz="28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access and retrieval of frequently used data</a:t>
            </a:r>
          </a:p>
          <a:p>
            <a:pPr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Permanent storage</a:t>
            </a:r>
          </a:p>
          <a:p>
            <a:pPr marL="992124" lvl="1" indent="-571500"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/>
            </a:pPr>
            <a:r>
              <a:rPr sz="28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Historical data is vital for trend analysis, long-term planning, or compliance with data retention policies</a:t>
            </a:r>
          </a:p>
          <a:p>
            <a:pPr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 b="1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Design considerations</a:t>
            </a:r>
          </a:p>
          <a:p>
            <a:pPr marL="992124" lvl="1" indent="-571500"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/>
            </a:pPr>
            <a:r>
              <a:rPr sz="28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durability, accessibility, security</a:t>
            </a:r>
          </a:p>
          <a:p>
            <a:pPr marL="992124" lvl="1" indent="-571500" defTabSz="327152" eaLnBrk="1" fontAlgn="auto" hangingPunct="1">
              <a:spcBef>
                <a:spcPts val="430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 sz="3680"/>
            </a:pPr>
            <a:r>
              <a:rPr sz="28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distributed file systems, object storage, and databases for efficient data storage, management, and retrieval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102528-2ED3-B2F9-3717-54B623F66A59}"/>
              </a:ext>
            </a:extLst>
          </p:cNvPr>
          <p:cNvSpPr txBox="1"/>
          <p:nvPr/>
        </p:nvSpPr>
        <p:spPr>
          <a:xfrm>
            <a:off x="2576185" y="12477591"/>
            <a:ext cx="19972725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eaLnBrk="1">
              <a:spcBef>
                <a:spcPts val="47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Zhao, Y., Zhang, W., Zhou, L., &amp; Cao, W. (2021). A survey on caching in mobile edge computing. Wireless Communications and Mobile Computing, 2021(1), 5565648.</a:t>
            </a:r>
          </a:p>
        </p:txBody>
      </p:sp>
    </p:spTree>
    <p:extLst>
      <p:ext uri="{BB962C8B-B14F-4D97-AF65-F5344CB8AC3E}">
        <p14:creationId xmlns:p14="http://schemas.microsoft.com/office/powerpoint/2010/main" val="28623093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1E9A-7BD5-4011-14AB-77662521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EC8ECB6-4880-F11C-FE8E-65F870807A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Infrastructure: Four Core Capabilities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1902D1-3811-3687-6A88-DADD5A694FD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pasted-movie.png">
            <a:extLst>
              <a:ext uri="{FF2B5EF4-FFF2-40B4-BE49-F238E27FC236}">
                <a16:creationId xmlns:a16="http://schemas.microsoft.com/office/drawing/2014/main" id="{C58294E4-FE9F-B562-BD3E-7B797A652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" y="3463131"/>
            <a:ext cx="4873625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Communication">
            <a:extLst>
              <a:ext uri="{FF2B5EF4-FFF2-40B4-BE49-F238E27FC236}">
                <a16:creationId xmlns:a16="http://schemas.microsoft.com/office/drawing/2014/main" id="{183EB2E9-B2FE-4ED8-BD93-A20D7199F5AC}"/>
              </a:ext>
            </a:extLst>
          </p:cNvPr>
          <p:cNvSpPr/>
          <p:nvPr/>
        </p:nvSpPr>
        <p:spPr>
          <a:xfrm>
            <a:off x="1270000" y="8882856"/>
            <a:ext cx="4445000" cy="15240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ctr" defTabSz="825500" rtl="0" eaLnBrk="0" fontAlgn="base" hangingPunct="0">
              <a:spcBef>
                <a:spcPts val="0"/>
              </a:spcBef>
              <a:spcAft>
                <a:spcPct val="0"/>
              </a:spcAft>
              <a:defRPr sz="3200" b="1" kern="1200">
                <a:solidFill>
                  <a:srgbClr val="53586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eaLnBrk="1" fontAlgn="auto">
              <a:spcAft>
                <a:spcPts val="0"/>
              </a:spcAft>
              <a:defRPr/>
            </a:pPr>
            <a:r>
              <a:rPr kern="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</p:txBody>
      </p:sp>
      <p:sp>
        <p:nvSpPr>
          <p:cNvPr id="5" name="Low-latency communication by…">
            <a:extLst>
              <a:ext uri="{FF2B5EF4-FFF2-40B4-BE49-F238E27FC236}">
                <a16:creationId xmlns:a16="http://schemas.microsoft.com/office/drawing/2014/main" id="{4CF8AB78-3B8D-581C-509F-0998A589944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8883483" y="3090703"/>
            <a:ext cx="14831202" cy="938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32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Low-latency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communication by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Reduced travel distance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Technology support like 5G, Wi-Fi, and fiber networks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32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Improved performance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by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Enable local data processing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Improve bandwidth efficiency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Increase network scalability</a:t>
            </a:r>
          </a:p>
        </p:txBody>
      </p:sp>
    </p:spTree>
    <p:extLst>
      <p:ext uri="{BB962C8B-B14F-4D97-AF65-F5344CB8AC3E}">
        <p14:creationId xmlns:p14="http://schemas.microsoft.com/office/powerpoint/2010/main" val="50333877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01F54-367E-399C-4924-66F3AA2FE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34542A7-439A-21DB-B660-AED1C72243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Edge-Native: The Direction of Travel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D9421B-A644-7127-762B-81F6066D589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19868425-78D7-66FB-52CB-D65C92CBCBFB}"/>
              </a:ext>
            </a:extLst>
          </p:cNvPr>
          <p:cNvSpPr/>
          <p:nvPr/>
        </p:nvSpPr>
        <p:spPr>
          <a:xfrm>
            <a:off x="577910" y="1722583"/>
            <a:ext cx="2231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Infrastructure is evolving from “cloud extended to the edge” toward edge-native systems designed for the edge from the ground up.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3EF26A16-8EDD-41FD-FC2E-EBCA245B1B3F}"/>
              </a:ext>
            </a:extLst>
          </p:cNvPr>
          <p:cNvSpPr/>
          <p:nvPr/>
        </p:nvSpPr>
        <p:spPr>
          <a:xfrm>
            <a:off x="669350" y="3306617"/>
            <a:ext cx="10058400" cy="3657600"/>
          </a:xfrm>
          <a:prstGeom prst="roundRect">
            <a:avLst>
              <a:gd name="adj" fmla="val 4000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86D43207-A715-A2DF-4B4B-CAA5F46F4958}"/>
              </a:ext>
            </a:extLst>
          </p:cNvPr>
          <p:cNvSpPr/>
          <p:nvPr/>
        </p:nvSpPr>
        <p:spPr>
          <a:xfrm>
            <a:off x="1126550" y="3672377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Cloud-native, pushed out</a:t>
            </a:r>
            <a:endParaRPr lang="en-US" sz="3200" dirty="0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87D58A10-D550-00B8-97EA-A9A047EDD603}"/>
              </a:ext>
            </a:extLst>
          </p:cNvPr>
          <p:cNvSpPr/>
          <p:nvPr/>
        </p:nvSpPr>
        <p:spPr>
          <a:xfrm>
            <a:off x="1400870" y="4678217"/>
            <a:ext cx="9144000" cy="6949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tools adapted for the edge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D5C08E17-CC3B-DD26-C0F3-4ACF5021F63F}"/>
              </a:ext>
            </a:extLst>
          </p:cNvPr>
          <p:cNvSpPr/>
          <p:nvPr/>
        </p:nvSpPr>
        <p:spPr>
          <a:xfrm>
            <a:off x="1400870" y="5409737"/>
            <a:ext cx="9144000" cy="6949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Heavier footprint, cloud assumptions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6BAEB113-4DE6-CDBB-521C-1A48FE928A68}"/>
              </a:ext>
            </a:extLst>
          </p:cNvPr>
          <p:cNvSpPr/>
          <p:nvPr/>
        </p:nvSpPr>
        <p:spPr>
          <a:xfrm>
            <a:off x="1400870" y="6141257"/>
            <a:ext cx="9144000" cy="6949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treated as a remote cloud site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0">
            <a:extLst>
              <a:ext uri="{FF2B5EF4-FFF2-40B4-BE49-F238E27FC236}">
                <a16:creationId xmlns:a16="http://schemas.microsoft.com/office/drawing/2014/main" id="{FB97425F-7B96-FA07-AFC0-5E181FC98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2070" y="4678217"/>
            <a:ext cx="1097280" cy="1097280"/>
          </a:xfrm>
          <a:prstGeom prst="rect">
            <a:avLst/>
          </a:prstGeom>
        </p:spPr>
      </p:pic>
      <p:sp>
        <p:nvSpPr>
          <p:cNvPr id="20" name="Shape 10">
            <a:extLst>
              <a:ext uri="{FF2B5EF4-FFF2-40B4-BE49-F238E27FC236}">
                <a16:creationId xmlns:a16="http://schemas.microsoft.com/office/drawing/2014/main" id="{C0CAEF10-16E8-D9A5-E827-0086423DFCB7}"/>
              </a:ext>
            </a:extLst>
          </p:cNvPr>
          <p:cNvSpPr/>
          <p:nvPr/>
        </p:nvSpPr>
        <p:spPr>
          <a:xfrm>
            <a:off x="12739430" y="3306617"/>
            <a:ext cx="10058400" cy="3657600"/>
          </a:xfrm>
          <a:prstGeom prst="roundRect">
            <a:avLst>
              <a:gd name="adj" fmla="val 400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702CEC64-49D7-DDE0-5ACA-D59E4699C8E7}"/>
              </a:ext>
            </a:extLst>
          </p:cNvPr>
          <p:cNvSpPr/>
          <p:nvPr/>
        </p:nvSpPr>
        <p:spPr>
          <a:xfrm>
            <a:off x="13196630" y="3672377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Edge-native</a:t>
            </a:r>
            <a:endParaRPr lang="en-US" sz="320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3EDD61F8-ECCD-5E07-A894-81D5FD18862A}"/>
              </a:ext>
            </a:extLst>
          </p:cNvPr>
          <p:cNvSpPr/>
          <p:nvPr/>
        </p:nvSpPr>
        <p:spPr>
          <a:xfrm>
            <a:off x="13470950" y="4678217"/>
            <a:ext cx="9144000" cy="6949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Designed for constraints &amp; heterogeneity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1BC1B41D-3279-8E93-5A1D-66F3562E6155}"/>
              </a:ext>
            </a:extLst>
          </p:cNvPr>
          <p:cNvSpPr/>
          <p:nvPr/>
        </p:nvSpPr>
        <p:spPr>
          <a:xfrm>
            <a:off x="13470950" y="5409737"/>
            <a:ext cx="9144000" cy="6949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Lightweight, resilient, autonomous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2BA4E9BE-BF10-A575-0E13-D8F025F4401B}"/>
              </a:ext>
            </a:extLst>
          </p:cNvPr>
          <p:cNvSpPr/>
          <p:nvPr/>
        </p:nvSpPr>
        <p:spPr>
          <a:xfrm>
            <a:off x="13470950" y="6141257"/>
            <a:ext cx="9144000" cy="6949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Aware of location, mobility &amp; context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F7F0456A-D42D-242A-3576-72D38451C73E}"/>
              </a:ext>
            </a:extLst>
          </p:cNvPr>
          <p:cNvSpPr/>
          <p:nvPr/>
        </p:nvSpPr>
        <p:spPr>
          <a:xfrm>
            <a:off x="669350" y="7512857"/>
            <a:ext cx="2194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What’s driving it</a:t>
            </a:r>
            <a:endParaRPr lang="en-US" sz="3200" dirty="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7979A0EC-8368-AF08-ED43-BACE863506E8}"/>
              </a:ext>
            </a:extLst>
          </p:cNvPr>
          <p:cNvSpPr/>
          <p:nvPr/>
        </p:nvSpPr>
        <p:spPr>
          <a:xfrm>
            <a:off x="743995" y="8793017"/>
            <a:ext cx="7223760" cy="2834640"/>
          </a:xfrm>
          <a:prstGeom prst="roundRect">
            <a:avLst>
              <a:gd name="adj" fmla="val 516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B1A2F510-577E-36DF-9057-182DE082949C}"/>
              </a:ext>
            </a:extLst>
          </p:cNvPr>
          <p:cNvSpPr/>
          <p:nvPr/>
        </p:nvSpPr>
        <p:spPr>
          <a:xfrm>
            <a:off x="1292635" y="9286793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1">
            <a:extLst>
              <a:ext uri="{FF2B5EF4-FFF2-40B4-BE49-F238E27FC236}">
                <a16:creationId xmlns:a16="http://schemas.microsoft.com/office/drawing/2014/main" id="{2E72774B-D803-D561-D9A9-DA93753C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873" y="9594031"/>
            <a:ext cx="665683" cy="665683"/>
          </a:xfrm>
          <a:prstGeom prst="rect">
            <a:avLst/>
          </a:prstGeom>
        </p:spPr>
      </p:pic>
      <p:sp>
        <p:nvSpPr>
          <p:cNvPr id="29" name="Text 18">
            <a:extLst>
              <a:ext uri="{FF2B5EF4-FFF2-40B4-BE49-F238E27FC236}">
                <a16:creationId xmlns:a16="http://schemas.microsoft.com/office/drawing/2014/main" id="{0176D179-BAA4-4E22-323A-D5D047EA2FE8}"/>
              </a:ext>
            </a:extLst>
          </p:cNvPr>
          <p:cNvSpPr/>
          <p:nvPr/>
        </p:nvSpPr>
        <p:spPr>
          <a:xfrm>
            <a:off x="2847115" y="9359945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Lightweight runtimes</a:t>
            </a:r>
            <a:endParaRPr lang="en-US" sz="2800" dirty="0"/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BCA40713-7AE6-4EDA-B0A0-46D902330D01}"/>
              </a:ext>
            </a:extLst>
          </p:cNvPr>
          <p:cNvSpPr/>
          <p:nvPr/>
        </p:nvSpPr>
        <p:spPr>
          <a:xfrm>
            <a:off x="1292635" y="10621817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Containers &amp; unikernels sized for edge hardware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0">
            <a:extLst>
              <a:ext uri="{FF2B5EF4-FFF2-40B4-BE49-F238E27FC236}">
                <a16:creationId xmlns:a16="http://schemas.microsoft.com/office/drawing/2014/main" id="{88AC4F24-B4FE-B599-48EA-666266CAB6B5}"/>
              </a:ext>
            </a:extLst>
          </p:cNvPr>
          <p:cNvSpPr/>
          <p:nvPr/>
        </p:nvSpPr>
        <p:spPr>
          <a:xfrm>
            <a:off x="8242075" y="8793017"/>
            <a:ext cx="7223760" cy="2834640"/>
          </a:xfrm>
          <a:prstGeom prst="roundRect">
            <a:avLst>
              <a:gd name="adj" fmla="val 516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1">
            <a:extLst>
              <a:ext uri="{FF2B5EF4-FFF2-40B4-BE49-F238E27FC236}">
                <a16:creationId xmlns:a16="http://schemas.microsoft.com/office/drawing/2014/main" id="{C96E815E-B407-BCBB-8364-3E135CBAE8D5}"/>
              </a:ext>
            </a:extLst>
          </p:cNvPr>
          <p:cNvSpPr/>
          <p:nvPr/>
        </p:nvSpPr>
        <p:spPr>
          <a:xfrm>
            <a:off x="8790715" y="9286793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2">
            <a:extLst>
              <a:ext uri="{FF2B5EF4-FFF2-40B4-BE49-F238E27FC236}">
                <a16:creationId xmlns:a16="http://schemas.microsoft.com/office/drawing/2014/main" id="{8350F90B-AF74-CDF0-75D4-30D0211BF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7953" y="9594031"/>
            <a:ext cx="665683" cy="665683"/>
          </a:xfrm>
          <a:prstGeom prst="rect">
            <a:avLst/>
          </a:prstGeom>
        </p:spPr>
      </p:pic>
      <p:sp>
        <p:nvSpPr>
          <p:cNvPr id="34" name="Text 22">
            <a:extLst>
              <a:ext uri="{FF2B5EF4-FFF2-40B4-BE49-F238E27FC236}">
                <a16:creationId xmlns:a16="http://schemas.microsoft.com/office/drawing/2014/main" id="{348BC3B7-B766-48E4-7297-6BDD78BCC55A}"/>
              </a:ext>
            </a:extLst>
          </p:cNvPr>
          <p:cNvSpPr/>
          <p:nvPr/>
        </p:nvSpPr>
        <p:spPr>
          <a:xfrm>
            <a:off x="10345195" y="9359945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&amp; beyond</a:t>
            </a:r>
            <a:endParaRPr lang="en-US" sz="2800" dirty="0"/>
          </a:p>
        </p:txBody>
      </p:sp>
      <p:sp>
        <p:nvSpPr>
          <p:cNvPr id="35" name="Text 23">
            <a:extLst>
              <a:ext uri="{FF2B5EF4-FFF2-40B4-BE49-F238E27FC236}">
                <a16:creationId xmlns:a16="http://schemas.microsoft.com/office/drawing/2014/main" id="{6B25D1F2-14F6-0396-A1F3-AD7A166ACF78}"/>
              </a:ext>
            </a:extLst>
          </p:cNvPr>
          <p:cNvSpPr/>
          <p:nvPr/>
        </p:nvSpPr>
        <p:spPr>
          <a:xfrm>
            <a:off x="8790715" y="10621817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Ultra-low latency unlocking new edge workloads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4">
            <a:extLst>
              <a:ext uri="{FF2B5EF4-FFF2-40B4-BE49-F238E27FC236}">
                <a16:creationId xmlns:a16="http://schemas.microsoft.com/office/drawing/2014/main" id="{DEB0773F-95D5-DAF3-3810-11F5D861E8D9}"/>
              </a:ext>
            </a:extLst>
          </p:cNvPr>
          <p:cNvSpPr/>
          <p:nvPr/>
        </p:nvSpPr>
        <p:spPr>
          <a:xfrm>
            <a:off x="15740155" y="8793017"/>
            <a:ext cx="7223760" cy="2834640"/>
          </a:xfrm>
          <a:prstGeom prst="roundRect">
            <a:avLst>
              <a:gd name="adj" fmla="val 5161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25">
            <a:extLst>
              <a:ext uri="{FF2B5EF4-FFF2-40B4-BE49-F238E27FC236}">
                <a16:creationId xmlns:a16="http://schemas.microsoft.com/office/drawing/2014/main" id="{8CBE214C-F09A-DD72-FA27-F1C3E3B53780}"/>
              </a:ext>
            </a:extLst>
          </p:cNvPr>
          <p:cNvSpPr/>
          <p:nvPr/>
        </p:nvSpPr>
        <p:spPr>
          <a:xfrm>
            <a:off x="16288795" y="9286793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3">
            <a:extLst>
              <a:ext uri="{FF2B5EF4-FFF2-40B4-BE49-F238E27FC236}">
                <a16:creationId xmlns:a16="http://schemas.microsoft.com/office/drawing/2014/main" id="{A3D4EF66-6A91-4AC5-6D13-2D7D1632C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96033" y="9594031"/>
            <a:ext cx="665683" cy="665683"/>
          </a:xfrm>
          <a:prstGeom prst="rect">
            <a:avLst/>
          </a:prstGeom>
        </p:spPr>
      </p:pic>
      <p:sp>
        <p:nvSpPr>
          <p:cNvPr id="39" name="Text 26">
            <a:extLst>
              <a:ext uri="{FF2B5EF4-FFF2-40B4-BE49-F238E27FC236}">
                <a16:creationId xmlns:a16="http://schemas.microsoft.com/office/drawing/2014/main" id="{AE767F5E-D4B8-2989-064D-952731DF4CEC}"/>
              </a:ext>
            </a:extLst>
          </p:cNvPr>
          <p:cNvSpPr/>
          <p:nvPr/>
        </p:nvSpPr>
        <p:spPr>
          <a:xfrm>
            <a:off x="17843275" y="9359945"/>
            <a:ext cx="4937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AI</a:t>
            </a:r>
            <a:endParaRPr lang="en-US" sz="2800" dirty="0"/>
          </a:p>
        </p:txBody>
      </p:sp>
      <p:sp>
        <p:nvSpPr>
          <p:cNvPr id="40" name="Text 27">
            <a:extLst>
              <a:ext uri="{FF2B5EF4-FFF2-40B4-BE49-F238E27FC236}">
                <a16:creationId xmlns:a16="http://schemas.microsoft.com/office/drawing/2014/main" id="{6351A319-6ABC-07FC-623C-2F59CA9C0849}"/>
              </a:ext>
            </a:extLst>
          </p:cNvPr>
          <p:cNvSpPr/>
          <p:nvPr/>
        </p:nvSpPr>
        <p:spPr>
          <a:xfrm>
            <a:off x="16288795" y="10621817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Models optimized to run inference on-device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57268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EF891-09C0-721C-D68A-E40D894C9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DA6EF70-676B-D3A2-38E0-D91A2FA542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Mobile/Multi-access Edge Computing (MEC)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0189D3-A740-F0BD-9988-CB48C8093B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Mobile -&gt; Multi-access Edge Computing">
            <a:extLst>
              <a:ext uri="{FF2B5EF4-FFF2-40B4-BE49-F238E27FC236}">
                <a16:creationId xmlns:a16="http://schemas.microsoft.com/office/drawing/2014/main" id="{92F370D9-0935-2D36-03A9-C5EAAF6716D5}"/>
              </a:ext>
            </a:extLst>
          </p:cNvPr>
          <p:cNvSpPr txBox="1">
            <a:spLocks noGrp="1"/>
          </p:cNvSpPr>
          <p:nvPr/>
        </p:nvSpPr>
        <p:spPr bwMode="auto">
          <a:xfrm>
            <a:off x="735461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825500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5500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-&gt; Multi-access Edge Computing</a:t>
            </a:r>
          </a:p>
        </p:txBody>
      </p:sp>
      <p:pic>
        <p:nvPicPr>
          <p:cNvPr id="4" name="gN4AVWCaAP4?feature=oembed" descr="Verizon 5G Edge solutions | Connected Venues">
            <a:extLst>
              <a:ext uri="{FF2B5EF4-FFF2-40B4-BE49-F238E27FC236}">
                <a16:creationId xmlns:a16="http://schemas.microsoft.com/office/drawing/2014/main" id="{E2EB3879-6881-C4A4-AE62-6E52A4B8555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88" y="3135313"/>
            <a:ext cx="15490825" cy="871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97175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FF282-1124-A3B0-39F4-DAB1BC74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FA0B531-07B4-1368-1F02-0D347EFEB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Cloudlet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43417-BE29-2415-022D-01772A0B71F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Providing localized, powerful computing resources near mobile devices…">
            <a:extLst>
              <a:ext uri="{FF2B5EF4-FFF2-40B4-BE49-F238E27FC236}">
                <a16:creationId xmlns:a16="http://schemas.microsoft.com/office/drawing/2014/main" id="{717625E7-BE5E-36BE-AB46-F906500103B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77910" y="2033345"/>
            <a:ext cx="21971000" cy="289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Providing localized, powerful computing resources near mobile devices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Serve as small-scale data centers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Offloading computation-intensive tasks from mobile devices to enhance performance and extend battery life</a:t>
            </a:r>
          </a:p>
        </p:txBody>
      </p:sp>
      <p:grpSp>
        <p:nvGrpSpPr>
          <p:cNvPr id="6" name="pasted-movie.png">
            <a:extLst>
              <a:ext uri="{FF2B5EF4-FFF2-40B4-BE49-F238E27FC236}">
                <a16:creationId xmlns:a16="http://schemas.microsoft.com/office/drawing/2014/main" id="{AF63732B-4439-CF44-DD6F-94B4C5EF8970}"/>
              </a:ext>
            </a:extLst>
          </p:cNvPr>
          <p:cNvGrpSpPr>
            <a:grpSpLocks/>
          </p:cNvGrpSpPr>
          <p:nvPr/>
        </p:nvGrpSpPr>
        <p:grpSpPr bwMode="auto">
          <a:xfrm>
            <a:off x="5896230" y="5538253"/>
            <a:ext cx="10301713" cy="5325388"/>
            <a:chOff x="0" y="0"/>
            <a:chExt cx="8573214" cy="4352978"/>
          </a:xfrm>
        </p:grpSpPr>
        <p:pic>
          <p:nvPicPr>
            <p:cNvPr id="7" name="pasted-movie.png">
              <a:extLst>
                <a:ext uri="{FF2B5EF4-FFF2-40B4-BE49-F238E27FC236}">
                  <a16:creationId xmlns:a16="http://schemas.microsoft.com/office/drawing/2014/main" id="{B70BBC88-E329-C4C9-CD6E-6BE821505F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000" y="88900"/>
              <a:ext cx="8319214" cy="4022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asted-movie.png">
              <a:extLst>
                <a:ext uri="{FF2B5EF4-FFF2-40B4-BE49-F238E27FC236}">
                  <a16:creationId xmlns:a16="http://schemas.microsoft.com/office/drawing/2014/main" id="{088B4D6F-A635-2AB0-C4E2-5E2581826A1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573214" cy="4352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12AC9F0-C0AD-7880-FBA2-8BA8E0461DE9}"/>
              </a:ext>
            </a:extLst>
          </p:cNvPr>
          <p:cNvSpPr txBox="1"/>
          <p:nvPr/>
        </p:nvSpPr>
        <p:spPr>
          <a:xfrm>
            <a:off x="1855962" y="12180074"/>
            <a:ext cx="2069294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Satyanarayanan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M. (2013, June). Cloudlets: at the leading edge of cloud-mobile convergence. In Proceedings of the 9th international ACM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Sigsoft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conference on Quality of software architectures (pp. 1-2).</a:t>
            </a:r>
          </a:p>
        </p:txBody>
      </p:sp>
      <p:sp>
        <p:nvSpPr>
          <p:cNvPr id="11" name="Akamai Cloudlet">
            <a:extLst>
              <a:ext uri="{FF2B5EF4-FFF2-40B4-BE49-F238E27FC236}">
                <a16:creationId xmlns:a16="http://schemas.microsoft.com/office/drawing/2014/main" id="{C9D689BD-FD2F-1C39-0CEA-317FC7DF8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4677" y="10686211"/>
            <a:ext cx="85725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600" i="1" u="sng" dirty="0">
                <a:solidFill>
                  <a:schemeClr val="tx1"/>
                </a:solidFill>
                <a:latin typeface="Arial" panose="020B0604020202020204" pitchFamily="34" charset="0"/>
                <a:ea typeface="Graphik"/>
                <a:cs typeface="Arial" panose="020B0604020202020204" pitchFamily="34" charset="0"/>
                <a:sym typeface="Graphik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Akamai Cloudlet</a:t>
            </a:r>
          </a:p>
        </p:txBody>
      </p:sp>
    </p:spTree>
    <p:extLst>
      <p:ext uri="{BB962C8B-B14F-4D97-AF65-F5344CB8AC3E}">
        <p14:creationId xmlns:p14="http://schemas.microsoft.com/office/powerpoint/2010/main" val="30800943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334E7-880D-183A-077A-6E145E16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5D68345-0698-14F2-81C8-FA3AE58870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Edge Platforms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CAE8B2-ED28-1D07-7659-62AD5D9FD4D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EBACC6CA-4BD7-E74C-11B2-6BFFA30669CF}"/>
              </a:ext>
            </a:extLst>
          </p:cNvPr>
          <p:cNvSpPr/>
          <p:nvPr/>
        </p:nvSpPr>
        <p:spPr>
          <a:xfrm>
            <a:off x="577910" y="3039913"/>
            <a:ext cx="7223760" cy="6583680"/>
          </a:xfrm>
          <a:prstGeom prst="roundRect">
            <a:avLst>
              <a:gd name="adj" fmla="val 222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7C7CBFAF-F545-45BB-61D5-A47594617676}"/>
              </a:ext>
            </a:extLst>
          </p:cNvPr>
          <p:cNvSpPr/>
          <p:nvPr/>
        </p:nvSpPr>
        <p:spPr>
          <a:xfrm>
            <a:off x="1126550" y="3588553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2163CA4E-3002-49C1-1F9F-0B8122E64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625" y="3961628"/>
            <a:ext cx="808330" cy="808330"/>
          </a:xfrm>
          <a:prstGeom prst="rect">
            <a:avLst/>
          </a:prstGeom>
        </p:spPr>
      </p:pic>
      <p:sp>
        <p:nvSpPr>
          <p:cNvPr id="17" name="Text 7">
            <a:extLst>
              <a:ext uri="{FF2B5EF4-FFF2-40B4-BE49-F238E27FC236}">
                <a16:creationId xmlns:a16="http://schemas.microsoft.com/office/drawing/2014/main" id="{5EE346E7-3DEE-8C70-8A64-885B4C39D4DE}"/>
              </a:ext>
            </a:extLst>
          </p:cNvPr>
          <p:cNvSpPr/>
          <p:nvPr/>
        </p:nvSpPr>
        <p:spPr>
          <a:xfrm>
            <a:off x="2955350" y="3679993"/>
            <a:ext cx="4572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KubeEdge</a:t>
            </a:r>
            <a:endParaRPr lang="en-US" sz="32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75EB77CE-E5DB-4016-051A-61E20E817768}"/>
              </a:ext>
            </a:extLst>
          </p:cNvPr>
          <p:cNvSpPr/>
          <p:nvPr/>
        </p:nvSpPr>
        <p:spPr>
          <a:xfrm>
            <a:off x="1126550" y="5508793"/>
            <a:ext cx="6217920" cy="3840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8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Extends Kubernetes to the edge. Syncs cloud &amp; edge, supports offline autonomy of edge nodes, and manages devices via a device twin.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899C2AB0-5B43-32C8-E121-5E74C06C8416}"/>
              </a:ext>
            </a:extLst>
          </p:cNvPr>
          <p:cNvSpPr/>
          <p:nvPr/>
        </p:nvSpPr>
        <p:spPr>
          <a:xfrm>
            <a:off x="8075990" y="3039913"/>
            <a:ext cx="7223760" cy="6583680"/>
          </a:xfrm>
          <a:prstGeom prst="roundRect">
            <a:avLst>
              <a:gd name="adj" fmla="val 222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9D17647D-0A0E-5C6A-C3BF-D59D602512F3}"/>
              </a:ext>
            </a:extLst>
          </p:cNvPr>
          <p:cNvSpPr/>
          <p:nvPr/>
        </p:nvSpPr>
        <p:spPr>
          <a:xfrm>
            <a:off x="8624630" y="3588553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1">
            <a:extLst>
              <a:ext uri="{FF2B5EF4-FFF2-40B4-BE49-F238E27FC236}">
                <a16:creationId xmlns:a16="http://schemas.microsoft.com/office/drawing/2014/main" id="{40177F5C-15BF-6469-9F08-FF9ED1CFC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705" y="3961628"/>
            <a:ext cx="808330" cy="808330"/>
          </a:xfrm>
          <a:prstGeom prst="rect">
            <a:avLst/>
          </a:prstGeom>
        </p:spPr>
      </p:pic>
      <p:sp>
        <p:nvSpPr>
          <p:cNvPr id="22" name="Text 11">
            <a:extLst>
              <a:ext uri="{FF2B5EF4-FFF2-40B4-BE49-F238E27FC236}">
                <a16:creationId xmlns:a16="http://schemas.microsoft.com/office/drawing/2014/main" id="{08CEF925-8133-F8BD-467A-0BF1093AD777}"/>
              </a:ext>
            </a:extLst>
          </p:cNvPr>
          <p:cNvSpPr/>
          <p:nvPr/>
        </p:nvSpPr>
        <p:spPr>
          <a:xfrm>
            <a:off x="10453430" y="3679993"/>
            <a:ext cx="4572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K3s</a:t>
            </a:r>
            <a:endParaRPr lang="en-US" sz="320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F60F7978-AF77-BF9E-871F-1D727B128B04}"/>
              </a:ext>
            </a:extLst>
          </p:cNvPr>
          <p:cNvSpPr/>
          <p:nvPr/>
        </p:nvSpPr>
        <p:spPr>
          <a:xfrm>
            <a:off x="8624630" y="5508793"/>
            <a:ext cx="6217920" cy="3840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8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lightweight, certified Kubernetes distribution (&lt;100 MB) built for edge &amp; IoT — low resource use, simple to install and operate.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135C6195-87E7-F7ED-6C63-1E4EC1647D7B}"/>
              </a:ext>
            </a:extLst>
          </p:cNvPr>
          <p:cNvSpPr/>
          <p:nvPr/>
        </p:nvSpPr>
        <p:spPr>
          <a:xfrm>
            <a:off x="15574070" y="3039913"/>
            <a:ext cx="7223760" cy="6583680"/>
          </a:xfrm>
          <a:prstGeom prst="roundRect">
            <a:avLst>
              <a:gd name="adj" fmla="val 222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BE55DC3E-A942-3093-BE1C-E442454AC283}"/>
              </a:ext>
            </a:extLst>
          </p:cNvPr>
          <p:cNvSpPr/>
          <p:nvPr/>
        </p:nvSpPr>
        <p:spPr>
          <a:xfrm>
            <a:off x="16122710" y="3588553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8AB2199A-C236-527B-D7C0-A6B9BDFB4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5785" y="3961628"/>
            <a:ext cx="808330" cy="808330"/>
          </a:xfrm>
          <a:prstGeom prst="rect">
            <a:avLst/>
          </a:prstGeom>
        </p:spPr>
      </p:pic>
      <p:sp>
        <p:nvSpPr>
          <p:cNvPr id="27" name="Text 15">
            <a:extLst>
              <a:ext uri="{FF2B5EF4-FFF2-40B4-BE49-F238E27FC236}">
                <a16:creationId xmlns:a16="http://schemas.microsoft.com/office/drawing/2014/main" id="{3E6C9958-152A-1269-16A9-02DAE641D656}"/>
              </a:ext>
            </a:extLst>
          </p:cNvPr>
          <p:cNvSpPr/>
          <p:nvPr/>
        </p:nvSpPr>
        <p:spPr>
          <a:xfrm>
            <a:off x="17951510" y="3679993"/>
            <a:ext cx="4572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 Greengrass</a:t>
            </a:r>
            <a:endParaRPr lang="en-US" sz="3200" dirty="0"/>
          </a:p>
        </p:txBody>
      </p:sp>
      <p:sp>
        <p:nvSpPr>
          <p:cNvPr id="28" name="Text 16">
            <a:extLst>
              <a:ext uri="{FF2B5EF4-FFF2-40B4-BE49-F238E27FC236}">
                <a16:creationId xmlns:a16="http://schemas.microsoft.com/office/drawing/2014/main" id="{EBE67333-22DE-0816-64AE-1AE5B6A1511D}"/>
              </a:ext>
            </a:extLst>
          </p:cNvPr>
          <p:cNvSpPr/>
          <p:nvPr/>
        </p:nvSpPr>
        <p:spPr>
          <a:xfrm>
            <a:off x="16122710" y="5508793"/>
            <a:ext cx="6217920" cy="3840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8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Extends AWS to edge devices — run Lambda functions, ML inference &amp; messaging locally, syncing with the cloud when connected.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7">
            <a:extLst>
              <a:ext uri="{FF2B5EF4-FFF2-40B4-BE49-F238E27FC236}">
                <a16:creationId xmlns:a16="http://schemas.microsoft.com/office/drawing/2014/main" id="{44B9BAE0-04CF-E289-CC06-9F4A2B3FECF1}"/>
              </a:ext>
            </a:extLst>
          </p:cNvPr>
          <p:cNvSpPr/>
          <p:nvPr/>
        </p:nvSpPr>
        <p:spPr>
          <a:xfrm>
            <a:off x="577910" y="10676087"/>
            <a:ext cx="22128480" cy="1097280"/>
          </a:xfrm>
          <a:prstGeom prst="roundRect">
            <a:avLst>
              <a:gd name="adj" fmla="val 10000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4A64AC30-C004-2B44-4E48-719B27E37E6D}"/>
              </a:ext>
            </a:extLst>
          </p:cNvPr>
          <p:cNvSpPr/>
          <p:nvPr/>
        </p:nvSpPr>
        <p:spPr>
          <a:xfrm>
            <a:off x="2681030" y="10676087"/>
            <a:ext cx="21396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Bring</a:t>
            </a:r>
            <a:r>
              <a:rPr lang="en-US" sz="28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familiar cloud-native tooling (containers, orchestration) to the edge, with offline autonomy for unreliable links.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59873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B0AF-2262-79E3-7F86-FD7D8693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8C6DA70-3FED-5B46-60F1-B82D20299D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Edge-to-Edge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B31889-4653-4106-3019-F8CC6E423E5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BE484F-3DC4-EB3D-FCCB-73697EB80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3" y="2051006"/>
            <a:ext cx="12350037" cy="10162474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FCA3472B-6AFF-91F2-61C0-119E812A7E50}"/>
              </a:ext>
            </a:extLst>
          </p:cNvPr>
          <p:cNvSpPr/>
          <p:nvPr/>
        </p:nvSpPr>
        <p:spPr>
          <a:xfrm>
            <a:off x="314973" y="11299080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Edge-to-edge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rect interaction and coordination to enhance performance, reliability, and scalability.…">
            <a:extLst>
              <a:ext uri="{FF2B5EF4-FFF2-40B4-BE49-F238E27FC236}">
                <a16:creationId xmlns:a16="http://schemas.microsoft.com/office/drawing/2014/main" id="{55FD5648-C5A3-8766-5B62-C1877FEB9C5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12645157" y="3740106"/>
            <a:ext cx="11022563" cy="449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Direct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interaction and coordination to enhance performance, reliability, and scalability.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nodes communicate with each other to share data, balance workloads, and provide redundancy.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Efficient resource allocation and management enabled by </a:t>
            </a: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decentralized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protocols and frameworks.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98B956-C966-218E-8CF2-D6D894183BCB}"/>
              </a:ext>
            </a:extLst>
          </p:cNvPr>
          <p:cNvSpPr/>
          <p:nvPr/>
        </p:nvSpPr>
        <p:spPr>
          <a:xfrm>
            <a:off x="12358500" y="3209731"/>
            <a:ext cx="11588620" cy="5206481"/>
          </a:xfrm>
          <a:prstGeom prst="roundRect">
            <a:avLst>
              <a:gd name="adj" fmla="val 1129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05567295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136C2-8E6C-81E8-01F6-59E5E4B46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150CF03-244C-FEA9-1D4C-93898B75E8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Edge-to-Device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562704-2686-C1FB-6F16-2122FA9870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4644923-4494-DBB5-943A-609EFEE912DE}"/>
              </a:ext>
            </a:extLst>
          </p:cNvPr>
          <p:cNvSpPr/>
          <p:nvPr/>
        </p:nvSpPr>
        <p:spPr>
          <a:xfrm>
            <a:off x="-426720" y="10600900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Edge-to-device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rect interaction and coordination to enhance performance, reliability, and scalability.…">
            <a:extLst>
              <a:ext uri="{FF2B5EF4-FFF2-40B4-BE49-F238E27FC236}">
                <a16:creationId xmlns:a16="http://schemas.microsoft.com/office/drawing/2014/main" id="{4951214B-0DE8-AD0E-E86F-39E1AE0AD76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12157321" y="4654507"/>
            <a:ext cx="11022563" cy="311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pivotal way to improve device performance and </a:t>
            </a: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extend battery life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Computation-intensive tasks are offloaded to nearby edge nodes.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547CA58-1344-892E-4F3F-27C7079F028F}"/>
              </a:ext>
            </a:extLst>
          </p:cNvPr>
          <p:cNvSpPr/>
          <p:nvPr/>
        </p:nvSpPr>
        <p:spPr>
          <a:xfrm>
            <a:off x="11870664" y="4124131"/>
            <a:ext cx="11022563" cy="3648269"/>
          </a:xfrm>
          <a:prstGeom prst="roundRect">
            <a:avLst>
              <a:gd name="adj" fmla="val 1129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08CE23-D4AE-B54C-2CA8-92D0BF562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2" b="4405"/>
          <a:stretch>
            <a:fillRect/>
          </a:stretch>
        </p:blipFill>
        <p:spPr>
          <a:xfrm>
            <a:off x="716280" y="1978089"/>
            <a:ext cx="10387149" cy="882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3551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6E71A-0E45-9505-3C2E-4F92D7AF7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A15AB5B-01EA-0007-9A64-D6ECF55E7B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Edge-to-Cloud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F0650F-EE34-55FB-AC7B-B6ABD84EAB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57FAE9F-02F7-C003-81A2-B75B77223463}"/>
              </a:ext>
            </a:extLst>
          </p:cNvPr>
          <p:cNvSpPr/>
          <p:nvPr/>
        </p:nvSpPr>
        <p:spPr>
          <a:xfrm>
            <a:off x="790672" y="9985079"/>
            <a:ext cx="1026989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Edge-to-cloud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rect interaction and coordination to enhance performance, reliability, and scalability.…">
            <a:extLst>
              <a:ext uri="{FF2B5EF4-FFF2-40B4-BE49-F238E27FC236}">
                <a16:creationId xmlns:a16="http://schemas.microsoft.com/office/drawing/2014/main" id="{87D1B3EF-6296-1173-A062-E72A62F0AAF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11878128" y="4389317"/>
            <a:ext cx="10556033" cy="311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balanced approach to data processing and storage.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Cloud resources can handle peak loads and extend data storage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performs critical, time-sensitive computations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F4BA4EC-0F95-8C18-3AE8-39319D4BB561}"/>
              </a:ext>
            </a:extLst>
          </p:cNvPr>
          <p:cNvSpPr/>
          <p:nvPr/>
        </p:nvSpPr>
        <p:spPr>
          <a:xfrm>
            <a:off x="11556792" y="4124130"/>
            <a:ext cx="11022563" cy="3648269"/>
          </a:xfrm>
          <a:prstGeom prst="roundRect">
            <a:avLst>
              <a:gd name="adj" fmla="val 1129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1D50E6-B369-F678-502D-848E3EE3E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72" y="1778718"/>
            <a:ext cx="9398356" cy="833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1842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28F68-B718-1FD0-5D83-1E5C2E64F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F96C4E5-1094-1B34-40EF-4869C67603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Models: Cloud-Edge-Device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E5532C-A73C-E8D6-112F-E2FFE6A76CD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11B21CD-F104-F271-A84F-5D7F2B605E05}"/>
              </a:ext>
            </a:extLst>
          </p:cNvPr>
          <p:cNvSpPr/>
          <p:nvPr/>
        </p:nvSpPr>
        <p:spPr>
          <a:xfrm>
            <a:off x="727199" y="11563191"/>
            <a:ext cx="1026989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Cloud-Edge-Device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1E2139-9ACC-3E91-8F86-98CAED6ACF72}"/>
              </a:ext>
            </a:extLst>
          </p:cNvPr>
          <p:cNvSpPr/>
          <p:nvPr/>
        </p:nvSpPr>
        <p:spPr>
          <a:xfrm>
            <a:off x="11804951" y="3424335"/>
            <a:ext cx="11769109" cy="6867330"/>
          </a:xfrm>
          <a:prstGeom prst="roundRect">
            <a:avLst>
              <a:gd name="adj" fmla="val 8302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206E90-10AB-2979-9043-F5A650A77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3" b="1765"/>
          <a:stretch>
            <a:fillRect/>
          </a:stretch>
        </p:blipFill>
        <p:spPr>
          <a:xfrm>
            <a:off x="577910" y="2001546"/>
            <a:ext cx="10853982" cy="9712908"/>
          </a:xfrm>
          <a:prstGeom prst="rect">
            <a:avLst/>
          </a:prstGeom>
        </p:spPr>
      </p:pic>
      <p:sp>
        <p:nvSpPr>
          <p:cNvPr id="6" name="A holistic approach where tasks are distributed across the cloud, edge nodes, and edge devices based on their computational requirements and latency sensitivity.…">
            <a:extLst>
              <a:ext uri="{FF2B5EF4-FFF2-40B4-BE49-F238E27FC236}">
                <a16:creationId xmlns:a16="http://schemas.microsoft.com/office/drawing/2014/main" id="{CE8D7FD3-7B07-121E-A2ED-192EA3CFADD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12097407" y="3716390"/>
            <a:ext cx="11304831" cy="6451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holistic approach where tasks are distributed across the cloud, edge nodes, and edge devices based on their computational requirements and latency sensitivity.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Cloud handles large-scale data processing and long-term storage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nodes perform intermediate processing and provide low-latency response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devices focus on data collection and immediate user interactions </a:t>
            </a:r>
          </a:p>
        </p:txBody>
      </p:sp>
    </p:spTree>
    <p:extLst>
      <p:ext uri="{BB962C8B-B14F-4D97-AF65-F5344CB8AC3E}">
        <p14:creationId xmlns:p14="http://schemas.microsoft.com/office/powerpoint/2010/main" val="309202529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BE34C-6766-E582-CD75-7AA514E2B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B715BD4-4381-A333-E9EA-099BD1568B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Networking: Network Development Process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FC38C4-8999-B312-6855-DFA67734CC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BEFD1A40-88AD-E6ED-F25E-8F4CC1DC777A}"/>
              </a:ext>
            </a:extLst>
          </p:cNvPr>
          <p:cNvSpPr/>
          <p:nvPr/>
        </p:nvSpPr>
        <p:spPr>
          <a:xfrm>
            <a:off x="577910" y="1725164"/>
            <a:ext cx="2231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Networking and edge computing have converged through “network cloudification”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9D56D9AC-BF31-9123-0FE4-CDFE4C6D91E0}"/>
              </a:ext>
            </a:extLst>
          </p:cNvPr>
          <p:cNvSpPr/>
          <p:nvPr/>
        </p:nvSpPr>
        <p:spPr>
          <a:xfrm>
            <a:off x="736621" y="3785429"/>
            <a:ext cx="5394960" cy="6583680"/>
          </a:xfrm>
          <a:prstGeom prst="roundRect">
            <a:avLst>
              <a:gd name="adj" fmla="val 271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82340E35-1A39-BA76-D614-A68DAC1D548F}"/>
              </a:ext>
            </a:extLst>
          </p:cNvPr>
          <p:cNvSpPr/>
          <p:nvPr/>
        </p:nvSpPr>
        <p:spPr>
          <a:xfrm>
            <a:off x="2839741" y="4242629"/>
            <a:ext cx="1097280" cy="109728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CCE34EA6-26C7-D774-EA68-32A8CE2DE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088" y="4505976"/>
            <a:ext cx="570586" cy="570586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9964FBD8-5224-919F-892F-1265A20FD34D}"/>
              </a:ext>
            </a:extLst>
          </p:cNvPr>
          <p:cNvSpPr/>
          <p:nvPr/>
        </p:nvSpPr>
        <p:spPr>
          <a:xfrm>
            <a:off x="1102381" y="5705669"/>
            <a:ext cx="4663440" cy="1554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 compute + network</a:t>
            </a:r>
            <a:endParaRPr lang="en-US" sz="32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370CE3F-205A-548F-FF8B-3FDF6AD2B1FA}"/>
              </a:ext>
            </a:extLst>
          </p:cNvPr>
          <p:cNvSpPr/>
          <p:nvPr/>
        </p:nvSpPr>
        <p:spPr>
          <a:xfrm>
            <a:off x="1102381" y="7260149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Early work fused computing and network infrastructure inside data centers with high-speed interconnects.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6BD1F98A-3F09-73A9-F640-C6903097E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652" y="6437971"/>
            <a:ext cx="640080" cy="640080"/>
          </a:xfrm>
          <a:prstGeom prst="rect">
            <a:avLst/>
          </a:prstGeom>
        </p:spPr>
      </p:pic>
      <p:sp>
        <p:nvSpPr>
          <p:cNvPr id="16" name="Shape 11">
            <a:extLst>
              <a:ext uri="{FF2B5EF4-FFF2-40B4-BE49-F238E27FC236}">
                <a16:creationId xmlns:a16="http://schemas.microsoft.com/office/drawing/2014/main" id="{5E4EA739-5375-F1FF-73A8-A527491F3A44}"/>
              </a:ext>
            </a:extLst>
          </p:cNvPr>
          <p:cNvSpPr/>
          <p:nvPr/>
        </p:nvSpPr>
        <p:spPr>
          <a:xfrm>
            <a:off x="6369325" y="3785429"/>
            <a:ext cx="5394960" cy="6583680"/>
          </a:xfrm>
          <a:prstGeom prst="roundRect">
            <a:avLst>
              <a:gd name="adj" fmla="val 271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7C650AAB-673F-501F-2714-E0A3B4FAA1EB}"/>
              </a:ext>
            </a:extLst>
          </p:cNvPr>
          <p:cNvSpPr/>
          <p:nvPr/>
        </p:nvSpPr>
        <p:spPr>
          <a:xfrm>
            <a:off x="8472445" y="4242629"/>
            <a:ext cx="1097280" cy="109728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>
            <a:extLst>
              <a:ext uri="{FF2B5EF4-FFF2-40B4-BE49-F238E27FC236}">
                <a16:creationId xmlns:a16="http://schemas.microsoft.com/office/drawing/2014/main" id="{51C017EB-F594-79C4-7933-A2AD1DACB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5792" y="4505976"/>
            <a:ext cx="570586" cy="570586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218E0315-06E4-A3CA-3FD4-A926AAFB304C}"/>
              </a:ext>
            </a:extLst>
          </p:cNvPr>
          <p:cNvSpPr/>
          <p:nvPr/>
        </p:nvSpPr>
        <p:spPr>
          <a:xfrm>
            <a:off x="6735085" y="5705669"/>
            <a:ext cx="4663440" cy="1554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NFV &amp; virtualization</a:t>
            </a:r>
            <a:endParaRPr lang="en-US" sz="3200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03A0C227-7B46-02B8-BE38-C559D668D0CC}"/>
              </a:ext>
            </a:extLst>
          </p:cNvPr>
          <p:cNvSpPr/>
          <p:nvPr/>
        </p:nvSpPr>
        <p:spPr>
          <a:xfrm>
            <a:off x="6735085" y="7260149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ETSI NFV abstracts network &amp; compute over a common virtualization layer; MANO handles orchestration.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3">
            <a:extLst>
              <a:ext uri="{FF2B5EF4-FFF2-40B4-BE49-F238E27FC236}">
                <a16:creationId xmlns:a16="http://schemas.microsoft.com/office/drawing/2014/main" id="{99B92EF2-2947-8432-62D9-83AD94DE4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9965" y="6501569"/>
            <a:ext cx="640080" cy="640080"/>
          </a:xfrm>
          <a:prstGeom prst="rect">
            <a:avLst/>
          </a:prstGeom>
        </p:spPr>
      </p:pic>
      <p:sp>
        <p:nvSpPr>
          <p:cNvPr id="24" name="Shape 17">
            <a:extLst>
              <a:ext uri="{FF2B5EF4-FFF2-40B4-BE49-F238E27FC236}">
                <a16:creationId xmlns:a16="http://schemas.microsoft.com/office/drawing/2014/main" id="{932F3188-1D15-3B6E-22A5-38A3CC2FECFB}"/>
              </a:ext>
            </a:extLst>
          </p:cNvPr>
          <p:cNvSpPr/>
          <p:nvPr/>
        </p:nvSpPr>
        <p:spPr>
          <a:xfrm>
            <a:off x="12002029" y="3785429"/>
            <a:ext cx="5394960" cy="6583680"/>
          </a:xfrm>
          <a:prstGeom prst="roundRect">
            <a:avLst>
              <a:gd name="adj" fmla="val 271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DF514836-41E6-8266-08CE-816DD13ECA96}"/>
              </a:ext>
            </a:extLst>
          </p:cNvPr>
          <p:cNvSpPr/>
          <p:nvPr/>
        </p:nvSpPr>
        <p:spPr>
          <a:xfrm>
            <a:off x="14105149" y="4242629"/>
            <a:ext cx="1097280" cy="109728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4">
            <a:extLst>
              <a:ext uri="{FF2B5EF4-FFF2-40B4-BE49-F238E27FC236}">
                <a16:creationId xmlns:a16="http://schemas.microsoft.com/office/drawing/2014/main" id="{7D95B7F8-90FF-E862-6524-BD6AABBA8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68496" y="4505976"/>
            <a:ext cx="570586" cy="570586"/>
          </a:xfrm>
          <a:prstGeom prst="rect">
            <a:avLst/>
          </a:prstGeom>
        </p:spPr>
      </p:pic>
      <p:sp>
        <p:nvSpPr>
          <p:cNvPr id="29" name="Text 21">
            <a:extLst>
              <a:ext uri="{FF2B5EF4-FFF2-40B4-BE49-F238E27FC236}">
                <a16:creationId xmlns:a16="http://schemas.microsoft.com/office/drawing/2014/main" id="{4B40474C-8124-31CD-6856-041AC71C28FD}"/>
              </a:ext>
            </a:extLst>
          </p:cNvPr>
          <p:cNvSpPr/>
          <p:nvPr/>
        </p:nvSpPr>
        <p:spPr>
          <a:xfrm>
            <a:off x="12367789" y="5705669"/>
            <a:ext cx="4663440" cy="1554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 + NFV integration</a:t>
            </a:r>
            <a:endParaRPr lang="en-US" sz="3200" dirty="0"/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93ADCB2B-A7B7-13D7-C86B-C17BD54A3BF2}"/>
              </a:ext>
            </a:extLst>
          </p:cNvPr>
          <p:cNvSpPr/>
          <p:nvPr/>
        </p:nvSpPr>
        <p:spPr>
          <a:xfrm>
            <a:off x="12367789" y="7260149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MEC apps and VNFs share the same virtual infrastructure; NFV MANO manages MEC.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5">
            <a:extLst>
              <a:ext uri="{FF2B5EF4-FFF2-40B4-BE49-F238E27FC236}">
                <a16:creationId xmlns:a16="http://schemas.microsoft.com/office/drawing/2014/main" id="{2C2585B6-23AC-D6F6-21F8-BEAB7F4E3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5549" y="6528629"/>
            <a:ext cx="640080" cy="640080"/>
          </a:xfrm>
          <a:prstGeom prst="rect">
            <a:avLst/>
          </a:prstGeom>
        </p:spPr>
      </p:pic>
      <p:sp>
        <p:nvSpPr>
          <p:cNvPr id="32" name="Shape 23">
            <a:extLst>
              <a:ext uri="{FF2B5EF4-FFF2-40B4-BE49-F238E27FC236}">
                <a16:creationId xmlns:a16="http://schemas.microsoft.com/office/drawing/2014/main" id="{463577E7-F488-7EEF-E913-58E39173CE29}"/>
              </a:ext>
            </a:extLst>
          </p:cNvPr>
          <p:cNvSpPr/>
          <p:nvPr/>
        </p:nvSpPr>
        <p:spPr>
          <a:xfrm>
            <a:off x="17634733" y="3785429"/>
            <a:ext cx="5394960" cy="6583680"/>
          </a:xfrm>
          <a:prstGeom prst="roundRect">
            <a:avLst>
              <a:gd name="adj" fmla="val 2712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6">
            <a:extLst>
              <a:ext uri="{FF2B5EF4-FFF2-40B4-BE49-F238E27FC236}">
                <a16:creationId xmlns:a16="http://schemas.microsoft.com/office/drawing/2014/main" id="{44145997-1363-B473-7E7E-8499328C7385}"/>
              </a:ext>
            </a:extLst>
          </p:cNvPr>
          <p:cNvSpPr/>
          <p:nvPr/>
        </p:nvSpPr>
        <p:spPr>
          <a:xfrm>
            <a:off x="19737853" y="4242629"/>
            <a:ext cx="1097280" cy="10972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6">
            <a:extLst>
              <a:ext uri="{FF2B5EF4-FFF2-40B4-BE49-F238E27FC236}">
                <a16:creationId xmlns:a16="http://schemas.microsoft.com/office/drawing/2014/main" id="{171A1A07-6789-C63A-5082-EA2CCE6FD7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01200" y="4505976"/>
            <a:ext cx="570586" cy="570586"/>
          </a:xfrm>
          <a:prstGeom prst="rect">
            <a:avLst/>
          </a:prstGeom>
        </p:spPr>
      </p:pic>
      <p:sp>
        <p:nvSpPr>
          <p:cNvPr id="37" name="Text 27">
            <a:extLst>
              <a:ext uri="{FF2B5EF4-FFF2-40B4-BE49-F238E27FC236}">
                <a16:creationId xmlns:a16="http://schemas.microsoft.com/office/drawing/2014/main" id="{A17FAD9F-7DC1-AA21-A8B8-D78FD66B19B7}"/>
              </a:ext>
            </a:extLst>
          </p:cNvPr>
          <p:cNvSpPr/>
          <p:nvPr/>
        </p:nvSpPr>
        <p:spPr>
          <a:xfrm>
            <a:off x="18000493" y="5705669"/>
            <a:ext cx="4663440" cy="1554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&amp; network slicing</a:t>
            </a:r>
            <a:endParaRPr lang="en-US" sz="2700" dirty="0"/>
          </a:p>
        </p:txBody>
      </p:sp>
      <p:sp>
        <p:nvSpPr>
          <p:cNvPr id="38" name="Text 28">
            <a:extLst>
              <a:ext uri="{FF2B5EF4-FFF2-40B4-BE49-F238E27FC236}">
                <a16:creationId xmlns:a16="http://schemas.microsoft.com/office/drawing/2014/main" id="{A30DB581-CA5F-39DA-6C2F-42E79DFAC258}"/>
              </a:ext>
            </a:extLst>
          </p:cNvPr>
          <p:cNvSpPr/>
          <p:nvPr/>
        </p:nvSpPr>
        <p:spPr>
          <a:xfrm>
            <a:off x="18000493" y="7260149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3000"/>
              </a:lnSpc>
              <a:buNone/>
            </a:pPr>
            <a:r>
              <a:rPr lang="en-US" sz="26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3GPP/5G adds NFV + SDN + network slicing — multitenant virtual networks converging network &amp;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7997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39182-64B7-8A6A-5383-62B194430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FC6AEAB-A3DC-CCD7-4C73-3914F29B1F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Networking: Edge Computing &amp; Network Integration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3EC871-1A14-10E0-8ABC-F7F063871BB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E27C40-C0FF-E3A6-1830-03D89C608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0" y="3295959"/>
            <a:ext cx="11606999" cy="75894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5E38C8-F0AE-2126-8CC4-3082576C5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092" y="3762015"/>
            <a:ext cx="11845028" cy="6657323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B918FB73-6CE8-525A-3934-7963A94132D5}"/>
              </a:ext>
            </a:extLst>
          </p:cNvPr>
          <p:cNvSpPr/>
          <p:nvPr/>
        </p:nvSpPr>
        <p:spPr>
          <a:xfrm>
            <a:off x="72049" y="10810269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and networking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00FC9679-3231-8779-7C54-777B73F0637A}"/>
              </a:ext>
            </a:extLst>
          </p:cNvPr>
          <p:cNvSpPr/>
          <p:nvPr/>
        </p:nvSpPr>
        <p:spPr>
          <a:xfrm>
            <a:off x="14309834" y="10810269"/>
            <a:ext cx="898490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Architectural framework for edge-network integrations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83048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A5AC1-4843-61DD-C5A4-F690D7E05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62D5162-6E71-54EA-546F-9CAD4A5FED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Networking: Progress &amp; Trends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BD1DE4-E418-D544-E66B-F9F2EC3BB07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ED273C6C-FD37-F6C3-F663-95B8891E372D}"/>
              </a:ext>
            </a:extLst>
          </p:cNvPr>
          <p:cNvSpPr/>
          <p:nvPr/>
        </p:nvSpPr>
        <p:spPr>
          <a:xfrm>
            <a:off x="717213" y="3121089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E684CB63-9009-4307-C715-A2678B80DB5C}"/>
              </a:ext>
            </a:extLst>
          </p:cNvPr>
          <p:cNvSpPr/>
          <p:nvPr/>
        </p:nvSpPr>
        <p:spPr>
          <a:xfrm>
            <a:off x="1265853" y="3669729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48A93AA6-8F99-A608-3059-8947DD99C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983" y="4020859"/>
            <a:ext cx="760781" cy="760781"/>
          </a:xfrm>
          <a:prstGeom prst="rect">
            <a:avLst/>
          </a:prstGeom>
        </p:spPr>
      </p:pic>
      <p:sp>
        <p:nvSpPr>
          <p:cNvPr id="7" name="Text 7">
            <a:extLst>
              <a:ext uri="{FF2B5EF4-FFF2-40B4-BE49-F238E27FC236}">
                <a16:creationId xmlns:a16="http://schemas.microsoft.com/office/drawing/2014/main" id="{4C6F63A2-AD44-7869-9496-B38C97132DE0}"/>
              </a:ext>
            </a:extLst>
          </p:cNvPr>
          <p:cNvSpPr/>
          <p:nvPr/>
        </p:nvSpPr>
        <p:spPr>
          <a:xfrm>
            <a:off x="3094653" y="3669729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cloudification</a:t>
            </a:r>
            <a:endParaRPr lang="en-US" sz="3200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408E4FCD-2FAC-AA9C-C93A-8C47E1E33979}"/>
              </a:ext>
            </a:extLst>
          </p:cNvPr>
          <p:cNvSpPr/>
          <p:nvPr/>
        </p:nvSpPr>
        <p:spPr>
          <a:xfrm>
            <a:off x="1357293" y="5308334"/>
            <a:ext cx="9875520" cy="1148449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From dedicated appliances to commodity data-center-like systems running virtual network functions as software.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E58418F-AF64-5839-48FA-522BD8646708}"/>
              </a:ext>
            </a:extLst>
          </p:cNvPr>
          <p:cNvSpPr/>
          <p:nvPr/>
        </p:nvSpPr>
        <p:spPr>
          <a:xfrm>
            <a:off x="11964333" y="3121089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FF281ED1-42A5-71B0-9DAB-D653051DBEC2}"/>
              </a:ext>
            </a:extLst>
          </p:cNvPr>
          <p:cNvSpPr/>
          <p:nvPr/>
        </p:nvSpPr>
        <p:spPr>
          <a:xfrm>
            <a:off x="12512973" y="3669729"/>
            <a:ext cx="1463040" cy="14630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1252FDB9-9E3C-709B-AAF5-A7323CF8F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4103" y="4020859"/>
            <a:ext cx="760781" cy="760781"/>
          </a:xfrm>
          <a:prstGeom prst="rect">
            <a:avLst/>
          </a:prstGeom>
        </p:spPr>
      </p:pic>
      <p:sp>
        <p:nvSpPr>
          <p:cNvPr id="14" name="Text 11">
            <a:extLst>
              <a:ext uri="{FF2B5EF4-FFF2-40B4-BE49-F238E27FC236}">
                <a16:creationId xmlns:a16="http://schemas.microsoft.com/office/drawing/2014/main" id="{045CE39A-72B1-E098-43FD-7034147301DE}"/>
              </a:ext>
            </a:extLst>
          </p:cNvPr>
          <p:cNvSpPr/>
          <p:nvPr/>
        </p:nvSpPr>
        <p:spPr>
          <a:xfrm>
            <a:off x="14341773" y="3669729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slicing</a:t>
            </a:r>
            <a:endParaRPr lang="en-US" sz="3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9694E389-9CB5-F44F-1795-33EF77C9CEC9}"/>
              </a:ext>
            </a:extLst>
          </p:cNvPr>
          <p:cNvSpPr/>
          <p:nvPr/>
        </p:nvSpPr>
        <p:spPr>
          <a:xfrm>
            <a:off x="12604413" y="5226038"/>
            <a:ext cx="9875520" cy="1093622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Multitenant virtual networks on shared infrastructure — a promising path to converge networking with cloud/edge.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5106508B-AC67-CCF0-D3F6-9E5D2109DB02}"/>
              </a:ext>
            </a:extLst>
          </p:cNvPr>
          <p:cNvSpPr/>
          <p:nvPr/>
        </p:nvSpPr>
        <p:spPr>
          <a:xfrm>
            <a:off x="717213" y="7327329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40010201-56CF-059B-D705-DDDD9C0CFB17}"/>
              </a:ext>
            </a:extLst>
          </p:cNvPr>
          <p:cNvSpPr/>
          <p:nvPr/>
        </p:nvSpPr>
        <p:spPr>
          <a:xfrm>
            <a:off x="1265853" y="7875969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FACFE7B3-F0D7-953C-00CE-E651567FD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983" y="8227099"/>
            <a:ext cx="760781" cy="760781"/>
          </a:xfrm>
          <a:prstGeom prst="rect">
            <a:avLst/>
          </a:prstGeom>
        </p:spPr>
      </p:pic>
      <p:sp>
        <p:nvSpPr>
          <p:cNvPr id="20" name="Text 15">
            <a:extLst>
              <a:ext uri="{FF2B5EF4-FFF2-40B4-BE49-F238E27FC236}">
                <a16:creationId xmlns:a16="http://schemas.microsoft.com/office/drawing/2014/main" id="{731AB59B-136C-F295-F9E5-57A8EE37FC7A}"/>
              </a:ext>
            </a:extLst>
          </p:cNvPr>
          <p:cNvSpPr/>
          <p:nvPr/>
        </p:nvSpPr>
        <p:spPr>
          <a:xfrm>
            <a:off x="3094653" y="7875969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Unified orchestration</a:t>
            </a:r>
            <a:endParaRPr lang="en-US" sz="3200" dirty="0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55E44B90-5981-7134-DC3D-097DC06C3803}"/>
              </a:ext>
            </a:extLst>
          </p:cNvPr>
          <p:cNvSpPr/>
          <p:nvPr/>
        </p:nvSpPr>
        <p:spPr>
          <a:xfrm>
            <a:off x="1357293" y="9514574"/>
            <a:ext cx="9875520" cy="1278145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Managing resources &amp; functions across both network and edge, provisioning services that span both domains.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EF65AC5E-0A6D-5E70-818E-FBEC0E098D71}"/>
              </a:ext>
            </a:extLst>
          </p:cNvPr>
          <p:cNvSpPr/>
          <p:nvPr/>
        </p:nvSpPr>
        <p:spPr>
          <a:xfrm>
            <a:off x="11964333" y="7327329"/>
            <a:ext cx="10881360" cy="3566160"/>
          </a:xfrm>
          <a:prstGeom prst="roundRect">
            <a:avLst>
              <a:gd name="adj" fmla="val 410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7C0467D1-6D5F-286A-99D5-950DDF17F0AD}"/>
              </a:ext>
            </a:extLst>
          </p:cNvPr>
          <p:cNvSpPr/>
          <p:nvPr/>
        </p:nvSpPr>
        <p:spPr>
          <a:xfrm>
            <a:off x="12512973" y="7875969"/>
            <a:ext cx="1463040" cy="14630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>
            <a:extLst>
              <a:ext uri="{FF2B5EF4-FFF2-40B4-BE49-F238E27FC236}">
                <a16:creationId xmlns:a16="http://schemas.microsoft.com/office/drawing/2014/main" id="{8E710999-D2B6-A035-232E-25222A130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4103" y="8227099"/>
            <a:ext cx="760781" cy="760781"/>
          </a:xfrm>
          <a:prstGeom prst="rect">
            <a:avLst/>
          </a:prstGeom>
        </p:spPr>
      </p:pic>
      <p:sp>
        <p:nvSpPr>
          <p:cNvPr id="25" name="Text 19">
            <a:extLst>
              <a:ext uri="{FF2B5EF4-FFF2-40B4-BE49-F238E27FC236}">
                <a16:creationId xmlns:a16="http://schemas.microsoft.com/office/drawing/2014/main" id="{E30C09F1-EE0A-1854-489E-9DE54FA3A0A2}"/>
              </a:ext>
            </a:extLst>
          </p:cNvPr>
          <p:cNvSpPr/>
          <p:nvPr/>
        </p:nvSpPr>
        <p:spPr>
          <a:xfrm>
            <a:off x="14341773" y="7875969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SDN + softwarization</a:t>
            </a:r>
            <a:endParaRPr lang="en-US" sz="3200" dirty="0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8217DD1D-19D8-8A4A-E763-60E2E0785843}"/>
              </a:ext>
            </a:extLst>
          </p:cNvPr>
          <p:cNvSpPr/>
          <p:nvPr/>
        </p:nvSpPr>
        <p:spPr>
          <a:xfrm>
            <a:off x="12604413" y="9514574"/>
            <a:ext cx="9875520" cy="1278145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3000"/>
              </a:lnSpc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Programmable, service-based architectures making the network flexible enough to co-host computing.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2087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38831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Built for low latency, bandwidth efficiency, reliability &amp; privacy — across three layers (data center, network, on-premises) with data process, cache and storage, networking &amp; CDNs.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Bidirectional computation flow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between edge and cloud.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MEC vs cloudlet; platforms like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KubeEdge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K3s &amp; Greengrass; and collaboration models (edge-edge, edge-device, edge-cloud, cloud-edge-device) that deliver continuity &amp; unity.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Networking is the backbone. Through NFV, MEC integration, 5G &amp; network slicing, networks and edge computing are converging into unified, programmable platforms.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747491" y="2602704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747491" y="260270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3119090" y="2319524"/>
            <a:ext cx="145021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different grades/layers of edge infrastructure. How do these layers contribute to the overall efficiency and scalability of an edge computing system?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747491" y="4394928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747491" y="439492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3119090" y="4111748"/>
            <a:ext cx="171310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Compare and contrast mobile edge computing (MEC) and multi-access edge computing (MEC).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4FD438FF-F6E3-F026-E18B-6C5B942DFC51}"/>
              </a:ext>
            </a:extLst>
          </p:cNvPr>
          <p:cNvSpPr/>
          <p:nvPr/>
        </p:nvSpPr>
        <p:spPr>
          <a:xfrm>
            <a:off x="1747491" y="618715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ADB2F3D2-6F87-1339-83BA-899A13A5C952}"/>
              </a:ext>
            </a:extLst>
          </p:cNvPr>
          <p:cNvSpPr/>
          <p:nvPr/>
        </p:nvSpPr>
        <p:spPr>
          <a:xfrm>
            <a:off x="1747491" y="6187152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89EE36A2-BDD9-1400-8191-6891CB59A655}"/>
              </a:ext>
            </a:extLst>
          </p:cNvPr>
          <p:cNvSpPr/>
          <p:nvPr/>
        </p:nvSpPr>
        <p:spPr>
          <a:xfrm>
            <a:off x="3119091" y="5903972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collaborative edge computing models, and in what scenarios are they most beneficial?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EF37871C-0A7F-0154-C3F1-89D0E61687BB}"/>
              </a:ext>
            </a:extLst>
          </p:cNvPr>
          <p:cNvSpPr/>
          <p:nvPr/>
        </p:nvSpPr>
        <p:spPr>
          <a:xfrm>
            <a:off x="1747491" y="7979376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5008560C-7A32-5F8B-E891-31524A386D42}"/>
              </a:ext>
            </a:extLst>
          </p:cNvPr>
          <p:cNvSpPr/>
          <p:nvPr/>
        </p:nvSpPr>
        <p:spPr>
          <a:xfrm>
            <a:off x="1747491" y="7979376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FDDC84EB-803F-C51A-FC5A-5B41A1827690}"/>
              </a:ext>
            </a:extLst>
          </p:cNvPr>
          <p:cNvSpPr/>
          <p:nvPr/>
        </p:nvSpPr>
        <p:spPr>
          <a:xfrm>
            <a:off x="3119090" y="7696196"/>
            <a:ext cx="1467360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factors should be considered when choosing the right edge computing model for a specific application? Provide examples to support your explanation.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09F22BF7-4E3A-93EB-F87A-E3DA0DA5482B}"/>
              </a:ext>
            </a:extLst>
          </p:cNvPr>
          <p:cNvSpPr/>
          <p:nvPr/>
        </p:nvSpPr>
        <p:spPr>
          <a:xfrm>
            <a:off x="1747491" y="97716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6CF81BBF-88D9-8F9C-87B5-43A7D241173D}"/>
              </a:ext>
            </a:extLst>
          </p:cNvPr>
          <p:cNvSpPr/>
          <p:nvPr/>
        </p:nvSpPr>
        <p:spPr>
          <a:xfrm>
            <a:off x="1747491" y="1101518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577910" y="2272886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1126550" y="282152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0" y="3172655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831830" y="2313801"/>
            <a:ext cx="20060262" cy="247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demo system for cloud-edge-device collaboration, with the functions of device side data collection, edge-side preprocessing data, and cloud batch data processing.</a:t>
            </a:r>
            <a:endParaRPr lang="en-US" sz="2800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B96FC70E-662B-F609-9CEF-80770493257B}"/>
              </a:ext>
            </a:extLst>
          </p:cNvPr>
          <p:cNvSpPr/>
          <p:nvPr/>
        </p:nvSpPr>
        <p:spPr>
          <a:xfrm>
            <a:off x="577910" y="5466889"/>
            <a:ext cx="6283900" cy="3456823"/>
          </a:xfrm>
          <a:prstGeom prst="roundRect">
            <a:avLst>
              <a:gd name="adj" fmla="val 370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021390BE-1C8A-5E9B-A874-15A9E19C551E}"/>
              </a:ext>
            </a:extLst>
          </p:cNvPr>
          <p:cNvSpPr/>
          <p:nvPr/>
        </p:nvSpPr>
        <p:spPr>
          <a:xfrm>
            <a:off x="2681168" y="5939854"/>
            <a:ext cx="2009080" cy="19104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D3D95C32-0821-79C3-FC8C-E6330003E5DE}"/>
              </a:ext>
            </a:extLst>
          </p:cNvPr>
          <p:cNvSpPr/>
          <p:nvPr/>
        </p:nvSpPr>
        <p:spPr>
          <a:xfrm>
            <a:off x="482660" y="7958529"/>
            <a:ext cx="647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(Data collection)</a:t>
            </a:r>
            <a:endParaRPr lang="en-US" sz="3200" dirty="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05413DE9-401D-7FF0-4FE7-C150EF946101}"/>
              </a:ext>
            </a:extLst>
          </p:cNvPr>
          <p:cNvSpPr/>
          <p:nvPr/>
        </p:nvSpPr>
        <p:spPr>
          <a:xfrm>
            <a:off x="2168128" y="10058032"/>
            <a:ext cx="18614306" cy="1270555"/>
          </a:xfrm>
          <a:prstGeom prst="roundRect">
            <a:avLst>
              <a:gd name="adj" fmla="val 8421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CA0FE493-1765-F98F-A9D4-F8156FFEAED6}"/>
              </a:ext>
            </a:extLst>
          </p:cNvPr>
          <p:cNvSpPr/>
          <p:nvPr/>
        </p:nvSpPr>
        <p:spPr>
          <a:xfrm>
            <a:off x="2336785" y="10107287"/>
            <a:ext cx="18250858" cy="12213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data flows one way:  </a:t>
            </a: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device collects → edge preprocesses → cloud batch-processes. Each layer does the job it is best suited for.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EAB8F21F-7037-279D-D9F5-96C33B071A38}"/>
              </a:ext>
            </a:extLst>
          </p:cNvPr>
          <p:cNvSpPr/>
          <p:nvPr/>
        </p:nvSpPr>
        <p:spPr>
          <a:xfrm>
            <a:off x="8216450" y="5466889"/>
            <a:ext cx="6283900" cy="3456823"/>
          </a:xfrm>
          <a:prstGeom prst="roundRect">
            <a:avLst>
              <a:gd name="adj" fmla="val 370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D9DD22F2-DF6B-22F2-2934-492EF0174128}"/>
              </a:ext>
            </a:extLst>
          </p:cNvPr>
          <p:cNvSpPr/>
          <p:nvPr/>
        </p:nvSpPr>
        <p:spPr>
          <a:xfrm>
            <a:off x="10319708" y="5939854"/>
            <a:ext cx="2009080" cy="19104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57E12C41-3D38-E01E-3350-4D32593E7B0F}"/>
              </a:ext>
            </a:extLst>
          </p:cNvPr>
          <p:cNvSpPr/>
          <p:nvPr/>
        </p:nvSpPr>
        <p:spPr>
          <a:xfrm>
            <a:off x="8121200" y="7958529"/>
            <a:ext cx="647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(Preprocessing)</a:t>
            </a:r>
            <a:endParaRPr lang="en-US" sz="3200" dirty="0"/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99A77A11-AC1B-7369-9B70-1A552CAC3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339" y="6267879"/>
            <a:ext cx="1283818" cy="1283818"/>
          </a:xfrm>
          <a:prstGeom prst="rect">
            <a:avLst/>
          </a:prstGeom>
        </p:spPr>
      </p:pic>
      <p:pic>
        <p:nvPicPr>
          <p:cNvPr id="5" name="Image 0">
            <a:extLst>
              <a:ext uri="{FF2B5EF4-FFF2-40B4-BE49-F238E27FC236}">
                <a16:creationId xmlns:a16="http://schemas.microsoft.com/office/drawing/2014/main" id="{28CAB05B-08A6-62C1-6788-8986F4F0D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5122" y="6324478"/>
            <a:ext cx="1141171" cy="1141171"/>
          </a:xfrm>
          <a:prstGeom prst="rect">
            <a:avLst/>
          </a:prstGeom>
        </p:spPr>
      </p:pic>
      <p:sp>
        <p:nvSpPr>
          <p:cNvPr id="11" name="Shape 5">
            <a:extLst>
              <a:ext uri="{FF2B5EF4-FFF2-40B4-BE49-F238E27FC236}">
                <a16:creationId xmlns:a16="http://schemas.microsoft.com/office/drawing/2014/main" id="{4908C50F-2A46-645A-A0D4-A737EEC88EB4}"/>
              </a:ext>
            </a:extLst>
          </p:cNvPr>
          <p:cNvSpPr/>
          <p:nvPr/>
        </p:nvSpPr>
        <p:spPr>
          <a:xfrm>
            <a:off x="15854990" y="5575849"/>
            <a:ext cx="6283900" cy="3456823"/>
          </a:xfrm>
          <a:prstGeom prst="roundRect">
            <a:avLst>
              <a:gd name="adj" fmla="val 370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FA1354B4-CD1E-7C50-2991-CE4E2F688F87}"/>
              </a:ext>
            </a:extLst>
          </p:cNvPr>
          <p:cNvSpPr/>
          <p:nvPr/>
        </p:nvSpPr>
        <p:spPr>
          <a:xfrm>
            <a:off x="17958248" y="6048814"/>
            <a:ext cx="2009080" cy="19104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352621D6-AADA-537D-4939-11C48FE0B43D}"/>
              </a:ext>
            </a:extLst>
          </p:cNvPr>
          <p:cNvSpPr/>
          <p:nvPr/>
        </p:nvSpPr>
        <p:spPr>
          <a:xfrm>
            <a:off x="15759740" y="8067489"/>
            <a:ext cx="647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(Batch processing)</a:t>
            </a:r>
            <a:endParaRPr lang="en-US" sz="3200" dirty="0"/>
          </a:p>
        </p:txBody>
      </p:sp>
      <p:pic>
        <p:nvPicPr>
          <p:cNvPr id="24" name="Image 1">
            <a:extLst>
              <a:ext uri="{FF2B5EF4-FFF2-40B4-BE49-F238E27FC236}">
                <a16:creationId xmlns:a16="http://schemas.microsoft.com/office/drawing/2014/main" id="{C1A28E6F-C709-E951-EBB1-1B19FA3AA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0879" y="6376839"/>
            <a:ext cx="1283818" cy="128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9B957-428A-146E-425C-E53D8FF2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E446A33-58A0-D40F-E887-A1C38CCE3D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FB7F1E-3F88-EE01-3E72-CE0C8C77CA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8982F884-B104-6A88-7D5E-60F589FE435D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F2F82EF5-52AD-CEC9-9A18-DBFE0168730F}"/>
              </a:ext>
            </a:extLst>
          </p:cNvPr>
          <p:cNvSpPr/>
          <p:nvPr/>
        </p:nvSpPr>
        <p:spPr>
          <a:xfrm>
            <a:off x="577910" y="2272886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F58F4FBB-6A02-DEE4-2D1D-9629867212CA}"/>
              </a:ext>
            </a:extLst>
          </p:cNvPr>
          <p:cNvSpPr/>
          <p:nvPr/>
        </p:nvSpPr>
        <p:spPr>
          <a:xfrm>
            <a:off x="1126550" y="282152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047425AF-A781-4560-4A40-7BC108433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0" y="3172655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E7509EBC-1508-9F01-8AA9-097B6B844E19}"/>
              </a:ext>
            </a:extLst>
          </p:cNvPr>
          <p:cNvSpPr/>
          <p:nvPr/>
        </p:nvSpPr>
        <p:spPr>
          <a:xfrm>
            <a:off x="2831830" y="2313801"/>
            <a:ext cx="20060262" cy="247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 the impact of latency on application performance. Set up a cloud-based application and measure its performance, then replicate the application in an edge computing environment and compare the results. Utilize tools like </a:t>
            </a:r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https://prometheus.io/</a:t>
            </a:r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monitoring and </a:t>
            </a:r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https://grafana.com/ </a:t>
            </a:r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visualization to measure and compare latency.</a:t>
            </a:r>
            <a:endParaRPr lang="en-US" sz="28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73940A43-40FC-9691-E8D0-2E27D579532E}"/>
              </a:ext>
            </a:extLst>
          </p:cNvPr>
          <p:cNvSpPr/>
          <p:nvPr/>
        </p:nvSpPr>
        <p:spPr>
          <a:xfrm>
            <a:off x="577910" y="6229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84B56CBA-36DC-0060-1B54-D6CC397CBB69}"/>
              </a:ext>
            </a:extLst>
          </p:cNvPr>
          <p:cNvSpPr/>
          <p:nvPr/>
        </p:nvSpPr>
        <p:spPr>
          <a:xfrm>
            <a:off x="1035110" y="6594785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D48AD8B6-B7F0-72F0-C7BF-A0C29FEE9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403" y="6880078"/>
            <a:ext cx="618134" cy="618134"/>
          </a:xfrm>
          <a:prstGeom prst="rect">
            <a:avLst/>
          </a:prstGeom>
        </p:spPr>
      </p:pic>
      <p:sp>
        <p:nvSpPr>
          <p:cNvPr id="15" name="Text 7">
            <a:extLst>
              <a:ext uri="{FF2B5EF4-FFF2-40B4-BE49-F238E27FC236}">
                <a16:creationId xmlns:a16="http://schemas.microsoft.com/office/drawing/2014/main" id="{A5D4FDE5-0643-49D1-A92E-AF814E655DA4}"/>
              </a:ext>
            </a:extLst>
          </p:cNvPr>
          <p:cNvSpPr/>
          <p:nvPr/>
        </p:nvSpPr>
        <p:spPr>
          <a:xfrm>
            <a:off x="2589590" y="6229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Device: script a sensor (or emulator) that emits raw readings</a:t>
            </a:r>
            <a:endParaRPr lang="en-US" sz="2800" dirty="0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8F92A343-7A27-0803-7A8E-F790EE945A4D}"/>
              </a:ext>
            </a:extLst>
          </p:cNvPr>
          <p:cNvSpPr/>
          <p:nvPr/>
        </p:nvSpPr>
        <p:spPr>
          <a:xfrm>
            <a:off x="11825030" y="6229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7064F634-D163-0AA9-4F23-8EFCB58DEC20}"/>
              </a:ext>
            </a:extLst>
          </p:cNvPr>
          <p:cNvSpPr/>
          <p:nvPr/>
        </p:nvSpPr>
        <p:spPr>
          <a:xfrm>
            <a:off x="12282230" y="6594785"/>
            <a:ext cx="1188720" cy="118872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1">
            <a:extLst>
              <a:ext uri="{FF2B5EF4-FFF2-40B4-BE49-F238E27FC236}">
                <a16:creationId xmlns:a16="http://schemas.microsoft.com/office/drawing/2014/main" id="{EEC88708-42B1-D91F-9934-2DA775A29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7523" y="6880078"/>
            <a:ext cx="618134" cy="618134"/>
          </a:xfrm>
          <a:prstGeom prst="rect">
            <a:avLst/>
          </a:prstGeom>
        </p:spPr>
      </p:pic>
      <p:sp>
        <p:nvSpPr>
          <p:cNvPr id="24" name="Text 10">
            <a:extLst>
              <a:ext uri="{FF2B5EF4-FFF2-40B4-BE49-F238E27FC236}">
                <a16:creationId xmlns:a16="http://schemas.microsoft.com/office/drawing/2014/main" id="{70552712-5988-2FEC-8E67-B5221E376582}"/>
              </a:ext>
            </a:extLst>
          </p:cNvPr>
          <p:cNvSpPr/>
          <p:nvPr/>
        </p:nvSpPr>
        <p:spPr>
          <a:xfrm>
            <a:off x="13836710" y="6229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Wire them together — device → edge → cloud messaging</a:t>
            </a:r>
            <a:endParaRPr lang="en-US" sz="2800" dirty="0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7A7A49C8-9337-4396-F3D7-CA32E2016486}"/>
              </a:ext>
            </a:extLst>
          </p:cNvPr>
          <p:cNvSpPr/>
          <p:nvPr/>
        </p:nvSpPr>
        <p:spPr>
          <a:xfrm>
            <a:off x="577910" y="8515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A1341EF2-AB01-8747-E469-61CED786FA81}"/>
              </a:ext>
            </a:extLst>
          </p:cNvPr>
          <p:cNvSpPr/>
          <p:nvPr/>
        </p:nvSpPr>
        <p:spPr>
          <a:xfrm>
            <a:off x="1035110" y="8880785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2">
            <a:extLst>
              <a:ext uri="{FF2B5EF4-FFF2-40B4-BE49-F238E27FC236}">
                <a16:creationId xmlns:a16="http://schemas.microsoft.com/office/drawing/2014/main" id="{95FB71BC-0477-1BDB-3DAE-FBFDC40476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403" y="9166078"/>
            <a:ext cx="618134" cy="618134"/>
          </a:xfrm>
          <a:prstGeom prst="rect">
            <a:avLst/>
          </a:prstGeom>
        </p:spPr>
      </p:pic>
      <p:sp>
        <p:nvSpPr>
          <p:cNvPr id="30" name="Text 13">
            <a:extLst>
              <a:ext uri="{FF2B5EF4-FFF2-40B4-BE49-F238E27FC236}">
                <a16:creationId xmlns:a16="http://schemas.microsoft.com/office/drawing/2014/main" id="{1DF3E5B2-FA21-E791-1F0F-9C2A780EF594}"/>
              </a:ext>
            </a:extLst>
          </p:cNvPr>
          <p:cNvSpPr/>
          <p:nvPr/>
        </p:nvSpPr>
        <p:spPr>
          <a:xfrm>
            <a:off x="2589590" y="8515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Edge: a Pi / VM cleans, filters &amp; aggregates the stream</a:t>
            </a:r>
            <a:endParaRPr lang="en-US" sz="2800" dirty="0"/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E282918B-A775-5140-DF87-05FD5334D53A}"/>
              </a:ext>
            </a:extLst>
          </p:cNvPr>
          <p:cNvSpPr/>
          <p:nvPr/>
        </p:nvSpPr>
        <p:spPr>
          <a:xfrm>
            <a:off x="11825030" y="8515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96ED084D-AB1B-C58D-3415-9A324E4FC01C}"/>
              </a:ext>
            </a:extLst>
          </p:cNvPr>
          <p:cNvSpPr/>
          <p:nvPr/>
        </p:nvSpPr>
        <p:spPr>
          <a:xfrm>
            <a:off x="12282230" y="8880785"/>
            <a:ext cx="1188720" cy="118872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3">
            <a:extLst>
              <a:ext uri="{FF2B5EF4-FFF2-40B4-BE49-F238E27FC236}">
                <a16:creationId xmlns:a16="http://schemas.microsoft.com/office/drawing/2014/main" id="{F7FE7A0F-E575-053D-016A-6CCAF7A9D5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67523" y="9166078"/>
            <a:ext cx="618134" cy="618134"/>
          </a:xfrm>
          <a:prstGeom prst="rect">
            <a:avLst/>
          </a:prstGeom>
        </p:spPr>
      </p:pic>
      <p:sp>
        <p:nvSpPr>
          <p:cNvPr id="34" name="Text 16">
            <a:extLst>
              <a:ext uri="{FF2B5EF4-FFF2-40B4-BE49-F238E27FC236}">
                <a16:creationId xmlns:a16="http://schemas.microsoft.com/office/drawing/2014/main" id="{ACD26A3F-6147-76D9-FE63-94ED35538794}"/>
              </a:ext>
            </a:extLst>
          </p:cNvPr>
          <p:cNvSpPr/>
          <p:nvPr/>
        </p:nvSpPr>
        <p:spPr>
          <a:xfrm>
            <a:off x="13836710" y="8515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it working end-to-end with sample data</a:t>
            </a:r>
            <a:endParaRPr lang="en-US" sz="2800" dirty="0"/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5A068356-33FC-D1CC-338F-31CD79B09413}"/>
              </a:ext>
            </a:extLst>
          </p:cNvPr>
          <p:cNvSpPr/>
          <p:nvPr/>
        </p:nvSpPr>
        <p:spPr>
          <a:xfrm>
            <a:off x="577910" y="10801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18">
            <a:extLst>
              <a:ext uri="{FF2B5EF4-FFF2-40B4-BE49-F238E27FC236}">
                <a16:creationId xmlns:a16="http://schemas.microsoft.com/office/drawing/2014/main" id="{D516D746-F755-5C58-4CD9-ACFF746B0971}"/>
              </a:ext>
            </a:extLst>
          </p:cNvPr>
          <p:cNvSpPr/>
          <p:nvPr/>
        </p:nvSpPr>
        <p:spPr>
          <a:xfrm>
            <a:off x="1035110" y="11166785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4">
            <a:extLst>
              <a:ext uri="{FF2B5EF4-FFF2-40B4-BE49-F238E27FC236}">
                <a16:creationId xmlns:a16="http://schemas.microsoft.com/office/drawing/2014/main" id="{BD0229F8-8EF3-4C9C-EAD6-D3929A071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0403" y="11452078"/>
            <a:ext cx="618134" cy="618134"/>
          </a:xfrm>
          <a:prstGeom prst="rect">
            <a:avLst/>
          </a:prstGeom>
        </p:spPr>
      </p:pic>
      <p:sp>
        <p:nvSpPr>
          <p:cNvPr id="39" name="Text 19">
            <a:extLst>
              <a:ext uri="{FF2B5EF4-FFF2-40B4-BE49-F238E27FC236}">
                <a16:creationId xmlns:a16="http://schemas.microsoft.com/office/drawing/2014/main" id="{82B916D3-FA59-8C99-6FE9-DEAFE6BDA0A7}"/>
              </a:ext>
            </a:extLst>
          </p:cNvPr>
          <p:cNvSpPr/>
          <p:nvPr/>
        </p:nvSpPr>
        <p:spPr>
          <a:xfrm>
            <a:off x="2589590" y="10801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Cloud: batch-process the aggregated data (e.g. daily stats, model)</a:t>
            </a:r>
            <a:endParaRPr lang="en-US" sz="2800" dirty="0"/>
          </a:p>
        </p:txBody>
      </p:sp>
      <p:sp>
        <p:nvSpPr>
          <p:cNvPr id="40" name="Shape 20">
            <a:extLst>
              <a:ext uri="{FF2B5EF4-FFF2-40B4-BE49-F238E27FC236}">
                <a16:creationId xmlns:a16="http://schemas.microsoft.com/office/drawing/2014/main" id="{0968E9F8-A816-6453-221C-F86CF6078C2B}"/>
              </a:ext>
            </a:extLst>
          </p:cNvPr>
          <p:cNvSpPr/>
          <p:nvPr/>
        </p:nvSpPr>
        <p:spPr>
          <a:xfrm>
            <a:off x="11825030" y="10801025"/>
            <a:ext cx="10789920" cy="1920240"/>
          </a:xfrm>
          <a:prstGeom prst="roundRect">
            <a:avLst>
              <a:gd name="adj" fmla="val 7619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21">
            <a:extLst>
              <a:ext uri="{FF2B5EF4-FFF2-40B4-BE49-F238E27FC236}">
                <a16:creationId xmlns:a16="http://schemas.microsoft.com/office/drawing/2014/main" id="{907C6E1C-83FE-C98D-3F64-9C1E1C535F68}"/>
              </a:ext>
            </a:extLst>
          </p:cNvPr>
          <p:cNvSpPr/>
          <p:nvPr/>
        </p:nvSpPr>
        <p:spPr>
          <a:xfrm>
            <a:off x="12282230" y="11166785"/>
            <a:ext cx="1188720" cy="118872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5">
            <a:extLst>
              <a:ext uri="{FF2B5EF4-FFF2-40B4-BE49-F238E27FC236}">
                <a16:creationId xmlns:a16="http://schemas.microsoft.com/office/drawing/2014/main" id="{1561C25A-51F5-9291-2DC0-D9AEE62B33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67523" y="11452078"/>
            <a:ext cx="618134" cy="618134"/>
          </a:xfrm>
          <a:prstGeom prst="rect">
            <a:avLst/>
          </a:prstGeom>
        </p:spPr>
      </p:pic>
      <p:sp>
        <p:nvSpPr>
          <p:cNvPr id="43" name="Text 22">
            <a:extLst>
              <a:ext uri="{FF2B5EF4-FFF2-40B4-BE49-F238E27FC236}">
                <a16:creationId xmlns:a16="http://schemas.microsoft.com/office/drawing/2014/main" id="{49BC929E-273E-EDC8-546A-68D5E860D429}"/>
              </a:ext>
            </a:extLst>
          </p:cNvPr>
          <p:cNvSpPr/>
          <p:nvPr/>
        </p:nvSpPr>
        <p:spPr>
          <a:xfrm>
            <a:off x="13836710" y="10801025"/>
            <a:ext cx="8595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the result</a:t>
            </a:r>
            <a:endParaRPr lang="en-US" sz="28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3413D3-A706-81A8-192F-E3AA23275E24}"/>
              </a:ext>
            </a:extLst>
          </p:cNvPr>
          <p:cNvSpPr txBox="1"/>
          <p:nvPr/>
        </p:nvSpPr>
        <p:spPr>
          <a:xfrm>
            <a:off x="577910" y="5261315"/>
            <a:ext cx="122301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for completing the project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093760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456684"/>
            <a:ext cx="20681890" cy="30392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Zhao, Y., Zhang, W., Zhou, L., &amp; Cao, W. (2021). A survey on caching in mobile edge computing. Wireless Communications and Mobile Computing, 2021(1), 5565648.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Satyanarayanan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M. (2013, June). Cloudlets: at the leading edge of cloud-mobile convergence. In Proceedings of the 9th international ACM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Sigsoft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conference on Quality of software architectures (pp. 1-2).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Mohammad Babar et al. “Cloudlet computing: Recent advances, taxonomy, and challenges”. In: IEEE Access 9 (2021), pp. 29609–29622.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Qiang Duan and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Shangguang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Wang. “Network cloudification enabling network-cloud/fog service unification: State of the art and challenges”. In: 2019 IEEE World Congress on Services (SERVICES). Vol. 2642. IEEE. 2019, pp. 153–159.</a:t>
            </a: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5075</TotalTime>
  <Words>1874</Words>
  <Application>Microsoft Office PowerPoint</Application>
  <PresentationFormat>Custom</PresentationFormat>
  <Paragraphs>227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Aptos</vt:lpstr>
      <vt:lpstr>Aptos Display</vt:lpstr>
      <vt:lpstr>Arial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Edge Architecture &amp; Infrastructure</vt:lpstr>
      <vt:lpstr>Outline</vt:lpstr>
      <vt:lpstr>Edge Infrastructure</vt:lpstr>
      <vt:lpstr>Edge Infrastructure: Three Layers of Edge</vt:lpstr>
      <vt:lpstr>Edge Infrastructure: Three Layers of Edge</vt:lpstr>
      <vt:lpstr>Edge Infrastructure: Three Layers of Edge</vt:lpstr>
      <vt:lpstr>Edge Infrastructure: Four Core Capabilities</vt:lpstr>
      <vt:lpstr>Edge Infrastructure: Four Core Capabilities</vt:lpstr>
      <vt:lpstr>Edge Infrastructure: Four Core Capabilities</vt:lpstr>
      <vt:lpstr>Edge Infrastructure: Four Core Capabilities</vt:lpstr>
      <vt:lpstr>Edge-Native: The Direction of Travel</vt:lpstr>
      <vt:lpstr>Computing Models: Mobile/Multi-access Edge Computing (MEC)</vt:lpstr>
      <vt:lpstr>Computing Models: Cloudlet Computing</vt:lpstr>
      <vt:lpstr>Computing Models: Edge Platforms</vt:lpstr>
      <vt:lpstr>Computing Models: Edge-to-Edge</vt:lpstr>
      <vt:lpstr>Computing Models: Edge-to-Device</vt:lpstr>
      <vt:lpstr>Computing Models: Edge-to-Cloud</vt:lpstr>
      <vt:lpstr>Computing Models: Cloud-Edge-Device</vt:lpstr>
      <vt:lpstr>Networking: Network Development Process</vt:lpstr>
      <vt:lpstr>Networking: Edge Computing &amp; Network Integration</vt:lpstr>
      <vt:lpstr>Networking: Progress &amp; Trends</vt:lpstr>
      <vt:lpstr>Summary</vt:lpstr>
      <vt:lpstr>Practice</vt:lpstr>
      <vt:lpstr>Project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2026-08-30T19:35:20Z</dcterms:modified>
</cp:coreProperties>
</file>