
<file path=[Content_Types].xml><?xml version="1.0" encoding="utf-8"?>
<Types xmlns="http://schemas.openxmlformats.org/package/2006/content-types">
  <Default Extension="bin" ContentType="application/vnd.openxmlformats-officedocument.oleObject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6" r:id="rId2"/>
  </p:sldMasterIdLst>
  <p:notesMasterIdLst>
    <p:notesMasterId r:id="rId21"/>
  </p:notesMasterIdLst>
  <p:sldIdLst>
    <p:sldId id="256" r:id="rId3"/>
    <p:sldId id="359" r:id="rId4"/>
    <p:sldId id="380" r:id="rId5"/>
    <p:sldId id="418" r:id="rId6"/>
    <p:sldId id="419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27" r:id="rId15"/>
    <p:sldId id="428" r:id="rId16"/>
    <p:sldId id="430" r:id="rId17"/>
    <p:sldId id="378" r:id="rId18"/>
    <p:sldId id="377" r:id="rId19"/>
    <p:sldId id="383" r:id="rId20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1pPr>
    <a:lvl2pPr marL="0" marR="0" indent="457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2pPr>
    <a:lvl3pPr marL="0" marR="0" indent="914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3pPr>
    <a:lvl4pPr marL="0" marR="0" indent="1371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4pPr>
    <a:lvl5pPr marL="0" marR="0" indent="18288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5pPr>
    <a:lvl6pPr marL="0" marR="0" indent="22860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6pPr>
    <a:lvl7pPr marL="0" marR="0" indent="27432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7pPr>
    <a:lvl8pPr marL="0" marR="0" indent="32004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8pPr>
    <a:lvl9pPr marL="0" marR="0" indent="3657600" algn="l" defTabSz="355600" rtl="0" fontAlgn="auto" latinLnBrk="0" hangingPunct="0">
      <a:lnSpc>
        <a:spcPct val="100000"/>
      </a:lnSpc>
      <a:spcBef>
        <a:spcPts val="4700"/>
      </a:spcBef>
      <a:spcAft>
        <a:spcPts val="0"/>
      </a:spcAft>
      <a:buClrTx/>
      <a:buSzTx/>
      <a:buFontTx/>
      <a:buNone/>
      <a:tabLst/>
      <a:defRPr kumimoji="0" sz="4000" b="0" i="0" u="none" strike="noStrike" cap="none" spc="0" normalizeH="0" baseline="0">
        <a:ln>
          <a:noFill/>
        </a:ln>
        <a:solidFill>
          <a:schemeClr val="accent1">
            <a:satOff val="-9155"/>
            <a:lumOff val="-32673"/>
          </a:schemeClr>
        </a:solidFill>
        <a:effectLst/>
        <a:uFillTx/>
        <a:latin typeface="Graphik-Light"/>
        <a:ea typeface="Graphik-Light"/>
        <a:cs typeface="Graphik-Light"/>
        <a:sym typeface="Graphik Light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546A"/>
    <a:srgbClr val="F7F3EA"/>
    <a:srgbClr val="E3D9C2"/>
    <a:srgbClr val="93B1A7"/>
    <a:srgbClr val="C5EDAC"/>
    <a:srgbClr val="99C2A2"/>
    <a:srgbClr val="FFA9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-357243"/>
              <a:satOff val="7293"/>
              <a:lumOff val="8906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D5D5D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3">
              <a:satOff val="1412"/>
              <a:lumOff val="16412"/>
            </a:schemeClr>
          </a:solidFill>
        </a:fill>
      </a:tcStyle>
    </a:firstCol>
    <a:lastRow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>
                  <a:satOff val="1412"/>
                  <a:lumOff val="16412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6E937E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FFF171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EBA51B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E1A84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4">
              <a:hueOff val="103425"/>
              <a:satOff val="-7243"/>
              <a:lumOff val="9921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chemeClr val="accent5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lumOff val="-14283"/>
            </a:schemeClr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5">
                  <a:lumOff val="-14283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FFFFFF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chemeClr val="accent5">
              <a:satOff val="-6299"/>
              <a:lumOff val="-32309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Graphik"/>
          <a:ea typeface="Graphik"/>
          <a:cs typeface="Graphik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firstCol>
    <a:la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Graphik Semibold"/>
          <a:ea typeface="Graphik Semibold"/>
          <a:cs typeface="Graphik Semi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5D5D5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889" autoAdjust="0"/>
    <p:restoredTop sz="94660" autoAdjust="0"/>
  </p:normalViewPr>
  <p:slideViewPr>
    <p:cSldViewPr snapToGrid="0">
      <p:cViewPr varScale="1">
        <p:scale>
          <a:sx n="52" d="100"/>
          <a:sy n="52" d="100"/>
        </p:scale>
        <p:origin x="132" y="77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01" d="100"/>
          <a:sy n="101" d="100"/>
        </p:scale>
        <p:origin x="2256" y="12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microsoft.com/office/2016/11/relationships/changesInfo" Target="changesInfos/changesInfo1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ibal Saha" userId="b190d146-612a-4436-b916-d10121b0f341" providerId="ADAL" clId="{55C09FD3-CE10-483B-8F02-77C491FFC10B}"/>
    <pc:docChg chg="undo redo custSel addSld delSld modSld sldOrd addMainMaster modMainMaster">
      <pc:chgData name="Shaibal Saha" userId="b190d146-612a-4436-b916-d10121b0f341" providerId="ADAL" clId="{55C09FD3-CE10-483B-8F02-77C491FFC10B}" dt="2026-08-30T19:41:11.042" v="33015" actId="255"/>
      <pc:docMkLst>
        <pc:docMk/>
      </pc:docMkLst>
      <pc:sldChg chg="addSp delSp modSp mod chgLayout modNotesTx">
        <pc:chgData name="Shaibal Saha" userId="b190d146-612a-4436-b916-d10121b0f341" providerId="ADAL" clId="{55C09FD3-CE10-483B-8F02-77C491FFC10B}" dt="2026-08-27T20:50:24.605" v="31723" actId="20577"/>
        <pc:sldMkLst>
          <pc:docMk/>
          <pc:sldMk cId="0" sldId="256"/>
        </pc:sldMkLst>
        <pc:spChg chg="mod ord">
          <ac:chgData name="Shaibal Saha" userId="b190d146-612a-4436-b916-d10121b0f341" providerId="ADAL" clId="{55C09FD3-CE10-483B-8F02-77C491FFC10B}" dt="2026-08-21T16:33:59.050" v="25921" actId="6264"/>
          <ac:spMkLst>
            <pc:docMk/>
            <pc:sldMk cId="0" sldId="256"/>
            <ac:spMk id="4" creationId="{8C1BCFA5-EE15-952B-30FD-634E581CAB13}"/>
          </ac:spMkLst>
        </pc:spChg>
        <pc:spChg chg="add del mod">
          <ac:chgData name="Shaibal Saha" userId="b190d146-612a-4436-b916-d10121b0f341" providerId="ADAL" clId="{55C09FD3-CE10-483B-8F02-77C491FFC10B}" dt="2026-08-27T20:48:03.361" v="31542" actId="20577"/>
          <ac:spMkLst>
            <pc:docMk/>
            <pc:sldMk cId="0" sldId="256"/>
            <ac:spMk id="173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7T20:47:26.698" v="31486" actId="20577"/>
          <ac:spMkLst>
            <pc:docMk/>
            <pc:sldMk cId="0" sldId="256"/>
            <ac:spMk id="174" creationId="{00000000-0000-0000-0000-000000000000}"/>
          </ac:spMkLst>
        </pc:spChg>
        <pc:spChg chg="mod ord">
          <ac:chgData name="Shaibal Saha" userId="b190d146-612a-4436-b916-d10121b0f341" providerId="ADAL" clId="{55C09FD3-CE10-483B-8F02-77C491FFC10B}" dt="2026-08-27T20:50:24.605" v="31723" actId="20577"/>
          <ac:spMkLst>
            <pc:docMk/>
            <pc:sldMk cId="0" sldId="256"/>
            <ac:spMk id="175" creationId="{00000000-0000-0000-0000-00000000000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20:50:54.609" v="31772" actId="20577"/>
        <pc:sldMkLst>
          <pc:docMk/>
          <pc:sldMk cId="2309170207" sldId="359"/>
        </pc:sldMkLst>
        <pc:spChg chg="add mod">
          <ac:chgData name="Shaibal Saha" userId="b190d146-612a-4436-b916-d10121b0f341" providerId="ADAL" clId="{55C09FD3-CE10-483B-8F02-77C491FFC10B}" dt="2026-08-27T20:48:24.824" v="31569" actId="20577"/>
          <ac:spMkLst>
            <pc:docMk/>
            <pc:sldMk cId="2309170207" sldId="359"/>
            <ac:spMk id="4" creationId="{9E7D6EB0-9678-59A3-6E03-B0F42633F49A}"/>
          </ac:spMkLst>
        </pc:spChg>
        <pc:spChg chg="add mod">
          <ac:chgData name="Shaibal Saha" userId="b190d146-612a-4436-b916-d10121b0f341" providerId="ADAL" clId="{55C09FD3-CE10-483B-8F02-77C491FFC10B}" dt="2026-08-27T20:49:04.408" v="31637" actId="1076"/>
          <ac:spMkLst>
            <pc:docMk/>
            <pc:sldMk cId="2309170207" sldId="359"/>
            <ac:spMk id="6" creationId="{9C0ECAA8-8226-E03B-F816-BA24C094C46A}"/>
          </ac:spMkLst>
        </pc:spChg>
        <pc:spChg chg="add mod">
          <ac:chgData name="Shaibal Saha" userId="b190d146-612a-4436-b916-d10121b0f341" providerId="ADAL" clId="{55C09FD3-CE10-483B-8F02-77C491FFC10B}" dt="2026-08-27T20:49:09.216" v="31638" actId="1076"/>
          <ac:spMkLst>
            <pc:docMk/>
            <pc:sldMk cId="2309170207" sldId="359"/>
            <ac:spMk id="8" creationId="{219C5D19-4F38-4635-B170-566481033841}"/>
          </ac:spMkLst>
        </pc:spChg>
        <pc:spChg chg="add mod">
          <ac:chgData name="Shaibal Saha" userId="b190d146-612a-4436-b916-d10121b0f341" providerId="ADAL" clId="{55C09FD3-CE10-483B-8F02-77C491FFC10B}" dt="2026-08-27T20:49:42.973" v="31701" actId="1076"/>
          <ac:spMkLst>
            <pc:docMk/>
            <pc:sldMk cId="2309170207" sldId="359"/>
            <ac:spMk id="10" creationId="{132177BB-5537-912C-0BB7-20092AB13451}"/>
          </ac:spMkLst>
        </pc:spChg>
        <pc:spChg chg="add mod">
          <ac:chgData name="Shaibal Saha" userId="b190d146-612a-4436-b916-d10121b0f341" providerId="ADAL" clId="{55C09FD3-CE10-483B-8F02-77C491FFC10B}" dt="2026-08-27T20:49:46.807" v="31709" actId="20577"/>
          <ac:spMkLst>
            <pc:docMk/>
            <pc:sldMk cId="2309170207" sldId="359"/>
            <ac:spMk id="13" creationId="{14701C72-EDFA-36BB-B648-18AC6314D9D3}"/>
          </ac:spMkLst>
        </pc:spChg>
        <pc:spChg chg="add mod">
          <ac:chgData name="Shaibal Saha" userId="b190d146-612a-4436-b916-d10121b0f341" providerId="ADAL" clId="{55C09FD3-CE10-483B-8F02-77C491FFC10B}" dt="2026-08-27T20:50:54.609" v="31772" actId="20577"/>
          <ac:spMkLst>
            <pc:docMk/>
            <pc:sldMk cId="2309170207" sldId="359"/>
            <ac:spMk id="15" creationId="{FA2A0E34-7015-9A54-8B8E-F1B65190FD9B}"/>
          </ac:spMkLst>
        </pc:spChg>
        <pc:spChg chg="add mod">
          <ac:chgData name="Shaibal Saha" userId="b190d146-612a-4436-b916-d10121b0f341" providerId="ADAL" clId="{55C09FD3-CE10-483B-8F02-77C491FFC10B}" dt="2026-08-21T18:35:07.753" v="26482" actId="20577"/>
          <ac:spMkLst>
            <pc:docMk/>
            <pc:sldMk cId="2309170207" sldId="359"/>
            <ac:spMk id="17" creationId="{042B96B7-AD8E-E9A3-504F-389DC46ECAD3}"/>
          </ac:spMkLst>
        </pc:spChg>
        <pc:spChg chg="add mod">
          <ac:chgData name="Shaibal Saha" userId="b190d146-612a-4436-b916-d10121b0f341" providerId="ADAL" clId="{55C09FD3-CE10-483B-8F02-77C491FFC10B}" dt="2026-08-27T07:13:20.271" v="31483" actId="1076"/>
          <ac:spMkLst>
            <pc:docMk/>
            <pc:sldMk cId="2309170207" sldId="359"/>
            <ac:spMk id="19" creationId="{E0FF91BC-329E-0A78-BE78-42DC3638C27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1:52:05.598" v="32972" actId="1076"/>
        <pc:sldMkLst>
          <pc:docMk/>
          <pc:sldMk cId="2583261704" sldId="377"/>
        </pc:sldMkLst>
        <pc:spChg chg="add 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5" creationId="{704C27FD-B759-FAB0-8B89-76D2EC6E3EF0}"/>
          </ac:spMkLst>
        </pc:spChg>
        <pc:spChg chg="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9" creationId="{CE0371F6-B005-D0A1-7E88-AB9CF0A45C7F}"/>
          </ac:spMkLst>
        </pc:spChg>
        <pc:spChg chg="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11" creationId="{E17A696F-D114-DE57-E532-22942E843CC9}"/>
          </ac:spMkLst>
        </pc:spChg>
        <pc:spChg chg="add 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14" creationId="{2F05264E-822D-12CA-86DF-53A9825E12AD}"/>
          </ac:spMkLst>
        </pc:spChg>
        <pc:spChg chg="add 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17" creationId="{CC52C39F-1E23-4AEA-5ADC-45861D5A84FA}"/>
          </ac:spMkLst>
        </pc:spChg>
        <pc:spChg chg="add 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19" creationId="{4275A1FE-C199-83AE-63DA-86EB20C982C5}"/>
          </ac:spMkLst>
        </pc:spChg>
        <pc:spChg chg="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22" creationId="{4FD438FF-F6E3-F026-E18B-6C5B942DFC51}"/>
          </ac:spMkLst>
        </pc:spChg>
        <pc:spChg chg="add 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25" creationId="{ADB2F3D2-6F87-1339-83BA-899A13A5C952}"/>
          </ac:spMkLst>
        </pc:spChg>
        <pc:spChg chg="mod">
          <ac:chgData name="Shaibal Saha" userId="b190d146-612a-4436-b916-d10121b0f341" providerId="ADAL" clId="{55C09FD3-CE10-483B-8F02-77C491FFC10B}" dt="2026-08-28T01:52:05.598" v="32972" actId="1076"/>
          <ac:spMkLst>
            <pc:docMk/>
            <pc:sldMk cId="2583261704" sldId="377"/>
            <ac:spMk id="27" creationId="{89EE36A2-BDD9-1400-8191-6891CB59A655}"/>
          </ac:spMkLst>
        </pc:spChg>
        <pc:spChg chg="mod">
          <ac:chgData name="Shaibal Saha" userId="b190d146-612a-4436-b916-d10121b0f341" providerId="ADAL" clId="{55C09FD3-CE10-483B-8F02-77C491FFC10B}" dt="2026-08-26T07:41:00.350" v="29505" actId="1076"/>
          <ac:spMkLst>
            <pc:docMk/>
            <pc:sldMk cId="2583261704" sldId="377"/>
            <ac:spMk id="41" creationId="{09F22BF7-4E3A-93EB-F87A-E3DA0DA5482B}"/>
          </ac:spMkLst>
        </pc:spChg>
        <pc:spChg chg="mod">
          <ac:chgData name="Shaibal Saha" userId="b190d146-612a-4436-b916-d10121b0f341" providerId="ADAL" clId="{55C09FD3-CE10-483B-8F02-77C491FFC10B}" dt="2026-08-24T03:09:16.577" v="27686" actId="20577"/>
          <ac:spMkLst>
            <pc:docMk/>
            <pc:sldMk cId="2583261704" sldId="377"/>
            <ac:spMk id="178" creationId="{00CC5679-E199-1DAE-8856-FB5462DADFC1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8T01:54:15.709" v="32979"/>
        <pc:sldMkLst>
          <pc:docMk/>
          <pc:sldMk cId="1917877278" sldId="378"/>
        </pc:sldMkLst>
        <pc:spChg chg="add mod">
          <ac:chgData name="Shaibal Saha" userId="b190d146-612a-4436-b916-d10121b0f341" providerId="ADAL" clId="{55C09FD3-CE10-483B-8F02-77C491FFC10B}" dt="2026-08-28T01:54:15.709" v="32979"/>
          <ac:spMkLst>
            <pc:docMk/>
            <pc:sldMk cId="1917877278" sldId="378"/>
            <ac:spMk id="5" creationId="{B39586EB-DD66-7683-B04B-AE0288D1B2F1}"/>
          </ac:spMkLst>
        </pc:spChg>
        <pc:spChg chg="mod">
          <ac:chgData name="Shaibal Saha" userId="b190d146-612a-4436-b916-d10121b0f341" providerId="ADAL" clId="{55C09FD3-CE10-483B-8F02-77C491FFC10B}" dt="2026-08-24T04:02:15.577" v="27715" actId="20577"/>
          <ac:spMkLst>
            <pc:docMk/>
            <pc:sldMk cId="1917877278" sldId="378"/>
            <ac:spMk id="178" creationId="{E4295320-257F-D7CA-F460-F8115D41734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36:16.350" v="32989" actId="255"/>
        <pc:sldMkLst>
          <pc:docMk/>
          <pc:sldMk cId="295898409" sldId="380"/>
        </pc:sldMkLst>
        <pc:spChg chg="add mod">
          <ac:chgData name="Shaibal Saha" userId="b190d146-612a-4436-b916-d10121b0f341" providerId="ADAL" clId="{55C09FD3-CE10-483B-8F02-77C491FFC10B}" dt="2026-08-30T19:35:42.119" v="32984" actId="1582"/>
          <ac:spMkLst>
            <pc:docMk/>
            <pc:sldMk cId="295898409" sldId="380"/>
            <ac:spMk id="24" creationId="{4171908F-D00E-7933-6F6C-C89F8E2E65A0}"/>
          </ac:spMkLst>
        </pc:spChg>
        <pc:spChg chg="add mod">
          <ac:chgData name="Shaibal Saha" userId="b190d146-612a-4436-b916-d10121b0f341" providerId="ADAL" clId="{55C09FD3-CE10-483B-8F02-77C491FFC10B}" dt="2026-08-30T19:36:12.583" v="32988" actId="255"/>
          <ac:spMkLst>
            <pc:docMk/>
            <pc:sldMk cId="295898409" sldId="380"/>
            <ac:spMk id="25" creationId="{0CACD158-A889-0FD9-9CEA-B3C4C0124875}"/>
          </ac:spMkLst>
        </pc:spChg>
        <pc:spChg chg="add mod">
          <ac:chgData name="Shaibal Saha" userId="b190d146-612a-4436-b916-d10121b0f341" providerId="ADAL" clId="{55C09FD3-CE10-483B-8F02-77C491FFC10B}" dt="2026-08-27T20:55:56.688" v="31818" actId="208"/>
          <ac:spMkLst>
            <pc:docMk/>
            <pc:sldMk cId="295898409" sldId="380"/>
            <ac:spMk id="26" creationId="{14ACC0D1-D8F0-0B54-FE6A-FF03CABBA583}"/>
          </ac:spMkLst>
        </pc:spChg>
        <pc:spChg chg="add mod">
          <ac:chgData name="Shaibal Saha" userId="b190d146-612a-4436-b916-d10121b0f341" providerId="ADAL" clId="{55C09FD3-CE10-483B-8F02-77C491FFC10B}" dt="2026-08-27T20:54:05.460" v="31792" actId="1076"/>
          <ac:spMkLst>
            <pc:docMk/>
            <pc:sldMk cId="295898409" sldId="380"/>
            <ac:spMk id="27" creationId="{B7C35C85-4E99-0354-3347-ED2C02A74A43}"/>
          </ac:spMkLst>
        </pc:spChg>
        <pc:spChg chg="add mod">
          <ac:chgData name="Shaibal Saha" userId="b190d146-612a-4436-b916-d10121b0f341" providerId="ADAL" clId="{55C09FD3-CE10-483B-8F02-77C491FFC10B}" dt="2026-08-27T20:56:06.561" v="31821" actId="1076"/>
          <ac:spMkLst>
            <pc:docMk/>
            <pc:sldMk cId="295898409" sldId="380"/>
            <ac:spMk id="29" creationId="{00CBEA98-DADB-4190-6871-648B672947A0}"/>
          </ac:spMkLst>
        </pc:spChg>
        <pc:spChg chg="add mod">
          <ac:chgData name="Shaibal Saha" userId="b190d146-612a-4436-b916-d10121b0f341" providerId="ADAL" clId="{55C09FD3-CE10-483B-8F02-77C491FFC10B}" dt="2026-08-30T19:36:16.350" v="32989" actId="255"/>
          <ac:spMkLst>
            <pc:docMk/>
            <pc:sldMk cId="295898409" sldId="380"/>
            <ac:spMk id="34" creationId="{A792B4FC-3FF5-1690-DE6E-B4890368CBB4}"/>
          </ac:spMkLst>
        </pc:spChg>
        <pc:spChg chg="mod">
          <ac:chgData name="Shaibal Saha" userId="b190d146-612a-4436-b916-d10121b0f341" providerId="ADAL" clId="{55C09FD3-CE10-483B-8F02-77C491FFC10B}" dt="2026-08-27T21:25:50.727" v="32091" actId="20577"/>
          <ac:spMkLst>
            <pc:docMk/>
            <pc:sldMk cId="295898409" sldId="380"/>
            <ac:spMk id="178" creationId="{B495E7C0-F009-937B-9758-690E9421D2C8}"/>
          </ac:spMkLst>
        </pc:spChg>
        <pc:graphicFrameChg chg="add mod">
          <ac:chgData name="Shaibal Saha" userId="b190d146-612a-4436-b916-d10121b0f341" providerId="ADAL" clId="{55C09FD3-CE10-483B-8F02-77C491FFC10B}" dt="2026-08-27T20:56:42.442" v="31832" actId="1076"/>
          <ac:graphicFrameMkLst>
            <pc:docMk/>
            <pc:sldMk cId="295898409" sldId="380"/>
            <ac:graphicFrameMk id="32" creationId="{6F267DBE-3184-9333-B361-0CAA8D430EA1}"/>
          </ac:graphicFrameMkLst>
        </pc:graphicFrameChg>
        <pc:picChg chg="add mod">
          <ac:chgData name="Shaibal Saha" userId="b190d146-612a-4436-b916-d10121b0f341" providerId="ADAL" clId="{55C09FD3-CE10-483B-8F02-77C491FFC10B}" dt="2026-08-27T20:54:05.460" v="31792" actId="1076"/>
          <ac:picMkLst>
            <pc:docMk/>
            <pc:sldMk cId="295898409" sldId="380"/>
            <ac:picMk id="28" creationId="{F677D78B-3875-0D79-9774-DF9F3B33794F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8T01:07:51.871" v="32845" actId="1076"/>
        <pc:sldMkLst>
          <pc:docMk/>
          <pc:sldMk cId="1786054700" sldId="383"/>
        </pc:sldMkLst>
        <pc:spChg chg="add mod">
          <ac:chgData name="Shaibal Saha" userId="b190d146-612a-4436-b916-d10121b0f341" providerId="ADAL" clId="{55C09FD3-CE10-483B-8F02-77C491FFC10B}" dt="2026-08-28T01:07:51.871" v="32845" actId="1076"/>
          <ac:spMkLst>
            <pc:docMk/>
            <pc:sldMk cId="1786054700" sldId="383"/>
            <ac:spMk id="4" creationId="{39ECC929-D20D-E5AE-7C07-476EF3056989}"/>
          </ac:spMkLst>
        </pc:spChg>
        <pc:spChg chg="mod">
          <ac:chgData name="Shaibal Saha" userId="b190d146-612a-4436-b916-d10121b0f341" providerId="ADAL" clId="{55C09FD3-CE10-483B-8F02-77C491FFC10B}" dt="2026-08-26T05:27:30.917" v="28581" actId="20577"/>
          <ac:spMkLst>
            <pc:docMk/>
            <pc:sldMk cId="1786054700" sldId="383"/>
            <ac:spMk id="178" creationId="{1311CA48-1E02-F406-6E6B-69AD3BBC49BC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36:30.735" v="32991" actId="12"/>
        <pc:sldMkLst>
          <pc:docMk/>
          <pc:sldMk cId="2385872748" sldId="418"/>
        </pc:sldMkLst>
        <pc:spChg chg="add mod">
          <ac:chgData name="Shaibal Saha" userId="b190d146-612a-4436-b916-d10121b0f341" providerId="ADAL" clId="{55C09FD3-CE10-483B-8F02-77C491FFC10B}" dt="2026-08-27T21:09:56.755" v="31876" actId="1076"/>
          <ac:spMkLst>
            <pc:docMk/>
            <pc:sldMk cId="2385872748" sldId="418"/>
            <ac:spMk id="3" creationId="{32FA5EB4-6DB0-E713-6715-8E5283E0512D}"/>
          </ac:spMkLst>
        </pc:spChg>
        <pc:spChg chg="mod">
          <ac:chgData name="Shaibal Saha" userId="b190d146-612a-4436-b916-d10121b0f341" providerId="ADAL" clId="{55C09FD3-CE10-483B-8F02-77C491FFC10B}" dt="2026-08-27T21:10:49.166" v="31886" actId="1076"/>
          <ac:spMkLst>
            <pc:docMk/>
            <pc:sldMk cId="2385872748" sldId="418"/>
            <ac:spMk id="4" creationId="{39B2F93D-D475-EDBA-ED0E-B02467558C62}"/>
          </ac:spMkLst>
        </pc:spChg>
        <pc:spChg chg="mod">
          <ac:chgData name="Shaibal Saha" userId="b190d146-612a-4436-b916-d10121b0f341" providerId="ADAL" clId="{55C09FD3-CE10-483B-8F02-77C491FFC10B}" dt="2026-08-30T19:36:23.846" v="32990" actId="255"/>
          <ac:spMkLst>
            <pc:docMk/>
            <pc:sldMk cId="2385872748" sldId="418"/>
            <ac:spMk id="5" creationId="{8BCB4ABF-6E53-9DE2-EFBE-98F3E9796452}"/>
          </ac:spMkLst>
        </pc:spChg>
        <pc:spChg chg="mod">
          <ac:chgData name="Shaibal Saha" userId="b190d146-612a-4436-b916-d10121b0f341" providerId="ADAL" clId="{55C09FD3-CE10-483B-8F02-77C491FFC10B}" dt="2026-08-30T19:36:30.735" v="32991" actId="12"/>
          <ac:spMkLst>
            <pc:docMk/>
            <pc:sldMk cId="2385872748" sldId="418"/>
            <ac:spMk id="6" creationId="{B5A4BE08-902E-B8C6-5E60-CAC200EDDAED}"/>
          </ac:spMkLst>
        </pc:spChg>
        <pc:spChg chg="add mod">
          <ac:chgData name="Shaibal Saha" userId="b190d146-612a-4436-b916-d10121b0f341" providerId="ADAL" clId="{55C09FD3-CE10-483B-8F02-77C491FFC10B}" dt="2026-08-27T21:20:20.638" v="32020" actId="208"/>
          <ac:spMkLst>
            <pc:docMk/>
            <pc:sldMk cId="2385872748" sldId="418"/>
            <ac:spMk id="7" creationId="{6D01FDFE-DB4B-31EF-D5D9-710FEC91302D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10" creationId="{38F108BE-FAD1-B72E-6AFB-0F2F0C3AC2CA}"/>
          </ac:spMkLst>
        </pc:spChg>
        <pc:spChg chg="mod">
          <ac:chgData name="Shaibal Saha" userId="b190d146-612a-4436-b916-d10121b0f341" providerId="ADAL" clId="{55C09FD3-CE10-483B-8F02-77C491FFC10B}" dt="2026-08-27T21:14:47.756" v="31908" actId="14100"/>
          <ac:spMkLst>
            <pc:docMk/>
            <pc:sldMk cId="2385872748" sldId="418"/>
            <ac:spMk id="12" creationId="{766CF9E9-16A3-8E6D-C5DD-84E3E80BE1AF}"/>
          </ac:spMkLst>
        </pc:spChg>
        <pc:spChg chg="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13" creationId="{8D3878C7-7B6A-ABF5-31B2-87292C73AB6B}"/>
          </ac:spMkLst>
        </pc:spChg>
        <pc:spChg chg="add mod">
          <ac:chgData name="Shaibal Saha" userId="b190d146-612a-4436-b916-d10121b0f341" providerId="ADAL" clId="{55C09FD3-CE10-483B-8F02-77C491FFC10B}" dt="2026-08-27T21:20:20.638" v="32020" actId="208"/>
          <ac:spMkLst>
            <pc:docMk/>
            <pc:sldMk cId="2385872748" sldId="418"/>
            <ac:spMk id="46" creationId="{76376B19-AE1A-5FD2-C87F-FBCC3CDA4326}"/>
          </ac:spMkLst>
        </pc:spChg>
        <pc:spChg chg="add mod">
          <ac:chgData name="Shaibal Saha" userId="b190d146-612a-4436-b916-d10121b0f341" providerId="ADAL" clId="{55C09FD3-CE10-483B-8F02-77C491FFC10B}" dt="2026-08-27T21:15:34.896" v="31915" actId="1076"/>
          <ac:spMkLst>
            <pc:docMk/>
            <pc:sldMk cId="2385872748" sldId="418"/>
            <ac:spMk id="48" creationId="{F6DC3275-2E3F-C311-90D7-CFEAC8DE2E8C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52" creationId="{7FA1FF9A-2568-2B6B-668A-DC53CBBC7784}"/>
          </ac:spMkLst>
        </pc:spChg>
        <pc:spChg chg="add mod">
          <ac:chgData name="Shaibal Saha" userId="b190d146-612a-4436-b916-d10121b0f341" providerId="ADAL" clId="{55C09FD3-CE10-483B-8F02-77C491FFC10B}" dt="2026-08-27T21:16:55.419" v="31938" actId="1076"/>
          <ac:spMkLst>
            <pc:docMk/>
            <pc:sldMk cId="2385872748" sldId="418"/>
            <ac:spMk id="54" creationId="{D18C984E-DB21-FDCD-0238-297C90BEB434}"/>
          </ac:spMkLst>
        </pc:spChg>
        <pc:spChg chg="add mod">
          <ac:chgData name="Shaibal Saha" userId="b190d146-612a-4436-b916-d10121b0f341" providerId="ADAL" clId="{55C09FD3-CE10-483B-8F02-77C491FFC10B}" dt="2026-08-27T21:20:20.638" v="32020" actId="208"/>
          <ac:spMkLst>
            <pc:docMk/>
            <pc:sldMk cId="2385872748" sldId="418"/>
            <ac:spMk id="56" creationId="{CA7A0C71-8519-49BE-913B-AD517E595B2C}"/>
          </ac:spMkLst>
        </pc:spChg>
        <pc:spChg chg="add mod">
          <ac:chgData name="Shaibal Saha" userId="b190d146-612a-4436-b916-d10121b0f341" providerId="ADAL" clId="{55C09FD3-CE10-483B-8F02-77C491FFC10B}" dt="2026-08-27T21:15:39.997" v="31917" actId="1076"/>
          <ac:spMkLst>
            <pc:docMk/>
            <pc:sldMk cId="2385872748" sldId="418"/>
            <ac:spMk id="58" creationId="{B3E835B1-7683-996A-1FF0-07CADE2F9788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62" creationId="{E0CE7C0D-C842-785E-CD90-810E03E908A3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128" creationId="{EC01C828-85AE-D14D-DA2E-008874A21419}"/>
          </ac:spMkLst>
        </pc:spChg>
        <pc:spChg chg="add mod">
          <ac:chgData name="Shaibal Saha" userId="b190d146-612a-4436-b916-d10121b0f341" providerId="ADAL" clId="{55C09FD3-CE10-483B-8F02-77C491FFC10B}" dt="2026-08-27T21:20:20.638" v="32020" actId="208"/>
          <ac:spMkLst>
            <pc:docMk/>
            <pc:sldMk cId="2385872748" sldId="418"/>
            <ac:spMk id="130" creationId="{B12DD3F3-F1B5-25CF-EB8C-3BE3A55AF6D7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132" creationId="{E88FA171-8E20-FB57-9742-0C90027D7217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136" creationId="{CC4452A0-4E6C-F821-A163-2A74AD27E3E8}"/>
          </ac:spMkLst>
        </pc:spChg>
        <pc:spChg chg="add mod">
          <ac:chgData name="Shaibal Saha" userId="b190d146-612a-4436-b916-d10121b0f341" providerId="ADAL" clId="{55C09FD3-CE10-483B-8F02-77C491FFC10B}" dt="2026-08-27T21:18:36.470" v="31968" actId="1076"/>
          <ac:spMkLst>
            <pc:docMk/>
            <pc:sldMk cId="2385872748" sldId="418"/>
            <ac:spMk id="138" creationId="{574300DC-4495-E523-B97E-59AA99C199F8}"/>
          </ac:spMkLst>
        </pc:spChg>
        <pc:spChg chg="mod">
          <ac:chgData name="Shaibal Saha" userId="b190d146-612a-4436-b916-d10121b0f341" providerId="ADAL" clId="{55C09FD3-CE10-483B-8F02-77C491FFC10B}" dt="2026-08-27T20:58:11.348" v="31867" actId="313"/>
          <ac:spMkLst>
            <pc:docMk/>
            <pc:sldMk cId="2385872748" sldId="418"/>
            <ac:spMk id="178" creationId="{8E96F713-C776-F187-2317-F697493533B7}"/>
          </ac:spMkLst>
        </pc:spChg>
        <pc:picChg chg="mod">
          <ac:chgData name="Shaibal Saha" userId="b190d146-612a-4436-b916-d10121b0f341" providerId="ADAL" clId="{55C09FD3-CE10-483B-8F02-77C491FFC10B}" dt="2026-08-27T21:15:14.178" v="31912" actId="1076"/>
          <ac:picMkLst>
            <pc:docMk/>
            <pc:sldMk cId="2385872748" sldId="418"/>
            <ac:picMk id="11" creationId="{7D4DF25D-D455-0DFD-0354-0A8B340892AF}"/>
          </ac:picMkLst>
        </pc:picChg>
        <pc:picChg chg="add mod">
          <ac:chgData name="Shaibal Saha" userId="b190d146-612a-4436-b916-d10121b0f341" providerId="ADAL" clId="{55C09FD3-CE10-483B-8F02-77C491FFC10B}" dt="2026-08-27T21:16:29.630" v="31936" actId="1076"/>
          <ac:picMkLst>
            <pc:docMk/>
            <pc:sldMk cId="2385872748" sldId="418"/>
            <ac:picMk id="139" creationId="{16A7BE1E-3682-EAD2-8776-8689D1F58899}"/>
          </ac:picMkLst>
        </pc:picChg>
        <pc:picChg chg="add mod">
          <ac:chgData name="Shaibal Saha" userId="b190d146-612a-4436-b916-d10121b0f341" providerId="ADAL" clId="{55C09FD3-CE10-483B-8F02-77C491FFC10B}" dt="2026-08-27T21:17:18.901" v="31949" actId="1076"/>
          <ac:picMkLst>
            <pc:docMk/>
            <pc:sldMk cId="2385872748" sldId="418"/>
            <ac:picMk id="140" creationId="{C2C4B48E-6B47-05EA-3B95-3D6385EFC27B}"/>
          </ac:picMkLst>
        </pc:picChg>
        <pc:picChg chg="add mod">
          <ac:chgData name="Shaibal Saha" userId="b190d146-612a-4436-b916-d10121b0f341" providerId="ADAL" clId="{55C09FD3-CE10-483B-8F02-77C491FFC10B}" dt="2026-08-27T21:18:21.392" v="31967" actId="1076"/>
          <ac:picMkLst>
            <pc:docMk/>
            <pc:sldMk cId="2385872748" sldId="418"/>
            <ac:picMk id="143" creationId="{4A3BB844-052F-AAF5-EB7B-191FA0319392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7:11.975" v="32995" actId="255"/>
        <pc:sldMkLst>
          <pc:docMk/>
          <pc:sldMk cId="3189924402" sldId="419"/>
        </pc:sldMkLst>
        <pc:spChg chg="add mod">
          <ac:chgData name="Shaibal Saha" userId="b190d146-612a-4436-b916-d10121b0f341" providerId="ADAL" clId="{55C09FD3-CE10-483B-8F02-77C491FFC10B}" dt="2026-08-27T21:27:49.293" v="32141" actId="21"/>
          <ac:spMkLst>
            <pc:docMk/>
            <pc:sldMk cId="3189924402" sldId="419"/>
            <ac:spMk id="9" creationId="{27FBC997-2D65-3027-F879-67719AA7D709}"/>
          </ac:spMkLst>
        </pc:spChg>
        <pc:spChg chg="add mod">
          <ac:chgData name="Shaibal Saha" userId="b190d146-612a-4436-b916-d10121b0f341" providerId="ADAL" clId="{55C09FD3-CE10-483B-8F02-77C491FFC10B}" dt="2026-08-30T19:37:06.829" v="32994" actId="1582"/>
          <ac:spMkLst>
            <pc:docMk/>
            <pc:sldMk cId="3189924402" sldId="419"/>
            <ac:spMk id="14" creationId="{42B9A5CB-6A5D-B852-D6B7-15E1998080E0}"/>
          </ac:spMkLst>
        </pc:spChg>
        <pc:spChg chg="add mod">
          <ac:chgData name="Shaibal Saha" userId="b190d146-612a-4436-b916-d10121b0f341" providerId="ADAL" clId="{55C09FD3-CE10-483B-8F02-77C491FFC10B}" dt="2026-08-27T21:21:28.347" v="32029" actId="1076"/>
          <ac:spMkLst>
            <pc:docMk/>
            <pc:sldMk cId="3189924402" sldId="419"/>
            <ac:spMk id="15" creationId="{26C3A697-C5AA-D637-F294-FBFA31192E46}"/>
          </ac:spMkLst>
        </pc:spChg>
        <pc:spChg chg="add mod">
          <ac:chgData name="Shaibal Saha" userId="b190d146-612a-4436-b916-d10121b0f341" providerId="ADAL" clId="{55C09FD3-CE10-483B-8F02-77C491FFC10B}" dt="2026-08-27T21:21:28.347" v="32029" actId="1076"/>
          <ac:spMkLst>
            <pc:docMk/>
            <pc:sldMk cId="3189924402" sldId="419"/>
            <ac:spMk id="17" creationId="{F21D0C6A-F9FB-A6C0-9E0A-09EF083EBA82}"/>
          </ac:spMkLst>
        </pc:spChg>
        <pc:spChg chg="add mod">
          <ac:chgData name="Shaibal Saha" userId="b190d146-612a-4436-b916-d10121b0f341" providerId="ADAL" clId="{55C09FD3-CE10-483B-8F02-77C491FFC10B}" dt="2026-08-27T21:21:52.222" v="32034" actId="255"/>
          <ac:spMkLst>
            <pc:docMk/>
            <pc:sldMk cId="3189924402" sldId="419"/>
            <ac:spMk id="18" creationId="{78C9338A-5522-1032-8B43-DFD445D0125C}"/>
          </ac:spMkLst>
        </pc:spChg>
        <pc:spChg chg="add mod">
          <ac:chgData name="Shaibal Saha" userId="b190d146-612a-4436-b916-d10121b0f341" providerId="ADAL" clId="{55C09FD3-CE10-483B-8F02-77C491FFC10B}" dt="2026-08-30T19:37:06.829" v="32994" actId="1582"/>
          <ac:spMkLst>
            <pc:docMk/>
            <pc:sldMk cId="3189924402" sldId="419"/>
            <ac:spMk id="19" creationId="{36218E3F-FC1B-1BD0-D464-2220882F2982}"/>
          </ac:spMkLst>
        </pc:spChg>
        <pc:spChg chg="add mod">
          <ac:chgData name="Shaibal Saha" userId="b190d146-612a-4436-b916-d10121b0f341" providerId="ADAL" clId="{55C09FD3-CE10-483B-8F02-77C491FFC10B}" dt="2026-08-27T21:21:07.284" v="32028" actId="1076"/>
          <ac:spMkLst>
            <pc:docMk/>
            <pc:sldMk cId="3189924402" sldId="419"/>
            <ac:spMk id="20" creationId="{08A7EFEC-61E6-CEA6-D706-39578AF76433}"/>
          </ac:spMkLst>
        </pc:spChg>
        <pc:spChg chg="add mod">
          <ac:chgData name="Shaibal Saha" userId="b190d146-612a-4436-b916-d10121b0f341" providerId="ADAL" clId="{55C09FD3-CE10-483B-8F02-77C491FFC10B}" dt="2026-08-27T21:21:07.284" v="32028" actId="1076"/>
          <ac:spMkLst>
            <pc:docMk/>
            <pc:sldMk cId="3189924402" sldId="419"/>
            <ac:spMk id="22" creationId="{EA22BC56-FC80-6A49-5B67-A7687A9C63FD}"/>
          </ac:spMkLst>
        </pc:spChg>
        <pc:spChg chg="add mod">
          <ac:chgData name="Shaibal Saha" userId="b190d146-612a-4436-b916-d10121b0f341" providerId="ADAL" clId="{55C09FD3-CE10-483B-8F02-77C491FFC10B}" dt="2026-08-27T21:22:07.839" v="32038" actId="33524"/>
          <ac:spMkLst>
            <pc:docMk/>
            <pc:sldMk cId="3189924402" sldId="419"/>
            <ac:spMk id="23" creationId="{3FF88A3C-667C-A2ED-C689-C51974D58D8A}"/>
          </ac:spMkLst>
        </pc:spChg>
        <pc:spChg chg="add mod">
          <ac:chgData name="Shaibal Saha" userId="b190d146-612a-4436-b916-d10121b0f341" providerId="ADAL" clId="{55C09FD3-CE10-483B-8F02-77C491FFC10B}" dt="2026-08-30T19:37:11.975" v="32995" actId="255"/>
          <ac:spMkLst>
            <pc:docMk/>
            <pc:sldMk cId="3189924402" sldId="419"/>
            <ac:spMk id="30" creationId="{A7B54962-6768-A7F0-5404-E059A9FEC369}"/>
          </ac:spMkLst>
        </pc:spChg>
        <pc:spChg chg="mod">
          <ac:chgData name="Shaibal Saha" userId="b190d146-612a-4436-b916-d10121b0f341" providerId="ADAL" clId="{55C09FD3-CE10-483B-8F02-77C491FFC10B}" dt="2026-08-27T21:19:14.943" v="31987" actId="20577"/>
          <ac:spMkLst>
            <pc:docMk/>
            <pc:sldMk cId="3189924402" sldId="419"/>
            <ac:spMk id="178" creationId="{BAB1AD34-87BA-8858-5D1E-98129B0A6118}"/>
          </ac:spMkLst>
        </pc:spChg>
        <pc:picChg chg="add mod">
          <ac:chgData name="Shaibal Saha" userId="b190d146-612a-4436-b916-d10121b0f341" providerId="ADAL" clId="{55C09FD3-CE10-483B-8F02-77C491FFC10B}" dt="2026-08-27T21:21:28.347" v="32029" actId="1076"/>
          <ac:picMkLst>
            <pc:docMk/>
            <pc:sldMk cId="3189924402" sldId="419"/>
            <ac:picMk id="16" creationId="{6424784D-CA21-C23E-7644-7EA018AE872E}"/>
          </ac:picMkLst>
        </pc:picChg>
        <pc:picChg chg="add mod">
          <ac:chgData name="Shaibal Saha" userId="b190d146-612a-4436-b916-d10121b0f341" providerId="ADAL" clId="{55C09FD3-CE10-483B-8F02-77C491FFC10B}" dt="2026-08-27T21:21:07.284" v="32028" actId="1076"/>
          <ac:picMkLst>
            <pc:docMk/>
            <pc:sldMk cId="3189924402" sldId="419"/>
            <ac:picMk id="21" creationId="{CE3BF0AB-5547-28E2-8F2A-08F09AD64D1D}"/>
          </ac:picMkLst>
        </pc:picChg>
        <pc:picChg chg="add mod">
          <ac:chgData name="Shaibal Saha" userId="b190d146-612a-4436-b916-d10121b0f341" providerId="ADAL" clId="{55C09FD3-CE10-483B-8F02-77C491FFC10B}" dt="2026-08-27T21:25:04.092" v="32060" actId="1076"/>
          <ac:picMkLst>
            <pc:docMk/>
            <pc:sldMk cId="3189924402" sldId="419"/>
            <ac:picMk id="28" creationId="{DD87FA6E-2A50-6A3F-EAB4-DC8094EA1B25}"/>
          </ac:picMkLst>
        </pc:picChg>
      </pc:sldChg>
      <pc:sldChg chg="addSp delSp modSp add mod ord">
        <pc:chgData name="Shaibal Saha" userId="b190d146-612a-4436-b916-d10121b0f341" providerId="ADAL" clId="{55C09FD3-CE10-483B-8F02-77C491FFC10B}" dt="2026-08-30T19:38:38.007" v="33005" actId="1076"/>
        <pc:sldMkLst>
          <pc:docMk/>
          <pc:sldMk cId="2288971072" sldId="420"/>
        </pc:sldMkLst>
        <pc:spChg chg="mod">
          <ac:chgData name="Shaibal Saha" userId="b190d146-612a-4436-b916-d10121b0f341" providerId="ADAL" clId="{55C09FD3-CE10-483B-8F02-77C491FFC10B}" dt="2026-08-30T19:37:52.406" v="32999" actId="208"/>
          <ac:spMkLst>
            <pc:docMk/>
            <pc:sldMk cId="2288971072" sldId="420"/>
            <ac:spMk id="3" creationId="{1820F2A2-127B-0F07-4801-240DB41D28BE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4" creationId="{285D127D-4FE7-8980-15A0-C8698886EA50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5" creationId="{B3691762-7150-B22B-D8BB-20FC17E9C93F}"/>
          </ac:spMkLst>
        </pc:spChg>
        <pc:spChg chg="mod">
          <ac:chgData name="Shaibal Saha" userId="b190d146-612a-4436-b916-d10121b0f341" providerId="ADAL" clId="{55C09FD3-CE10-483B-8F02-77C491FFC10B}" dt="2026-08-27T21:33:41.057" v="32189" actId="255"/>
          <ac:spMkLst>
            <pc:docMk/>
            <pc:sldMk cId="2288971072" sldId="420"/>
            <ac:spMk id="6" creationId="{88C55429-FBEA-2754-8669-98E6BBAB2134}"/>
          </ac:spMkLst>
        </pc:spChg>
        <pc:spChg chg="mod">
          <ac:chgData name="Shaibal Saha" userId="b190d146-612a-4436-b916-d10121b0f341" providerId="ADAL" clId="{55C09FD3-CE10-483B-8F02-77C491FFC10B}" dt="2026-08-27T21:33:58.027" v="32194" actId="14100"/>
          <ac:spMkLst>
            <pc:docMk/>
            <pc:sldMk cId="2288971072" sldId="420"/>
            <ac:spMk id="7" creationId="{DDB38FE9-EFA1-38E6-0B5F-0A9B5633B557}"/>
          </ac:spMkLst>
        </pc:spChg>
        <pc:spChg chg="mod">
          <ac:chgData name="Shaibal Saha" userId="b190d146-612a-4436-b916-d10121b0f341" providerId="ADAL" clId="{55C09FD3-CE10-483B-8F02-77C491FFC10B}" dt="2026-08-30T19:37:52.406" v="32999" actId="208"/>
          <ac:spMkLst>
            <pc:docMk/>
            <pc:sldMk cId="2288971072" sldId="420"/>
            <ac:spMk id="8" creationId="{C00863A7-D40F-9D44-25CE-9A7BC6ABCF6D}"/>
          </ac:spMkLst>
        </pc:spChg>
        <pc:spChg chg="mod">
          <ac:chgData name="Shaibal Saha" userId="b190d146-612a-4436-b916-d10121b0f341" providerId="ADAL" clId="{55C09FD3-CE10-483B-8F02-77C491FFC10B}" dt="2026-08-27T21:36:24.035" v="32234" actId="1076"/>
          <ac:spMkLst>
            <pc:docMk/>
            <pc:sldMk cId="2288971072" sldId="420"/>
            <ac:spMk id="9" creationId="{EB4E0D7C-801B-91CD-D758-922687CB0F9B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10" creationId="{ED18C9BE-95F1-C2A5-87EC-59B1D3393385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11" creationId="{74C9D767-F172-75D5-8364-CF4CA3C6821B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12" creationId="{DC3AFB4F-3774-A947-45EC-2838C6643A1E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13" creationId="{943F9C5D-E9F1-7222-5493-F9FEA1B1C624}"/>
          </ac:spMkLst>
        </pc:spChg>
        <pc:spChg chg="add mod">
          <ac:chgData name="Shaibal Saha" userId="b190d146-612a-4436-b916-d10121b0f341" providerId="ADAL" clId="{55C09FD3-CE10-483B-8F02-77C491FFC10B}" dt="2026-08-30T19:38:26.379" v="33004" actId="208"/>
          <ac:spMkLst>
            <pc:docMk/>
            <pc:sldMk cId="2288971072" sldId="420"/>
            <ac:spMk id="14" creationId="{E487D921-3FB8-68C2-C615-6D12539CEC61}"/>
          </ac:spMkLst>
        </pc:spChg>
        <pc:spChg chg="add mod">
          <ac:chgData name="Shaibal Saha" userId="b190d146-612a-4436-b916-d10121b0f341" providerId="ADAL" clId="{55C09FD3-CE10-483B-8F02-77C491FFC10B}" dt="2026-08-30T19:37:52.406" v="32999" actId="208"/>
          <ac:spMkLst>
            <pc:docMk/>
            <pc:sldMk cId="2288971072" sldId="420"/>
            <ac:spMk id="24" creationId="{54BD448F-AA49-8F8A-CA94-6A8CC8D71F5D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25" creationId="{107A6770-ACA1-75DC-B6B3-69E9FC6F9C96}"/>
          </ac:spMkLst>
        </pc:spChg>
        <pc:spChg chg="mod">
          <ac:chgData name="Shaibal Saha" userId="b190d146-612a-4436-b916-d10121b0f341" providerId="ADAL" clId="{55C09FD3-CE10-483B-8F02-77C491FFC10B}" dt="2026-08-27T21:33:01.390" v="32176" actId="20577"/>
          <ac:spMkLst>
            <pc:docMk/>
            <pc:sldMk cId="2288971072" sldId="420"/>
            <ac:spMk id="26" creationId="{10D79474-043E-D7D9-D23A-95BC8AC2658F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27" creationId="{2887C3B4-427B-162D-487C-06CCDFD3756B}"/>
          </ac:spMkLst>
        </pc:spChg>
        <pc:spChg chg="add mod">
          <ac:chgData name="Shaibal Saha" userId="b190d146-612a-4436-b916-d10121b0f341" providerId="ADAL" clId="{55C09FD3-CE10-483B-8F02-77C491FFC10B}" dt="2026-08-27T21:36:32.497" v="32235" actId="1076"/>
          <ac:spMkLst>
            <pc:docMk/>
            <pc:sldMk cId="2288971072" sldId="420"/>
            <ac:spMk id="29" creationId="{F2D32ACD-9B61-6E5D-A5C1-E3580D08B779}"/>
          </ac:spMkLst>
        </pc:spChg>
        <pc:spChg chg="mod">
          <ac:chgData name="Shaibal Saha" userId="b190d146-612a-4436-b916-d10121b0f341" providerId="ADAL" clId="{55C09FD3-CE10-483B-8F02-77C491FFC10B}" dt="2026-08-30T19:38:38.007" v="33005" actId="1076"/>
          <ac:spMkLst>
            <pc:docMk/>
            <pc:sldMk cId="2288971072" sldId="420"/>
            <ac:spMk id="30" creationId="{54290A35-BB1D-8485-A161-4692B2F19F62}"/>
          </ac:spMkLst>
        </pc:spChg>
        <pc:spChg chg="mod">
          <ac:chgData name="Shaibal Saha" userId="b190d146-612a-4436-b916-d10121b0f341" providerId="ADAL" clId="{55C09FD3-CE10-483B-8F02-77C491FFC10B}" dt="2026-08-27T21:26:32.931" v="32106" actId="20577"/>
          <ac:spMkLst>
            <pc:docMk/>
            <pc:sldMk cId="2288971072" sldId="420"/>
            <ac:spMk id="178" creationId="{9ADA5FA4-19B8-F71A-FDB4-553FA31A9D61}"/>
          </ac:spMkLst>
        </pc:spChg>
        <pc:picChg chg="add mod">
          <ac:chgData name="Shaibal Saha" userId="b190d146-612a-4436-b916-d10121b0f341" providerId="ADAL" clId="{55C09FD3-CE10-483B-8F02-77C491FFC10B}" dt="2026-08-27T21:29:19.085" v="32156" actId="1076"/>
          <ac:picMkLst>
            <pc:docMk/>
            <pc:sldMk cId="2288971072" sldId="420"/>
            <ac:picMk id="32" creationId="{1DCAA802-A2DF-A211-311A-1E25CFF418BB}"/>
          </ac:picMkLst>
        </pc:picChg>
        <pc:picChg chg="add mod">
          <ac:chgData name="Shaibal Saha" userId="b190d146-612a-4436-b916-d10121b0f341" providerId="ADAL" clId="{55C09FD3-CE10-483B-8F02-77C491FFC10B}" dt="2026-08-27T21:32:18.995" v="32175" actId="1076"/>
          <ac:picMkLst>
            <pc:docMk/>
            <pc:sldMk cId="2288971072" sldId="420"/>
            <ac:picMk id="36" creationId="{8184BBD9-5F99-1B25-AEEA-1B53E7821EF3}"/>
          </ac:picMkLst>
        </pc:picChg>
        <pc:picChg chg="add mod">
          <ac:chgData name="Shaibal Saha" userId="b190d146-612a-4436-b916-d10121b0f341" providerId="ADAL" clId="{55C09FD3-CE10-483B-8F02-77C491FFC10B}" dt="2026-08-27T21:33:13.091" v="32183" actId="1076"/>
          <ac:picMkLst>
            <pc:docMk/>
            <pc:sldMk cId="2288971072" sldId="420"/>
            <ac:picMk id="38" creationId="{06E5A0BE-0276-C8C2-29A8-82DF2680F76D}"/>
          </ac:picMkLst>
        </pc:picChg>
        <pc:picChg chg="add mod">
          <ac:chgData name="Shaibal Saha" userId="b190d146-612a-4436-b916-d10121b0f341" providerId="ADAL" clId="{55C09FD3-CE10-483B-8F02-77C491FFC10B}" dt="2026-08-30T19:38:02.320" v="33000" actId="1076"/>
          <ac:picMkLst>
            <pc:docMk/>
            <pc:sldMk cId="2288971072" sldId="420"/>
            <ac:picMk id="40" creationId="{BA4FE4AD-2FE7-FEE9-243F-21906AB7B72E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8:58.272" v="33008" actId="1582"/>
        <pc:sldMkLst>
          <pc:docMk/>
          <pc:sldMk cId="3507984858" sldId="421"/>
        </pc:sldMkLst>
        <pc:spChg chg="mod">
          <ac:chgData name="Shaibal Saha" userId="b190d146-612a-4436-b916-d10121b0f341" providerId="ADAL" clId="{55C09FD3-CE10-483B-8F02-77C491FFC10B}" dt="2026-08-27T22:29:20.394" v="32281" actId="20577"/>
          <ac:spMkLst>
            <pc:docMk/>
            <pc:sldMk cId="3507984858" sldId="421"/>
            <ac:spMk id="9" creationId="{BD824862-3DB2-AE84-8FC8-9FCEF0C27CAA}"/>
          </ac:spMkLst>
        </pc:spChg>
        <pc:spChg chg="add mod">
          <ac:chgData name="Shaibal Saha" userId="b190d146-612a-4436-b916-d10121b0f341" providerId="ADAL" clId="{55C09FD3-CE10-483B-8F02-77C491FFC10B}" dt="2026-08-30T19:38:58.272" v="33008" actId="1582"/>
          <ac:spMkLst>
            <pc:docMk/>
            <pc:sldMk cId="3507984858" sldId="421"/>
            <ac:spMk id="16" creationId="{C0365C45-B6D9-A796-712B-1C8F7B09E185}"/>
          </ac:spMkLst>
        </pc:spChg>
        <pc:spChg chg="add mod">
          <ac:chgData name="Shaibal Saha" userId="b190d146-612a-4436-b916-d10121b0f341" providerId="ADAL" clId="{55C09FD3-CE10-483B-8F02-77C491FFC10B}" dt="2026-08-27T22:29:46.122" v="32286" actId="1076"/>
          <ac:spMkLst>
            <pc:docMk/>
            <pc:sldMk cId="3507984858" sldId="421"/>
            <ac:spMk id="17" creationId="{ACFA21E3-3270-08D3-B94A-1AD32C8F2449}"/>
          </ac:spMkLst>
        </pc:spChg>
        <pc:spChg chg="mod">
          <ac:chgData name="Shaibal Saha" userId="b190d146-612a-4436-b916-d10121b0f341" providerId="ADAL" clId="{55C09FD3-CE10-483B-8F02-77C491FFC10B}" dt="2026-08-27T22:29:58.787" v="32288" actId="255"/>
          <ac:spMkLst>
            <pc:docMk/>
            <pc:sldMk cId="3507984858" sldId="421"/>
            <ac:spMk id="19" creationId="{D1C46924-298A-BE1D-0B12-27083BCD2BF0}"/>
          </ac:spMkLst>
        </pc:spChg>
        <pc:spChg chg="add mod">
          <ac:chgData name="Shaibal Saha" userId="b190d146-612a-4436-b916-d10121b0f341" providerId="ADAL" clId="{55C09FD3-CE10-483B-8F02-77C491FFC10B}" dt="2026-08-27T22:30:35.918" v="32302" actId="20577"/>
          <ac:spMkLst>
            <pc:docMk/>
            <pc:sldMk cId="3507984858" sldId="421"/>
            <ac:spMk id="20" creationId="{C8883699-70B8-2D6E-D3FD-7FBEC9BF0395}"/>
          </ac:spMkLst>
        </pc:spChg>
        <pc:spChg chg="add mod">
          <ac:chgData name="Shaibal Saha" userId="b190d146-612a-4436-b916-d10121b0f341" providerId="ADAL" clId="{55C09FD3-CE10-483B-8F02-77C491FFC10B}" dt="2026-08-30T19:38:58.272" v="33008" actId="1582"/>
          <ac:spMkLst>
            <pc:docMk/>
            <pc:sldMk cId="3507984858" sldId="421"/>
            <ac:spMk id="21" creationId="{233A8193-2071-5512-4C1B-F8913B579E9C}"/>
          </ac:spMkLst>
        </pc:spChg>
        <pc:spChg chg="add mod">
          <ac:chgData name="Shaibal Saha" userId="b190d146-612a-4436-b916-d10121b0f341" providerId="ADAL" clId="{55C09FD3-CE10-483B-8F02-77C491FFC10B}" dt="2026-08-27T22:30:11.597" v="32292" actId="255"/>
          <ac:spMkLst>
            <pc:docMk/>
            <pc:sldMk cId="3507984858" sldId="421"/>
            <ac:spMk id="28" creationId="{7CCFFE1F-1799-79DC-306A-74B1E47A4AE4}"/>
          </ac:spMkLst>
        </pc:spChg>
        <pc:spChg chg="add mod">
          <ac:chgData name="Shaibal Saha" userId="b190d146-612a-4436-b916-d10121b0f341" providerId="ADAL" clId="{55C09FD3-CE10-483B-8F02-77C491FFC10B}" dt="2026-08-27T22:31:23.505" v="32315" actId="1076"/>
          <ac:spMkLst>
            <pc:docMk/>
            <pc:sldMk cId="3507984858" sldId="421"/>
            <ac:spMk id="31" creationId="{85A15999-3E55-6A39-EA51-D7F1F0FBE309}"/>
          </ac:spMkLst>
        </pc:spChg>
        <pc:spChg chg="mod">
          <ac:chgData name="Shaibal Saha" userId="b190d146-612a-4436-b916-d10121b0f341" providerId="ADAL" clId="{55C09FD3-CE10-483B-8F02-77C491FFC10B}" dt="2026-08-30T19:38:58.272" v="33008" actId="1582"/>
          <ac:spMkLst>
            <pc:docMk/>
            <pc:sldMk cId="3507984858" sldId="421"/>
            <ac:spMk id="33" creationId="{ACC941E3-F08B-C8ED-2C6C-1B9926C93B78}"/>
          </ac:spMkLst>
        </pc:spChg>
        <pc:spChg chg="add mod">
          <ac:chgData name="Shaibal Saha" userId="b190d146-612a-4436-b916-d10121b0f341" providerId="ADAL" clId="{55C09FD3-CE10-483B-8F02-77C491FFC10B}" dt="2026-08-27T22:29:46.122" v="32286" actId="1076"/>
          <ac:spMkLst>
            <pc:docMk/>
            <pc:sldMk cId="3507984858" sldId="421"/>
            <ac:spMk id="34" creationId="{DAC5AE47-DCE9-E271-3BF7-A141D049B87E}"/>
          </ac:spMkLst>
        </pc:spChg>
        <pc:spChg chg="add mod">
          <ac:chgData name="Shaibal Saha" userId="b190d146-612a-4436-b916-d10121b0f341" providerId="ADAL" clId="{55C09FD3-CE10-483B-8F02-77C491FFC10B}" dt="2026-08-27T22:30:05.494" v="32290" actId="255"/>
          <ac:spMkLst>
            <pc:docMk/>
            <pc:sldMk cId="3507984858" sldId="421"/>
            <ac:spMk id="37" creationId="{BCECA539-306A-558A-6A88-BDE5DCCB9D10}"/>
          </ac:spMkLst>
        </pc:spChg>
        <pc:spChg chg="add mod">
          <ac:chgData name="Shaibal Saha" userId="b190d146-612a-4436-b916-d10121b0f341" providerId="ADAL" clId="{55C09FD3-CE10-483B-8F02-77C491FFC10B}" dt="2026-08-27T22:31:30.704" v="32316" actId="1076"/>
          <ac:spMkLst>
            <pc:docMk/>
            <pc:sldMk cId="3507984858" sldId="421"/>
            <ac:spMk id="39" creationId="{62863A80-3155-0A22-655B-D1E9485AD1AE}"/>
          </ac:spMkLst>
        </pc:spChg>
        <pc:spChg chg="mod">
          <ac:chgData name="Shaibal Saha" userId="b190d146-612a-4436-b916-d10121b0f341" providerId="ADAL" clId="{55C09FD3-CE10-483B-8F02-77C491FFC10B}" dt="2026-08-30T19:38:58.272" v="33008" actId="1582"/>
          <ac:spMkLst>
            <pc:docMk/>
            <pc:sldMk cId="3507984858" sldId="421"/>
            <ac:spMk id="41" creationId="{7A3D983C-C5CF-CAEF-B6AF-CF5B3933BD3D}"/>
          </ac:spMkLst>
        </pc:spChg>
        <pc:spChg chg="add mod">
          <ac:chgData name="Shaibal Saha" userId="b190d146-612a-4436-b916-d10121b0f341" providerId="ADAL" clId="{55C09FD3-CE10-483B-8F02-77C491FFC10B}" dt="2026-08-27T22:29:46.122" v="32286" actId="1076"/>
          <ac:spMkLst>
            <pc:docMk/>
            <pc:sldMk cId="3507984858" sldId="421"/>
            <ac:spMk id="42" creationId="{F56F547E-DFCF-9A7C-E60A-4B8EA875C941}"/>
          </ac:spMkLst>
        </pc:spChg>
        <pc:spChg chg="mod">
          <ac:chgData name="Shaibal Saha" userId="b190d146-612a-4436-b916-d10121b0f341" providerId="ADAL" clId="{55C09FD3-CE10-483B-8F02-77C491FFC10B}" dt="2026-08-27T22:30:16.796" v="32294" actId="255"/>
          <ac:spMkLst>
            <pc:docMk/>
            <pc:sldMk cId="3507984858" sldId="421"/>
            <ac:spMk id="44" creationId="{6898C5CA-2325-583F-A193-75AC7A147826}"/>
          </ac:spMkLst>
        </pc:spChg>
        <pc:spChg chg="mod">
          <ac:chgData name="Shaibal Saha" userId="b190d146-612a-4436-b916-d10121b0f341" providerId="ADAL" clId="{55C09FD3-CE10-483B-8F02-77C491FFC10B}" dt="2026-08-27T22:31:33.815" v="32317" actId="1076"/>
          <ac:spMkLst>
            <pc:docMk/>
            <pc:sldMk cId="3507984858" sldId="421"/>
            <ac:spMk id="45" creationId="{C2B0439C-97D1-BAB0-6407-C46F24FE5F08}"/>
          </ac:spMkLst>
        </pc:spChg>
        <pc:spChg chg="mod">
          <ac:chgData name="Shaibal Saha" userId="b190d146-612a-4436-b916-d10121b0f341" providerId="ADAL" clId="{55C09FD3-CE10-483B-8F02-77C491FFC10B}" dt="2026-08-27T22:29:08.625" v="32247" actId="20577"/>
          <ac:spMkLst>
            <pc:docMk/>
            <pc:sldMk cId="3507984858" sldId="421"/>
            <ac:spMk id="178" creationId="{9D8EB5C4-BA25-CB03-5C05-CA1C63213968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23:15:24.315" v="32343" actId="208"/>
        <pc:sldMkLst>
          <pc:docMk/>
          <pc:sldMk cId="412679959" sldId="422"/>
        </pc:sldMkLst>
        <pc:spChg chg="mod">
          <ac:chgData name="Shaibal Saha" userId="b190d146-612a-4436-b916-d10121b0f341" providerId="ADAL" clId="{55C09FD3-CE10-483B-8F02-77C491FFC10B}" dt="2026-08-27T23:14:31.584" v="32335" actId="20577"/>
          <ac:spMkLst>
            <pc:docMk/>
            <pc:sldMk cId="412679959" sldId="422"/>
            <ac:spMk id="3" creationId="{9DCAE20C-7933-8430-3592-B42EA40C8C3E}"/>
          </ac:spMkLst>
        </pc:spChg>
        <pc:spChg chg="add mod">
          <ac:chgData name="Shaibal Saha" userId="b190d146-612a-4436-b916-d10121b0f341" providerId="ADAL" clId="{55C09FD3-CE10-483B-8F02-77C491FFC10B}" dt="2026-08-27T23:15:24.315" v="32343" actId="208"/>
          <ac:spMkLst>
            <pc:docMk/>
            <pc:sldMk cId="412679959" sldId="422"/>
            <ac:spMk id="4" creationId="{B67EAE34-7AE9-8D13-3170-F82CB488711C}"/>
          </ac:spMkLst>
        </pc:spChg>
        <pc:spChg chg="mod">
          <ac:chgData name="Shaibal Saha" userId="b190d146-612a-4436-b916-d10121b0f341" providerId="ADAL" clId="{55C09FD3-CE10-483B-8F02-77C491FFC10B}" dt="2026-08-27T23:14:56.286" v="32339" actId="255"/>
          <ac:spMkLst>
            <pc:docMk/>
            <pc:sldMk cId="412679959" sldId="422"/>
            <ac:spMk id="7" creationId="{90B58A93-D5DA-948A-3FF8-4F0A7F52DD1F}"/>
          </ac:spMkLst>
        </pc:spChg>
        <pc:spChg chg="add mod">
          <ac:chgData name="Shaibal Saha" userId="b190d146-612a-4436-b916-d10121b0f341" providerId="ADAL" clId="{55C09FD3-CE10-483B-8F02-77C491FFC10B}" dt="2026-08-27T23:14:47.941" v="32337" actId="255"/>
          <ac:spMkLst>
            <pc:docMk/>
            <pc:sldMk cId="412679959" sldId="422"/>
            <ac:spMk id="8" creationId="{A0207A22-FD9E-897A-9978-CB56DF8A9C80}"/>
          </ac:spMkLst>
        </pc:spChg>
        <pc:spChg chg="add mod">
          <ac:chgData name="Shaibal Saha" userId="b190d146-612a-4436-b916-d10121b0f341" providerId="ADAL" clId="{55C09FD3-CE10-483B-8F02-77C491FFC10B}" dt="2026-08-27T23:15:04.467" v="32341" actId="255"/>
          <ac:spMkLst>
            <pc:docMk/>
            <pc:sldMk cId="412679959" sldId="422"/>
            <ac:spMk id="10" creationId="{8D16E8CF-32AE-BC88-5F19-B4F07198A76E}"/>
          </ac:spMkLst>
        </pc:spChg>
        <pc:spChg chg="add mod">
          <ac:chgData name="Shaibal Saha" userId="b190d146-612a-4436-b916-d10121b0f341" providerId="ADAL" clId="{55C09FD3-CE10-483B-8F02-77C491FFC10B}" dt="2026-08-27T23:15:24.315" v="32343" actId="208"/>
          <ac:spMkLst>
            <pc:docMk/>
            <pc:sldMk cId="412679959" sldId="422"/>
            <ac:spMk id="11" creationId="{2444284F-E512-D742-0FE2-DE591FCBBE2F}"/>
          </ac:spMkLst>
        </pc:spChg>
        <pc:spChg chg="add mod">
          <ac:chgData name="Shaibal Saha" userId="b190d146-612a-4436-b916-d10121b0f341" providerId="ADAL" clId="{55C09FD3-CE10-483B-8F02-77C491FFC10B}" dt="2026-08-27T23:14:09.967" v="32330" actId="1076"/>
          <ac:spMkLst>
            <pc:docMk/>
            <pc:sldMk cId="412679959" sldId="422"/>
            <ac:spMk id="12" creationId="{7A018E82-6B25-A864-3819-8DBB4D8BAA47}"/>
          </ac:spMkLst>
        </pc:spChg>
        <pc:spChg chg="mod">
          <ac:chgData name="Shaibal Saha" userId="b190d146-612a-4436-b916-d10121b0f341" providerId="ADAL" clId="{55C09FD3-CE10-483B-8F02-77C491FFC10B}" dt="2026-08-27T23:14:56.286" v="32339" actId="255"/>
          <ac:spMkLst>
            <pc:docMk/>
            <pc:sldMk cId="412679959" sldId="422"/>
            <ac:spMk id="14" creationId="{D4AEE343-8D9D-3C5B-9284-CE2598B42FFA}"/>
          </ac:spMkLst>
        </pc:spChg>
        <pc:spChg chg="mod">
          <ac:chgData name="Shaibal Saha" userId="b190d146-612a-4436-b916-d10121b0f341" providerId="ADAL" clId="{55C09FD3-CE10-483B-8F02-77C491FFC10B}" dt="2026-08-27T23:14:47.941" v="32337" actId="255"/>
          <ac:spMkLst>
            <pc:docMk/>
            <pc:sldMk cId="412679959" sldId="422"/>
            <ac:spMk id="15" creationId="{FA843C10-B5C4-5455-D4BD-B612E307EA62}"/>
          </ac:spMkLst>
        </pc:spChg>
        <pc:spChg chg="mod">
          <ac:chgData name="Shaibal Saha" userId="b190d146-612a-4436-b916-d10121b0f341" providerId="ADAL" clId="{55C09FD3-CE10-483B-8F02-77C491FFC10B}" dt="2026-08-27T23:15:04.467" v="32341" actId="255"/>
          <ac:spMkLst>
            <pc:docMk/>
            <pc:sldMk cId="412679959" sldId="422"/>
            <ac:spMk id="24" creationId="{EEEEA87F-18E1-8658-FB25-65973FD5EB87}"/>
          </ac:spMkLst>
        </pc:spChg>
        <pc:spChg chg="add mod">
          <ac:chgData name="Shaibal Saha" userId="b190d146-612a-4436-b916-d10121b0f341" providerId="ADAL" clId="{55C09FD3-CE10-483B-8F02-77C491FFC10B}" dt="2026-08-27T23:15:24.315" v="32343" actId="208"/>
          <ac:spMkLst>
            <pc:docMk/>
            <pc:sldMk cId="412679959" sldId="422"/>
            <ac:spMk id="25" creationId="{5D683B24-6A3F-9AE2-D26A-088B28AAA678}"/>
          </ac:spMkLst>
        </pc:spChg>
        <pc:spChg chg="mod">
          <ac:chgData name="Shaibal Saha" userId="b190d146-612a-4436-b916-d10121b0f341" providerId="ADAL" clId="{55C09FD3-CE10-483B-8F02-77C491FFC10B}" dt="2026-08-27T23:14:56.286" v="32339" actId="255"/>
          <ac:spMkLst>
            <pc:docMk/>
            <pc:sldMk cId="412679959" sldId="422"/>
            <ac:spMk id="29" creationId="{691AB605-9FD8-D89B-616B-B02E3674CF62}"/>
          </ac:spMkLst>
        </pc:spChg>
        <pc:spChg chg="mod">
          <ac:chgData name="Shaibal Saha" userId="b190d146-612a-4436-b916-d10121b0f341" providerId="ADAL" clId="{55C09FD3-CE10-483B-8F02-77C491FFC10B}" dt="2026-08-27T23:14:47.941" v="32337" actId="255"/>
          <ac:spMkLst>
            <pc:docMk/>
            <pc:sldMk cId="412679959" sldId="422"/>
            <ac:spMk id="30" creationId="{CA9D02EB-146E-A973-AB3C-EF4C1FD59264}"/>
          </ac:spMkLst>
        </pc:spChg>
        <pc:spChg chg="mod">
          <ac:chgData name="Shaibal Saha" userId="b190d146-612a-4436-b916-d10121b0f341" providerId="ADAL" clId="{55C09FD3-CE10-483B-8F02-77C491FFC10B}" dt="2026-08-27T23:15:04.467" v="32341" actId="255"/>
          <ac:spMkLst>
            <pc:docMk/>
            <pc:sldMk cId="412679959" sldId="422"/>
            <ac:spMk id="32" creationId="{E6EF1EAF-6890-9C6D-FB4A-082B96E5F507}"/>
          </ac:spMkLst>
        </pc:spChg>
        <pc:spChg chg="mod">
          <ac:chgData name="Shaibal Saha" userId="b190d146-612a-4436-b916-d10121b0f341" providerId="ADAL" clId="{55C09FD3-CE10-483B-8F02-77C491FFC10B}" dt="2026-08-27T23:15:24.315" v="32343" actId="208"/>
          <ac:spMkLst>
            <pc:docMk/>
            <pc:sldMk cId="412679959" sldId="422"/>
            <ac:spMk id="36" creationId="{E20B4A94-7B69-D36E-DFAE-CDEA75B8C62B}"/>
          </ac:spMkLst>
        </pc:spChg>
        <pc:spChg chg="mod">
          <ac:chgData name="Shaibal Saha" userId="b190d146-612a-4436-b916-d10121b0f341" providerId="ADAL" clId="{55C09FD3-CE10-483B-8F02-77C491FFC10B}" dt="2026-08-27T23:14:56.286" v="32339" actId="255"/>
          <ac:spMkLst>
            <pc:docMk/>
            <pc:sldMk cId="412679959" sldId="422"/>
            <ac:spMk id="46" creationId="{F086BBDC-C928-A16A-8322-91C24094B0E8}"/>
          </ac:spMkLst>
        </pc:spChg>
        <pc:spChg chg="mod">
          <ac:chgData name="Shaibal Saha" userId="b190d146-612a-4436-b916-d10121b0f341" providerId="ADAL" clId="{55C09FD3-CE10-483B-8F02-77C491FFC10B}" dt="2026-08-27T23:14:47.941" v="32337" actId="255"/>
          <ac:spMkLst>
            <pc:docMk/>
            <pc:sldMk cId="412679959" sldId="422"/>
            <ac:spMk id="47" creationId="{A2121BF4-59B8-F9A9-7C06-4065AA6B727B}"/>
          </ac:spMkLst>
        </pc:spChg>
        <pc:spChg chg="add mod">
          <ac:chgData name="Shaibal Saha" userId="b190d146-612a-4436-b916-d10121b0f341" providerId="ADAL" clId="{55C09FD3-CE10-483B-8F02-77C491FFC10B}" dt="2026-08-27T23:15:04.467" v="32341" actId="255"/>
          <ac:spMkLst>
            <pc:docMk/>
            <pc:sldMk cId="412679959" sldId="422"/>
            <ac:spMk id="48" creationId="{8709E21C-AA2C-7901-EF37-0750AC30CE02}"/>
          </ac:spMkLst>
        </pc:spChg>
        <pc:spChg chg="mod">
          <ac:chgData name="Shaibal Saha" userId="b190d146-612a-4436-b916-d10121b0f341" providerId="ADAL" clId="{55C09FD3-CE10-483B-8F02-77C491FFC10B}" dt="2026-08-27T23:15:24.315" v="32343" actId="208"/>
          <ac:spMkLst>
            <pc:docMk/>
            <pc:sldMk cId="412679959" sldId="422"/>
            <ac:spMk id="49" creationId="{9AD7088E-4D06-4C1F-F33C-00249C04A1E1}"/>
          </ac:spMkLst>
        </pc:spChg>
        <pc:spChg chg="add mod">
          <ac:chgData name="Shaibal Saha" userId="b190d146-612a-4436-b916-d10121b0f341" providerId="ADAL" clId="{55C09FD3-CE10-483B-8F02-77C491FFC10B}" dt="2026-08-27T23:14:09.967" v="32330" actId="1076"/>
          <ac:spMkLst>
            <pc:docMk/>
            <pc:sldMk cId="412679959" sldId="422"/>
            <ac:spMk id="50" creationId="{38E4878A-AC13-D927-60DD-F623C59367F3}"/>
          </ac:spMkLst>
        </pc:spChg>
        <pc:spChg chg="add mod">
          <ac:chgData name="Shaibal Saha" userId="b190d146-612a-4436-b916-d10121b0f341" providerId="ADAL" clId="{55C09FD3-CE10-483B-8F02-77C491FFC10B}" dt="2026-08-27T23:14:56.286" v="32339" actId="255"/>
          <ac:spMkLst>
            <pc:docMk/>
            <pc:sldMk cId="412679959" sldId="422"/>
            <ac:spMk id="52" creationId="{A4E9BF97-AA84-5198-A6F7-131292BA2055}"/>
          </ac:spMkLst>
        </pc:spChg>
        <pc:spChg chg="add mod">
          <ac:chgData name="Shaibal Saha" userId="b190d146-612a-4436-b916-d10121b0f341" providerId="ADAL" clId="{55C09FD3-CE10-483B-8F02-77C491FFC10B}" dt="2026-08-27T23:14:47.941" v="32337" actId="255"/>
          <ac:spMkLst>
            <pc:docMk/>
            <pc:sldMk cId="412679959" sldId="422"/>
            <ac:spMk id="53" creationId="{9FA4DE97-4A2C-CADA-2B21-CC532E12241A}"/>
          </ac:spMkLst>
        </pc:spChg>
        <pc:spChg chg="mod">
          <ac:chgData name="Shaibal Saha" userId="b190d146-612a-4436-b916-d10121b0f341" providerId="ADAL" clId="{55C09FD3-CE10-483B-8F02-77C491FFC10B}" dt="2026-08-27T23:15:04.467" v="32341" actId="255"/>
          <ac:spMkLst>
            <pc:docMk/>
            <pc:sldMk cId="412679959" sldId="422"/>
            <ac:spMk id="54" creationId="{AB887167-9E81-6703-C9CE-807050F88F99}"/>
          </ac:spMkLst>
        </pc:spChg>
        <pc:spChg chg="mod">
          <ac:chgData name="Shaibal Saha" userId="b190d146-612a-4436-b916-d10121b0f341" providerId="ADAL" clId="{55C09FD3-CE10-483B-8F02-77C491FFC10B}" dt="2026-08-27T22:31:52.582" v="32326" actId="20577"/>
          <ac:spMkLst>
            <pc:docMk/>
            <pc:sldMk cId="412679959" sldId="422"/>
            <ac:spMk id="178" creationId="{83D24F73-F106-8A4D-3129-C08333E72F4B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27T23:32:06.455" v="32377" actId="208"/>
        <pc:sldMkLst>
          <pc:docMk/>
          <pc:sldMk cId="1888931606" sldId="423"/>
        </pc:sldMkLst>
        <pc:spChg chg="add mod">
          <ac:chgData name="Shaibal Saha" userId="b190d146-612a-4436-b916-d10121b0f341" providerId="ADAL" clId="{55C09FD3-CE10-483B-8F02-77C491FFC10B}" dt="2026-08-27T23:32:06.455" v="32377" actId="208"/>
          <ac:spMkLst>
            <pc:docMk/>
            <pc:sldMk cId="1888931606" sldId="423"/>
            <ac:spMk id="16" creationId="{0734B519-CE36-908B-2BD7-C3D52EE88C9A}"/>
          </ac:spMkLst>
        </pc:spChg>
        <pc:spChg chg="add mod">
          <ac:chgData name="Shaibal Saha" userId="b190d146-612a-4436-b916-d10121b0f341" providerId="ADAL" clId="{55C09FD3-CE10-483B-8F02-77C491FFC10B}" dt="2026-08-27T23:31:53.363" v="32375" actId="1076"/>
          <ac:spMkLst>
            <pc:docMk/>
            <pc:sldMk cId="1888931606" sldId="423"/>
            <ac:spMk id="17" creationId="{26024670-2A4E-6360-EC07-B0D230A402FD}"/>
          </ac:spMkLst>
        </pc:spChg>
        <pc:spChg chg="add mod">
          <ac:chgData name="Shaibal Saha" userId="b190d146-612a-4436-b916-d10121b0f341" providerId="ADAL" clId="{55C09FD3-CE10-483B-8F02-77C491FFC10B}" dt="2026-08-27T23:31:53.363" v="32375" actId="1076"/>
          <ac:spMkLst>
            <pc:docMk/>
            <pc:sldMk cId="1888931606" sldId="423"/>
            <ac:spMk id="19" creationId="{A3F27528-5111-3EF5-5B6B-D4CA87309470}"/>
          </ac:spMkLst>
        </pc:spChg>
        <pc:spChg chg="add mod">
          <ac:chgData name="Shaibal Saha" userId="b190d146-612a-4436-b916-d10121b0f341" providerId="ADAL" clId="{55C09FD3-CE10-483B-8F02-77C491FFC10B}" dt="2026-08-27T23:31:53.363" v="32375" actId="1076"/>
          <ac:spMkLst>
            <pc:docMk/>
            <pc:sldMk cId="1888931606" sldId="423"/>
            <ac:spMk id="20" creationId="{EBEBE571-3D87-ADF5-2AAB-386F69E23E1E}"/>
          </ac:spMkLst>
        </pc:spChg>
        <pc:spChg chg="add mod">
          <ac:chgData name="Shaibal Saha" userId="b190d146-612a-4436-b916-d10121b0f341" providerId="ADAL" clId="{55C09FD3-CE10-483B-8F02-77C491FFC10B}" dt="2026-08-27T23:32:06.455" v="32377" actId="208"/>
          <ac:spMkLst>
            <pc:docMk/>
            <pc:sldMk cId="1888931606" sldId="423"/>
            <ac:spMk id="21" creationId="{760FB441-EC8C-981C-F152-A49F12D65C2C}"/>
          </ac:spMkLst>
        </pc:spChg>
        <pc:spChg chg="add mod">
          <ac:chgData name="Shaibal Saha" userId="b190d146-612a-4436-b916-d10121b0f341" providerId="ADAL" clId="{55C09FD3-CE10-483B-8F02-77C491FFC10B}" dt="2026-08-27T23:31:53.363" v="32375" actId="1076"/>
          <ac:spMkLst>
            <pc:docMk/>
            <pc:sldMk cId="1888931606" sldId="423"/>
            <ac:spMk id="22" creationId="{26F4FC54-42CD-E393-3F20-4ED615C365EF}"/>
          </ac:spMkLst>
        </pc:spChg>
        <pc:spChg chg="add mod">
          <ac:chgData name="Shaibal Saha" userId="b190d146-612a-4436-b916-d10121b0f341" providerId="ADAL" clId="{55C09FD3-CE10-483B-8F02-77C491FFC10B}" dt="2026-08-27T23:31:53.363" v="32375" actId="1076"/>
          <ac:spMkLst>
            <pc:docMk/>
            <pc:sldMk cId="1888931606" sldId="423"/>
            <ac:spMk id="28" creationId="{D9A74BF1-6956-5649-155A-1E95B80656EB}"/>
          </ac:spMkLst>
        </pc:spChg>
        <pc:spChg chg="add mod">
          <ac:chgData name="Shaibal Saha" userId="b190d146-612a-4436-b916-d10121b0f341" providerId="ADAL" clId="{55C09FD3-CE10-483B-8F02-77C491FFC10B}" dt="2026-08-27T23:31:53.363" v="32375" actId="1076"/>
          <ac:spMkLst>
            <pc:docMk/>
            <pc:sldMk cId="1888931606" sldId="423"/>
            <ac:spMk id="31" creationId="{C374FDF7-E4B2-B9F6-33F6-E774AC3776B2}"/>
          </ac:spMkLst>
        </pc:spChg>
        <pc:spChg chg="mod">
          <ac:chgData name="Shaibal Saha" userId="b190d146-612a-4436-b916-d10121b0f341" providerId="ADAL" clId="{55C09FD3-CE10-483B-8F02-77C491FFC10B}" dt="2026-08-27T23:15:49.517" v="32353" actId="20577"/>
          <ac:spMkLst>
            <pc:docMk/>
            <pc:sldMk cId="1888931606" sldId="423"/>
            <ac:spMk id="178" creationId="{0BE5E044-8600-F1FB-7ACA-41173DF88203}"/>
          </ac:spMkLst>
        </pc:spChg>
        <pc:picChg chg="add mod">
          <ac:chgData name="Shaibal Saha" userId="b190d146-612a-4436-b916-d10121b0f341" providerId="ADAL" clId="{55C09FD3-CE10-483B-8F02-77C491FFC10B}" dt="2026-08-27T23:31:53.363" v="32375" actId="1076"/>
          <ac:picMkLst>
            <pc:docMk/>
            <pc:sldMk cId="1888931606" sldId="423"/>
            <ac:picMk id="18" creationId="{5E773B97-E601-8208-32CA-87C54C4F792D}"/>
          </ac:picMkLst>
        </pc:picChg>
        <pc:picChg chg="add mod">
          <ac:chgData name="Shaibal Saha" userId="b190d146-612a-4436-b916-d10121b0f341" providerId="ADAL" clId="{55C09FD3-CE10-483B-8F02-77C491FFC10B}" dt="2026-08-27T23:31:53.363" v="32375" actId="1076"/>
          <ac:picMkLst>
            <pc:docMk/>
            <pc:sldMk cId="1888931606" sldId="423"/>
            <ac:picMk id="23" creationId="{96D6A87B-C258-A4F5-B6B8-1A2E0AFF8AF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7T23:36:51.402" v="32446" actId="255"/>
        <pc:sldMkLst>
          <pc:docMk/>
          <pc:sldMk cId="799221852" sldId="424"/>
        </pc:sldMkLst>
        <pc:spChg chg="add mod">
          <ac:chgData name="Shaibal Saha" userId="b190d146-612a-4436-b916-d10121b0f341" providerId="ADAL" clId="{55C09FD3-CE10-483B-8F02-77C491FFC10B}" dt="2026-08-27T23:33:04.190" v="32389" actId="1076"/>
          <ac:spMkLst>
            <pc:docMk/>
            <pc:sldMk cId="799221852" sldId="424"/>
            <ac:spMk id="4" creationId="{9F2B7714-30E7-709D-225C-8BBC8D47C955}"/>
          </ac:spMkLst>
        </pc:spChg>
        <pc:spChg chg="add mod">
          <ac:chgData name="Shaibal Saha" userId="b190d146-612a-4436-b916-d10121b0f341" providerId="ADAL" clId="{55C09FD3-CE10-483B-8F02-77C491FFC10B}" dt="2026-08-27T23:34:26.185" v="32404" actId="208"/>
          <ac:spMkLst>
            <pc:docMk/>
            <pc:sldMk cId="799221852" sldId="424"/>
            <ac:spMk id="5" creationId="{1D7A8BD2-B366-138A-64EA-7A38FAA89BFA}"/>
          </ac:spMkLst>
        </pc:spChg>
        <pc:spChg chg="add mod">
          <ac:chgData name="Shaibal Saha" userId="b190d146-612a-4436-b916-d10121b0f341" providerId="ADAL" clId="{55C09FD3-CE10-483B-8F02-77C491FFC10B}" dt="2026-08-27T23:36:51.402" v="32446" actId="255"/>
          <ac:spMkLst>
            <pc:docMk/>
            <pc:sldMk cId="799221852" sldId="424"/>
            <ac:spMk id="8" creationId="{A9AE6962-1F78-738C-61B9-9756C6D10183}"/>
          </ac:spMkLst>
        </pc:spChg>
        <pc:spChg chg="mod">
          <ac:chgData name="Shaibal Saha" userId="b190d146-612a-4436-b916-d10121b0f341" providerId="ADAL" clId="{55C09FD3-CE10-483B-8F02-77C491FFC10B}" dt="2026-08-27T23:35:30.623" v="32427" actId="2711"/>
          <ac:spMkLst>
            <pc:docMk/>
            <pc:sldMk cId="799221852" sldId="424"/>
            <ac:spMk id="9" creationId="{44502C37-576B-7602-805A-B4997B2B026B}"/>
          </ac:spMkLst>
        </pc:spChg>
        <pc:spChg chg="add mod">
          <ac:chgData name="Shaibal Saha" userId="b190d146-612a-4436-b916-d10121b0f341" providerId="ADAL" clId="{55C09FD3-CE10-483B-8F02-77C491FFC10B}" dt="2026-08-27T23:36:12.847" v="32437" actId="1076"/>
          <ac:spMkLst>
            <pc:docMk/>
            <pc:sldMk cId="799221852" sldId="424"/>
            <ac:spMk id="10" creationId="{91653EDE-088E-90EF-98B4-AF1C923B4C89}"/>
          </ac:spMkLst>
        </pc:spChg>
        <pc:spChg chg="mod">
          <ac:chgData name="Shaibal Saha" userId="b190d146-612a-4436-b916-d10121b0f341" providerId="ADAL" clId="{55C09FD3-CE10-483B-8F02-77C491FFC10B}" dt="2026-08-27T23:34:50.047" v="32413" actId="208"/>
          <ac:spMkLst>
            <pc:docMk/>
            <pc:sldMk cId="799221852" sldId="424"/>
            <ac:spMk id="11" creationId="{96492562-8D5A-20A2-2352-C23B1491C619}"/>
          </ac:spMkLst>
        </pc:spChg>
        <pc:spChg chg="add mod">
          <ac:chgData name="Shaibal Saha" userId="b190d146-612a-4436-b916-d10121b0f341" providerId="ADAL" clId="{55C09FD3-CE10-483B-8F02-77C491FFC10B}" dt="2026-08-27T23:36:51.402" v="32446" actId="255"/>
          <ac:spMkLst>
            <pc:docMk/>
            <pc:sldMk cId="799221852" sldId="424"/>
            <ac:spMk id="14" creationId="{6292F65C-2B9B-0043-9A48-8689FCC36BED}"/>
          </ac:spMkLst>
        </pc:spChg>
        <pc:spChg chg="add mod">
          <ac:chgData name="Shaibal Saha" userId="b190d146-612a-4436-b916-d10121b0f341" providerId="ADAL" clId="{55C09FD3-CE10-483B-8F02-77C491FFC10B}" dt="2026-08-27T23:35:43.760" v="32430" actId="2711"/>
          <ac:spMkLst>
            <pc:docMk/>
            <pc:sldMk cId="799221852" sldId="424"/>
            <ac:spMk id="15" creationId="{5F310F6A-85F4-8705-5D24-C3A37D13CFE7}"/>
          </ac:spMkLst>
        </pc:spChg>
        <pc:spChg chg="add mod">
          <ac:chgData name="Shaibal Saha" userId="b190d146-612a-4436-b916-d10121b0f341" providerId="ADAL" clId="{55C09FD3-CE10-483B-8F02-77C491FFC10B}" dt="2026-08-27T23:36:17.793" v="32439" actId="1076"/>
          <ac:spMkLst>
            <pc:docMk/>
            <pc:sldMk cId="799221852" sldId="424"/>
            <ac:spMk id="24" creationId="{2CB3ED0F-D8C1-5788-8C4C-D195BC868435}"/>
          </ac:spMkLst>
        </pc:spChg>
        <pc:spChg chg="add mod">
          <ac:chgData name="Shaibal Saha" userId="b190d146-612a-4436-b916-d10121b0f341" providerId="ADAL" clId="{55C09FD3-CE10-483B-8F02-77C491FFC10B}" dt="2026-08-27T23:35:22.203" v="32426" actId="208"/>
          <ac:spMkLst>
            <pc:docMk/>
            <pc:sldMk cId="799221852" sldId="424"/>
            <ac:spMk id="25" creationId="{36E625EB-A396-6650-6112-984BF9E489D4}"/>
          </ac:spMkLst>
        </pc:spChg>
        <pc:spChg chg="add mod">
          <ac:chgData name="Shaibal Saha" userId="b190d146-612a-4436-b916-d10121b0f341" providerId="ADAL" clId="{55C09FD3-CE10-483B-8F02-77C491FFC10B}" dt="2026-08-27T23:36:51.402" v="32446" actId="255"/>
          <ac:spMkLst>
            <pc:docMk/>
            <pc:sldMk cId="799221852" sldId="424"/>
            <ac:spMk id="29" creationId="{1FFCC528-DFFD-2323-11C8-15B7E84957F2}"/>
          </ac:spMkLst>
        </pc:spChg>
        <pc:spChg chg="mod">
          <ac:chgData name="Shaibal Saha" userId="b190d146-612a-4436-b916-d10121b0f341" providerId="ADAL" clId="{55C09FD3-CE10-483B-8F02-77C491FFC10B}" dt="2026-08-27T23:35:37.734" v="32428" actId="2711"/>
          <ac:spMkLst>
            <pc:docMk/>
            <pc:sldMk cId="799221852" sldId="424"/>
            <ac:spMk id="30" creationId="{7DE1DACF-0412-13E6-7AC6-A8E0AF007737}"/>
          </ac:spMkLst>
        </pc:spChg>
        <pc:spChg chg="mod">
          <ac:chgData name="Shaibal Saha" userId="b190d146-612a-4436-b916-d10121b0f341" providerId="ADAL" clId="{55C09FD3-CE10-483B-8F02-77C491FFC10B}" dt="2026-08-27T23:36:35.602" v="32444" actId="1076"/>
          <ac:spMkLst>
            <pc:docMk/>
            <pc:sldMk cId="799221852" sldId="424"/>
            <ac:spMk id="32" creationId="{DCD95299-4C20-0578-74DF-3EF212243728}"/>
          </ac:spMkLst>
        </pc:spChg>
        <pc:spChg chg="mod">
          <ac:chgData name="Shaibal Saha" userId="b190d146-612a-4436-b916-d10121b0f341" providerId="ADAL" clId="{55C09FD3-CE10-483B-8F02-77C491FFC10B}" dt="2026-08-27T23:32:29.875" v="32382" actId="20577"/>
          <ac:spMkLst>
            <pc:docMk/>
            <pc:sldMk cId="799221852" sldId="424"/>
            <ac:spMk id="178" creationId="{89028629-5744-8548-988B-4381ED10BB1C}"/>
          </ac:spMkLst>
        </pc:spChg>
        <pc:picChg chg="add mod">
          <ac:chgData name="Shaibal Saha" userId="b190d146-612a-4436-b916-d10121b0f341" providerId="ADAL" clId="{55C09FD3-CE10-483B-8F02-77C491FFC10B}" dt="2026-08-27T23:34:21.671" v="32403" actId="1076"/>
          <ac:picMkLst>
            <pc:docMk/>
            <pc:sldMk cId="799221852" sldId="424"/>
            <ac:picMk id="34" creationId="{6CF02AEF-CAE6-7DDA-DA3A-C93739F59D4C}"/>
          </ac:picMkLst>
        </pc:picChg>
        <pc:picChg chg="add mod">
          <ac:chgData name="Shaibal Saha" userId="b190d146-612a-4436-b916-d10121b0f341" providerId="ADAL" clId="{55C09FD3-CE10-483B-8F02-77C491FFC10B}" dt="2026-08-27T23:34:44.114" v="32411" actId="1076"/>
          <ac:picMkLst>
            <pc:docMk/>
            <pc:sldMk cId="799221852" sldId="424"/>
            <ac:picMk id="36" creationId="{4BE72465-A950-ED82-1262-AD34191DE397}"/>
          </ac:picMkLst>
        </pc:picChg>
        <pc:picChg chg="add mod">
          <ac:chgData name="Shaibal Saha" userId="b190d146-612a-4436-b916-d10121b0f341" providerId="ADAL" clId="{55C09FD3-CE10-483B-8F02-77C491FFC10B}" dt="2026-08-27T23:35:13.532" v="32423" actId="1076"/>
          <ac:picMkLst>
            <pc:docMk/>
            <pc:sldMk cId="799221852" sldId="424"/>
            <ac:picMk id="38" creationId="{5ADB99C5-4A5C-793F-5918-9D42C59E23D9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27T23:49:17.147" v="32497" actId="1582"/>
        <pc:sldMkLst>
          <pc:docMk/>
          <pc:sldMk cId="106873989" sldId="425"/>
        </pc:sldMkLst>
        <pc:spChg chg="add mod">
          <ac:chgData name="Shaibal Saha" userId="b190d146-612a-4436-b916-d10121b0f341" providerId="ADAL" clId="{55C09FD3-CE10-483B-8F02-77C491FFC10B}" dt="2026-08-27T23:49:17.147" v="32497" actId="1582"/>
          <ac:spMkLst>
            <pc:docMk/>
            <pc:sldMk cId="106873989" sldId="425"/>
            <ac:spMk id="3" creationId="{6E2754D8-4C88-6D12-0211-1CEBF19A1FF3}"/>
          </ac:spMkLst>
        </pc:spChg>
        <pc:spChg chg="mod">
          <ac:chgData name="Shaibal Saha" userId="b190d146-612a-4436-b916-d10121b0f341" providerId="ADAL" clId="{55C09FD3-CE10-483B-8F02-77C491FFC10B}" dt="2026-08-27T23:38:28.338" v="32458" actId="20577"/>
          <ac:spMkLst>
            <pc:docMk/>
            <pc:sldMk cId="106873989" sldId="425"/>
            <ac:spMk id="4" creationId="{08AB7E7D-8B1E-E393-2D20-B470C59924F4}"/>
          </ac:spMkLst>
        </pc:spChg>
        <pc:spChg chg="add mod">
          <ac:chgData name="Shaibal Saha" userId="b190d146-612a-4436-b916-d10121b0f341" providerId="ADAL" clId="{55C09FD3-CE10-483B-8F02-77C491FFC10B}" dt="2026-08-27T23:38:43.625" v="32461" actId="1076"/>
          <ac:spMkLst>
            <pc:docMk/>
            <pc:sldMk cId="106873989" sldId="425"/>
            <ac:spMk id="6" creationId="{ABBD10FC-28B6-D1AF-1106-4F62575F94AC}"/>
          </ac:spMkLst>
        </pc:spChg>
        <pc:spChg chg="add mod">
          <ac:chgData name="Shaibal Saha" userId="b190d146-612a-4436-b916-d10121b0f341" providerId="ADAL" clId="{55C09FD3-CE10-483B-8F02-77C491FFC10B}" dt="2026-08-27T23:48:19.504" v="32486" actId="255"/>
          <ac:spMkLst>
            <pc:docMk/>
            <pc:sldMk cId="106873989" sldId="425"/>
            <ac:spMk id="12" creationId="{85F2E506-8F80-92A8-C131-512869E55CE4}"/>
          </ac:spMkLst>
        </pc:spChg>
        <pc:spChg chg="add mod">
          <ac:chgData name="Shaibal Saha" userId="b190d146-612a-4436-b916-d10121b0f341" providerId="ADAL" clId="{55C09FD3-CE10-483B-8F02-77C491FFC10B}" dt="2026-08-27T23:48:40.415" v="32491" actId="14100"/>
          <ac:spMkLst>
            <pc:docMk/>
            <pc:sldMk cId="106873989" sldId="425"/>
            <ac:spMk id="16" creationId="{05BA8C54-68AE-E1C8-B97A-014100C63043}"/>
          </ac:spMkLst>
        </pc:spChg>
        <pc:spChg chg="add mod">
          <ac:chgData name="Shaibal Saha" userId="b190d146-612a-4436-b916-d10121b0f341" providerId="ADAL" clId="{55C09FD3-CE10-483B-8F02-77C491FFC10B}" dt="2026-08-27T23:49:02.337" v="32494" actId="14100"/>
          <ac:spMkLst>
            <pc:docMk/>
            <pc:sldMk cId="106873989" sldId="425"/>
            <ac:spMk id="17" creationId="{997E3517-72F6-27DE-9419-2F229CE1A466}"/>
          </ac:spMkLst>
        </pc:spChg>
        <pc:spChg chg="add mod">
          <ac:chgData name="Shaibal Saha" userId="b190d146-612a-4436-b916-d10121b0f341" providerId="ADAL" clId="{55C09FD3-CE10-483B-8F02-77C491FFC10B}" dt="2026-08-27T23:38:43.625" v="32461" actId="1076"/>
          <ac:spMkLst>
            <pc:docMk/>
            <pc:sldMk cId="106873989" sldId="425"/>
            <ac:spMk id="18" creationId="{A1D281A0-6C93-2598-D871-1721EBC71952}"/>
          </ac:spMkLst>
        </pc:spChg>
        <pc:spChg chg="add mod">
          <ac:chgData name="Shaibal Saha" userId="b190d146-612a-4436-b916-d10121b0f341" providerId="ADAL" clId="{55C09FD3-CE10-483B-8F02-77C491FFC10B}" dt="2026-08-27T23:48:16.030" v="32485" actId="255"/>
          <ac:spMkLst>
            <pc:docMk/>
            <pc:sldMk cId="106873989" sldId="425"/>
            <ac:spMk id="20" creationId="{4859FF05-282F-80DA-2DA4-5586EB155C47}"/>
          </ac:spMkLst>
        </pc:spChg>
        <pc:spChg chg="add mod">
          <ac:chgData name="Shaibal Saha" userId="b190d146-612a-4436-b916-d10121b0f341" providerId="ADAL" clId="{55C09FD3-CE10-483B-8F02-77C491FFC10B}" dt="2026-08-27T23:48:40.415" v="32491" actId="14100"/>
          <ac:spMkLst>
            <pc:docMk/>
            <pc:sldMk cId="106873989" sldId="425"/>
            <ac:spMk id="22" creationId="{AE5E267E-C2C7-F77D-9F80-20F4E5963A04}"/>
          </ac:spMkLst>
        </pc:spChg>
        <pc:spChg chg="mod">
          <ac:chgData name="Shaibal Saha" userId="b190d146-612a-4436-b916-d10121b0f341" providerId="ADAL" clId="{55C09FD3-CE10-483B-8F02-77C491FFC10B}" dt="2026-08-27T23:38:25.414" v="32457" actId="20577"/>
          <ac:spMkLst>
            <pc:docMk/>
            <pc:sldMk cId="106873989" sldId="425"/>
            <ac:spMk id="178" creationId="{9B95E547-4C1B-C74C-619D-5A26913AC132}"/>
          </ac:spMkLst>
        </pc:spChg>
        <pc:picChg chg="add mod">
          <ac:chgData name="Shaibal Saha" userId="b190d146-612a-4436-b916-d10121b0f341" providerId="ADAL" clId="{55C09FD3-CE10-483B-8F02-77C491FFC10B}" dt="2026-08-27T23:38:43.625" v="32461" actId="1076"/>
          <ac:picMkLst>
            <pc:docMk/>
            <pc:sldMk cId="106873989" sldId="425"/>
            <ac:picMk id="19" creationId="{3599DEFC-37C2-1A87-2B7B-BF2C9E911942}"/>
          </ac:picMkLst>
        </pc:picChg>
        <pc:picChg chg="add mod">
          <ac:chgData name="Shaibal Saha" userId="b190d146-612a-4436-b916-d10121b0f341" providerId="ADAL" clId="{55C09FD3-CE10-483B-8F02-77C491FFC10B}" dt="2026-08-27T23:47:33.425" v="32472" actId="1076"/>
          <ac:picMkLst>
            <pc:docMk/>
            <pc:sldMk cId="106873989" sldId="425"/>
            <ac:picMk id="26" creationId="{4F2B4801-B77E-DE44-EFC4-EEDEB17DF7FD}"/>
          </ac:picMkLst>
        </pc:picChg>
        <pc:picChg chg="add mod">
          <ac:chgData name="Shaibal Saha" userId="b190d146-612a-4436-b916-d10121b0f341" providerId="ADAL" clId="{55C09FD3-CE10-483B-8F02-77C491FFC10B}" dt="2026-08-27T23:49:07.583" v="32496" actId="1076"/>
          <ac:picMkLst>
            <pc:docMk/>
            <pc:sldMk cId="106873989" sldId="425"/>
            <ac:picMk id="28" creationId="{5A076174-B7FE-A750-C0BB-A7824142F334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39:34.400" v="33009" actId="255"/>
        <pc:sldMkLst>
          <pc:docMk/>
          <pc:sldMk cId="3015263318" sldId="426"/>
        </pc:sldMkLst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10" creationId="{D48D559F-E366-5D57-A4BD-1493F5007D3B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29" creationId="{8953E570-A671-7D44-3DCB-56F6586D1742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33" creationId="{F50E2F91-2838-78CB-B56A-150F6B88C0F7}"/>
          </ac:spMkLst>
        </pc:spChg>
        <pc:spChg chg="mod">
          <ac:chgData name="Shaibal Saha" userId="b190d146-612a-4436-b916-d10121b0f341" providerId="ADAL" clId="{55C09FD3-CE10-483B-8F02-77C491FFC10B}" dt="2026-08-30T19:39:34.400" v="33009" actId="255"/>
          <ac:spMkLst>
            <pc:docMk/>
            <pc:sldMk cId="3015263318" sldId="426"/>
            <ac:spMk id="34" creationId="{23D566D5-B8C9-A729-BC16-B234EE1706BC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37" creationId="{3CE1125E-2A99-723A-5808-A0CA15C48454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45" creationId="{9A854579-3545-44CE-55E0-E1EB41BD398B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46" creationId="{00774D5D-F339-3FB6-D28A-49E9231F2491}"/>
          </ac:spMkLst>
        </pc:spChg>
        <pc:spChg chg="mod">
          <ac:chgData name="Shaibal Saha" userId="b190d146-612a-4436-b916-d10121b0f341" providerId="ADAL" clId="{55C09FD3-CE10-483B-8F02-77C491FFC10B}" dt="2026-08-30T19:39:34.400" v="33009" actId="255"/>
          <ac:spMkLst>
            <pc:docMk/>
            <pc:sldMk cId="3015263318" sldId="426"/>
            <ac:spMk id="62" creationId="{B41E3158-D70B-DB14-E4C1-B129023B2A3E}"/>
          </ac:spMkLst>
        </pc:spChg>
        <pc:spChg chg="mod">
          <ac:chgData name="Shaibal Saha" userId="b190d146-612a-4436-b916-d10121b0f341" providerId="ADAL" clId="{55C09FD3-CE10-483B-8F02-77C491FFC10B}" dt="2026-08-30T19:39:34.400" v="33009" actId="255"/>
          <ac:spMkLst>
            <pc:docMk/>
            <pc:sldMk cId="3015263318" sldId="426"/>
            <ac:spMk id="136" creationId="{9D760E44-536E-083E-11F3-C8C9FDBB9FA4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147" creationId="{FE14677D-FF19-823A-6D6E-32B21DD50C5C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151" creationId="{AA7D5FA7-D55A-C253-C391-1AEE50476D7E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155" creationId="{737BA94C-D7FE-18C3-7549-BE254C51E8A0}"/>
          </ac:spMkLst>
        </pc:spChg>
        <pc:spChg chg="add mod">
          <ac:chgData name="Shaibal Saha" userId="b190d146-612a-4436-b916-d10121b0f341" providerId="ADAL" clId="{55C09FD3-CE10-483B-8F02-77C491FFC10B}" dt="2026-08-28T00:38:21.885" v="32560" actId="1076"/>
          <ac:spMkLst>
            <pc:docMk/>
            <pc:sldMk cId="3015263318" sldId="426"/>
            <ac:spMk id="167" creationId="{05B027BF-0529-D24C-A707-C0DD48E3B10B}"/>
          </ac:spMkLst>
        </pc:spChg>
        <pc:spChg chg="mod">
          <ac:chgData name="Shaibal Saha" userId="b190d146-612a-4436-b916-d10121b0f341" providerId="ADAL" clId="{55C09FD3-CE10-483B-8F02-77C491FFC10B}" dt="2026-08-28T00:38:28.117" v="32561" actId="313"/>
          <ac:spMkLst>
            <pc:docMk/>
            <pc:sldMk cId="3015263318" sldId="426"/>
            <ac:spMk id="178" creationId="{33E4BD3B-2B3B-4898-834F-1E7E2D83F270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39:52.563" v="33010" actId="1076"/>
        <pc:sldMkLst>
          <pc:docMk/>
          <pc:sldMk cId="3012981174" sldId="427"/>
        </pc:sldMkLst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3" creationId="{3B28FD71-879D-DDF0-E65F-C967E2ECE070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6" creationId="{DB1C4DE6-90F1-1825-6341-28D5D4478C75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12" creationId="{AD527BFA-189A-36F6-2D02-C69C7E678CFA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16" creationId="{CF197562-7DC7-C5AF-AEE9-A4330222CEBD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17" creationId="{2F809B14-7AED-6E15-0586-C45DB833DA0F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18" creationId="{E448A22C-3BC3-A0DD-8F57-25A3144BFC4C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19" creationId="{3C0F5EED-4E73-3CF7-D0CF-DFDFCE114942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22" creationId="{EE91F124-4CF7-B1EC-31DD-589BECD65629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26" creationId="{DF31FC3B-DD02-84B0-472E-6CC89AEACE48}"/>
          </ac:spMkLst>
        </pc:spChg>
        <pc:spChg chg="add mod">
          <ac:chgData name="Shaibal Saha" userId="b190d146-612a-4436-b916-d10121b0f341" providerId="ADAL" clId="{55C09FD3-CE10-483B-8F02-77C491FFC10B}" dt="2026-08-28T00:45:18.545" v="32622" actId="1076"/>
          <ac:spMkLst>
            <pc:docMk/>
            <pc:sldMk cId="3012981174" sldId="427"/>
            <ac:spMk id="28" creationId="{16364BD0-9573-BC47-0074-BE456B14A782}"/>
          </ac:spMkLst>
        </pc:spChg>
        <pc:spChg chg="add mod">
          <ac:chgData name="Shaibal Saha" userId="b190d146-612a-4436-b916-d10121b0f341" providerId="ADAL" clId="{55C09FD3-CE10-483B-8F02-77C491FFC10B}" dt="2026-08-30T19:39:52.563" v="33010" actId="1076"/>
          <ac:spMkLst>
            <pc:docMk/>
            <pc:sldMk cId="3012981174" sldId="427"/>
            <ac:spMk id="168" creationId="{2A15081E-A754-EE3C-1420-9A1F945CC3F3}"/>
          </ac:spMkLst>
        </pc:spChg>
        <pc:spChg chg="add mod">
          <ac:chgData name="Shaibal Saha" userId="b190d146-612a-4436-b916-d10121b0f341" providerId="ADAL" clId="{55C09FD3-CE10-483B-8F02-77C491FFC10B}" dt="2026-08-28T00:49:02.966" v="32641"/>
          <ac:spMkLst>
            <pc:docMk/>
            <pc:sldMk cId="3012981174" sldId="427"/>
            <ac:spMk id="170" creationId="{EFA0D6F8-5CF4-1291-CE3F-783C2C6DD903}"/>
          </ac:spMkLst>
        </pc:spChg>
        <pc:spChg chg="mod">
          <ac:chgData name="Shaibal Saha" userId="b190d146-612a-4436-b916-d10121b0f341" providerId="ADAL" clId="{55C09FD3-CE10-483B-8F02-77C491FFC10B}" dt="2026-08-28T00:39:22.232" v="32591" actId="20577"/>
          <ac:spMkLst>
            <pc:docMk/>
            <pc:sldMk cId="3012981174" sldId="427"/>
            <ac:spMk id="178" creationId="{2749AFAC-6CCC-8EB0-DFEA-B9A2AA0CCB0F}"/>
          </ac:spMkLst>
        </pc:spChg>
      </pc:sldChg>
      <pc:sldChg chg="addSp delSp modSp add mod">
        <pc:chgData name="Shaibal Saha" userId="b190d146-612a-4436-b916-d10121b0f341" providerId="ADAL" clId="{55C09FD3-CE10-483B-8F02-77C491FFC10B}" dt="2026-08-30T19:40:32.080" v="33013" actId="1582"/>
        <pc:sldMkLst>
          <pc:docMk/>
          <pc:sldMk cId="3787234392" sldId="428"/>
        </pc:sldMkLst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5" creationId="{2EAB8393-734B-522C-E0BC-E5EBC2761930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8" creationId="{64096592-0A82-AE62-A852-2210BAA217F6}"/>
          </ac:spMkLst>
        </pc:spChg>
        <pc:spChg chg="mod">
          <ac:chgData name="Shaibal Saha" userId="b190d146-612a-4436-b916-d10121b0f341" providerId="ADAL" clId="{55C09FD3-CE10-483B-8F02-77C491FFC10B}" dt="2026-08-28T01:02:02.962" v="32794" actId="1076"/>
          <ac:spMkLst>
            <pc:docMk/>
            <pc:sldMk cId="3787234392" sldId="428"/>
            <ac:spMk id="10" creationId="{11748CC1-3BD4-A30A-60A4-8E0A5D2CA2DE}"/>
          </ac:spMkLst>
        </pc:spChg>
        <pc:spChg chg="mod">
          <ac:chgData name="Shaibal Saha" userId="b190d146-612a-4436-b916-d10121b0f341" providerId="ADAL" clId="{55C09FD3-CE10-483B-8F02-77C491FFC10B}" dt="2026-08-28T01:02:06.528" v="32795" actId="1076"/>
          <ac:spMkLst>
            <pc:docMk/>
            <pc:sldMk cId="3787234392" sldId="428"/>
            <ac:spMk id="11" creationId="{320F56B9-C27B-2E66-AA9F-B904B2106233}"/>
          </ac:spMkLst>
        </pc:spChg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13" creationId="{B6DD0C0F-9D59-62D9-4F13-9D82C2E17103}"/>
          </ac:spMkLst>
        </pc:spChg>
        <pc:spChg chg="mod">
          <ac:chgData name="Shaibal Saha" userId="b190d146-612a-4436-b916-d10121b0f341" providerId="ADAL" clId="{55C09FD3-CE10-483B-8F02-77C491FFC10B}" dt="2026-08-28T01:03:08.654" v="32804" actId="1076"/>
          <ac:spMkLst>
            <pc:docMk/>
            <pc:sldMk cId="3787234392" sldId="428"/>
            <ac:spMk id="14" creationId="{1C0EA990-5980-9D61-F1EF-FA93AA69D4B6}"/>
          </ac:spMkLst>
        </pc:spChg>
        <pc:spChg chg="mod">
          <ac:chgData name="Shaibal Saha" userId="b190d146-612a-4436-b916-d10121b0f341" providerId="ADAL" clId="{55C09FD3-CE10-483B-8F02-77C491FFC10B}" dt="2026-08-28T01:04:38.124" v="32820" actId="1076"/>
          <ac:spMkLst>
            <pc:docMk/>
            <pc:sldMk cId="3787234392" sldId="428"/>
            <ac:spMk id="21" creationId="{D0D3AFE1-2634-80A0-AE60-5188E8CFF350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23" creationId="{DBCF9264-6736-E9FF-D7A1-8D884C188414}"/>
          </ac:spMkLst>
        </pc:spChg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24" creationId="{5D7080D0-A56B-A854-2B22-AAF3D0215448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25" creationId="{C5915A47-4F26-A351-052A-A42DDE6AFBFE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29" creationId="{919CB8A8-5355-B9B9-6BA2-C5BA8E7480AF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30" creationId="{BDB0493E-1147-CD4F-650C-0332B0CA9145}"/>
          </ac:spMkLst>
        </pc:spChg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31" creationId="{3CD8E3DD-9051-DAEE-7D8E-F563D51F1952}"/>
          </ac:spMkLst>
        </pc:spChg>
        <pc:spChg chg="mod">
          <ac:chgData name="Shaibal Saha" userId="b190d146-612a-4436-b916-d10121b0f341" providerId="ADAL" clId="{55C09FD3-CE10-483B-8F02-77C491FFC10B}" dt="2026-08-28T01:03:56.753" v="32814" actId="1076"/>
          <ac:spMkLst>
            <pc:docMk/>
            <pc:sldMk cId="3787234392" sldId="428"/>
            <ac:spMk id="32" creationId="{FA02A9C0-3A61-CEA0-8382-01FA9CE242B0}"/>
          </ac:spMkLst>
        </pc:spChg>
        <pc:spChg chg="mod">
          <ac:chgData name="Shaibal Saha" userId="b190d146-612a-4436-b916-d10121b0f341" providerId="ADAL" clId="{55C09FD3-CE10-483B-8F02-77C491FFC10B}" dt="2026-08-28T01:04:33.393" v="32819" actId="1076"/>
          <ac:spMkLst>
            <pc:docMk/>
            <pc:sldMk cId="3787234392" sldId="428"/>
            <ac:spMk id="34" creationId="{E57241F2-085C-0940-FABA-31F005A16AD9}"/>
          </ac:spMkLst>
        </pc:spChg>
        <pc:spChg chg="mod">
          <ac:chgData name="Shaibal Saha" userId="b190d146-612a-4436-b916-d10121b0f341" providerId="ADAL" clId="{55C09FD3-CE10-483B-8F02-77C491FFC10B}" dt="2026-08-28T01:04:33.393" v="32819" actId="1076"/>
          <ac:spMkLst>
            <pc:docMk/>
            <pc:sldMk cId="3787234392" sldId="428"/>
            <ac:spMk id="35" creationId="{650A0DD1-E275-1790-3968-07B5F38F38F5}"/>
          </ac:spMkLst>
        </pc:spChg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36" creationId="{0CD7C432-5A51-5B5B-FC91-95EB1681A40D}"/>
          </ac:spMkLst>
        </pc:spChg>
        <pc:spChg chg="mod">
          <ac:chgData name="Shaibal Saha" userId="b190d146-612a-4436-b916-d10121b0f341" providerId="ADAL" clId="{55C09FD3-CE10-483B-8F02-77C491FFC10B}" dt="2026-08-28T01:01:47.360" v="32792" actId="1076"/>
          <ac:spMkLst>
            <pc:docMk/>
            <pc:sldMk cId="3787234392" sldId="428"/>
            <ac:spMk id="37" creationId="{475BCFFE-2A75-0D6D-EEC9-B2228F030D88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39" creationId="{2F74D43B-7128-C0C5-DC29-5374E79DFDD0}"/>
          </ac:spMkLst>
        </pc:spChg>
        <pc:spChg chg="mod">
          <ac:chgData name="Shaibal Saha" userId="b190d146-612a-4436-b916-d10121b0f341" providerId="ADAL" clId="{55C09FD3-CE10-483B-8F02-77C491FFC10B}" dt="2026-08-28T01:01:47.360" v="32792" actId="1076"/>
          <ac:spMkLst>
            <pc:docMk/>
            <pc:sldMk cId="3787234392" sldId="428"/>
            <ac:spMk id="40" creationId="{ED17941D-5B73-B2B9-27A3-1D60CE03E941}"/>
          </ac:spMkLst>
        </pc:spChg>
        <pc:spChg chg="add 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41" creationId="{C2214C3F-5773-903D-0C5D-BFFE5F04A8A1}"/>
          </ac:spMkLst>
        </pc:spChg>
        <pc:spChg chg="mod">
          <ac:chgData name="Shaibal Saha" userId="b190d146-612a-4436-b916-d10121b0f341" providerId="ADAL" clId="{55C09FD3-CE10-483B-8F02-77C491FFC10B}" dt="2026-08-28T01:04:13.392" v="32817" actId="1076"/>
          <ac:spMkLst>
            <pc:docMk/>
            <pc:sldMk cId="3787234392" sldId="428"/>
            <ac:spMk id="42" creationId="{58BED9E2-C4AA-9EAF-CD7E-572AB9D65E1C}"/>
          </ac:spMkLst>
        </pc:spChg>
        <pc:spChg chg="mod">
          <ac:chgData name="Shaibal Saha" userId="b190d146-612a-4436-b916-d10121b0f341" providerId="ADAL" clId="{55C09FD3-CE10-483B-8F02-77C491FFC10B}" dt="2026-08-28T01:04:24.734" v="32818" actId="1076"/>
          <ac:spMkLst>
            <pc:docMk/>
            <pc:sldMk cId="3787234392" sldId="428"/>
            <ac:spMk id="44" creationId="{1462A65B-3D11-2E30-8FBC-790E765A9325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45" creationId="{B31EB30C-2FE9-4A85-AD66-3D3A2D6B5E2F}"/>
          </ac:spMkLst>
        </pc:spChg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46" creationId="{9DB47780-3064-A5FD-A52D-5EE4D9813A51}"/>
          </ac:spMkLst>
        </pc:spChg>
        <pc:spChg chg="mod">
          <ac:chgData name="Shaibal Saha" userId="b190d146-612a-4436-b916-d10121b0f341" providerId="ADAL" clId="{55C09FD3-CE10-483B-8F02-77C491FFC10B}" dt="2026-08-28T01:01:56.758" v="32793" actId="1076"/>
          <ac:spMkLst>
            <pc:docMk/>
            <pc:sldMk cId="3787234392" sldId="428"/>
            <ac:spMk id="47" creationId="{0BA6224E-D5A8-9A94-FE5E-4D672773DDC1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49" creationId="{5677C17D-A4D4-F6B2-77B5-4C254CDA7C23}"/>
          </ac:spMkLst>
        </pc:spChg>
        <pc:spChg chg="mod">
          <ac:chgData name="Shaibal Saha" userId="b190d146-612a-4436-b916-d10121b0f341" providerId="ADAL" clId="{55C09FD3-CE10-483B-8F02-77C491FFC10B}" dt="2026-08-28T01:01:56.758" v="32793" actId="1076"/>
          <ac:spMkLst>
            <pc:docMk/>
            <pc:sldMk cId="3787234392" sldId="428"/>
            <ac:spMk id="50" creationId="{4E66C5CD-72B3-3092-466C-A9240441814B}"/>
          </ac:spMkLst>
        </pc:spChg>
        <pc:spChg chg="mod">
          <ac:chgData name="Shaibal Saha" userId="b190d146-612a-4436-b916-d10121b0f341" providerId="ADAL" clId="{55C09FD3-CE10-483B-8F02-77C491FFC10B}" dt="2026-08-30T19:40:32.080" v="33013" actId="1582"/>
          <ac:spMkLst>
            <pc:docMk/>
            <pc:sldMk cId="3787234392" sldId="428"/>
            <ac:spMk id="51" creationId="{08F99B81-A930-0237-94BF-AE0A0A92E9FA}"/>
          </ac:spMkLst>
        </pc:spChg>
        <pc:spChg chg="add mod">
          <ac:chgData name="Shaibal Saha" userId="b190d146-612a-4436-b916-d10121b0f341" providerId="ADAL" clId="{55C09FD3-CE10-483B-8F02-77C491FFC10B}" dt="2026-08-28T01:06:06.402" v="32831" actId="1076"/>
          <ac:spMkLst>
            <pc:docMk/>
            <pc:sldMk cId="3787234392" sldId="428"/>
            <ac:spMk id="52" creationId="{FCC5055F-493A-9F6F-D0A8-B8F1AFCF97A9}"/>
          </ac:spMkLst>
        </pc:spChg>
        <pc:spChg chg="mod">
          <ac:chgData name="Shaibal Saha" userId="b190d146-612a-4436-b916-d10121b0f341" providerId="ADAL" clId="{55C09FD3-CE10-483B-8F02-77C491FFC10B}" dt="2026-08-28T01:05:00.400" v="32825" actId="1076"/>
          <ac:spMkLst>
            <pc:docMk/>
            <pc:sldMk cId="3787234392" sldId="428"/>
            <ac:spMk id="54" creationId="{D4E308F0-E170-2137-5593-8CCDE42FC1B5}"/>
          </ac:spMkLst>
        </pc:spChg>
        <pc:spChg chg="mod">
          <ac:chgData name="Shaibal Saha" userId="b190d146-612a-4436-b916-d10121b0f341" providerId="ADAL" clId="{55C09FD3-CE10-483B-8F02-77C491FFC10B}" dt="2026-08-28T01:05:00.400" v="32825" actId="1076"/>
          <ac:spMkLst>
            <pc:docMk/>
            <pc:sldMk cId="3787234392" sldId="428"/>
            <ac:spMk id="55" creationId="{A35DDCFC-0A23-E5B9-8D17-47384245A4EF}"/>
          </ac:spMkLst>
        </pc:spChg>
        <pc:spChg chg="add mod">
          <ac:chgData name="Shaibal Saha" userId="b190d146-612a-4436-b916-d10121b0f341" providerId="ADAL" clId="{55C09FD3-CE10-483B-8F02-77C491FFC10B}" dt="2026-08-28T01:06:13.618" v="32832" actId="1076"/>
          <ac:spMkLst>
            <pc:docMk/>
            <pc:sldMk cId="3787234392" sldId="428"/>
            <ac:spMk id="58" creationId="{370AC020-0B97-FAE6-CB5D-B63A96FF38E3}"/>
          </ac:spMkLst>
        </pc:spChg>
        <pc:spChg chg="mod">
          <ac:chgData name="Shaibal Saha" userId="b190d146-612a-4436-b916-d10121b0f341" providerId="ADAL" clId="{55C09FD3-CE10-483B-8F02-77C491FFC10B}" dt="2026-08-28T00:57:49.751" v="32754" actId="1076"/>
          <ac:spMkLst>
            <pc:docMk/>
            <pc:sldMk cId="3787234392" sldId="428"/>
            <ac:spMk id="178" creationId="{DFD301AE-6ACA-01A2-9FA3-DF76AD718FEB}"/>
          </ac:spMkLst>
        </pc:spChg>
        <pc:picChg chg="mod">
          <ac:chgData name="Shaibal Saha" userId="b190d146-612a-4436-b916-d10121b0f341" providerId="ADAL" clId="{55C09FD3-CE10-483B-8F02-77C491FFC10B}" dt="2026-08-28T01:03:08.654" v="32804" actId="1076"/>
          <ac:picMkLst>
            <pc:docMk/>
            <pc:sldMk cId="3787234392" sldId="428"/>
            <ac:picMk id="15" creationId="{3B9A1C68-D5AF-82DA-1F82-20FAEC1B222C}"/>
          </ac:picMkLst>
        </pc:picChg>
        <pc:picChg chg="mod">
          <ac:chgData name="Shaibal Saha" userId="b190d146-612a-4436-b916-d10121b0f341" providerId="ADAL" clId="{55C09FD3-CE10-483B-8F02-77C491FFC10B}" dt="2026-08-28T01:03:56.753" v="32814" actId="1076"/>
          <ac:picMkLst>
            <pc:docMk/>
            <pc:sldMk cId="3787234392" sldId="428"/>
            <ac:picMk id="33" creationId="{2ED1E458-11EC-9394-96CB-9CB63D946DD4}"/>
          </ac:picMkLst>
        </pc:picChg>
        <pc:picChg chg="mod">
          <ac:chgData name="Shaibal Saha" userId="b190d146-612a-4436-b916-d10121b0f341" providerId="ADAL" clId="{55C09FD3-CE10-483B-8F02-77C491FFC10B}" dt="2026-08-28T01:01:47.360" v="32792" actId="1076"/>
          <ac:picMkLst>
            <pc:docMk/>
            <pc:sldMk cId="3787234392" sldId="428"/>
            <ac:picMk id="38" creationId="{AEDD05CC-27A3-55BA-CC2B-758B88CD5653}"/>
          </ac:picMkLst>
        </pc:picChg>
        <pc:picChg chg="mod">
          <ac:chgData name="Shaibal Saha" userId="b190d146-612a-4436-b916-d10121b0f341" providerId="ADAL" clId="{55C09FD3-CE10-483B-8F02-77C491FFC10B}" dt="2026-08-28T01:04:13.392" v="32817" actId="1076"/>
          <ac:picMkLst>
            <pc:docMk/>
            <pc:sldMk cId="3787234392" sldId="428"/>
            <ac:picMk id="43" creationId="{A3C99143-FF33-BA42-53FA-7A7E1E7E3167}"/>
          </ac:picMkLst>
        </pc:picChg>
        <pc:picChg chg="mod">
          <ac:chgData name="Shaibal Saha" userId="b190d146-612a-4436-b916-d10121b0f341" providerId="ADAL" clId="{55C09FD3-CE10-483B-8F02-77C491FFC10B}" dt="2026-08-28T01:01:56.758" v="32793" actId="1076"/>
          <ac:picMkLst>
            <pc:docMk/>
            <pc:sldMk cId="3787234392" sldId="428"/>
            <ac:picMk id="48" creationId="{6AE3D0A0-B5C4-AD66-DEC7-8D6E305F79FD}"/>
          </ac:picMkLst>
        </pc:picChg>
        <pc:picChg chg="mod">
          <ac:chgData name="Shaibal Saha" userId="b190d146-612a-4436-b916-d10121b0f341" providerId="ADAL" clId="{55C09FD3-CE10-483B-8F02-77C491FFC10B}" dt="2026-08-28T01:05:00.400" v="32825" actId="1076"/>
          <ac:picMkLst>
            <pc:docMk/>
            <pc:sldMk cId="3787234392" sldId="428"/>
            <ac:picMk id="53" creationId="{1A1E7451-7D70-268E-F798-71214534A3BD}"/>
          </ac:picMkLst>
        </pc:picChg>
      </pc:sldChg>
      <pc:sldChg chg="addSp delSp modSp add mod">
        <pc:chgData name="Shaibal Saha" userId="b190d146-612a-4436-b916-d10121b0f341" providerId="ADAL" clId="{55C09FD3-CE10-483B-8F02-77C491FFC10B}" dt="2026-08-30T19:41:11.042" v="33015" actId="255"/>
        <pc:sldMkLst>
          <pc:docMk/>
          <pc:sldMk cId="1669677616" sldId="430"/>
        </pc:sldMkLst>
        <pc:spChg chg="add mod">
          <ac:chgData name="Shaibal Saha" userId="b190d146-612a-4436-b916-d10121b0f341" providerId="ADAL" clId="{55C09FD3-CE10-483B-8F02-77C491FFC10B}" dt="2026-08-28T01:12:20.029" v="32889" actId="1582"/>
          <ac:spMkLst>
            <pc:docMk/>
            <pc:sldMk cId="1669677616" sldId="430"/>
            <ac:spMk id="3" creationId="{3D1E471B-2B69-5BFE-C523-42B80E575125}"/>
          </ac:spMkLst>
        </pc:spChg>
        <pc:spChg chg="add mod">
          <ac:chgData name="Shaibal Saha" userId="b190d146-612a-4436-b916-d10121b0f341" providerId="ADAL" clId="{55C09FD3-CE10-483B-8F02-77C491FFC10B}" dt="2026-08-28T01:08:42.359" v="32860" actId="1076"/>
          <ac:spMkLst>
            <pc:docMk/>
            <pc:sldMk cId="1669677616" sldId="430"/>
            <ac:spMk id="6" creationId="{F6FC881F-DD3D-DEF6-BDC8-6BE04222133E}"/>
          </ac:spMkLst>
        </pc:spChg>
        <pc:spChg chg="add mod">
          <ac:chgData name="Shaibal Saha" userId="b190d146-612a-4436-b916-d10121b0f341" providerId="ADAL" clId="{55C09FD3-CE10-483B-8F02-77C491FFC10B}" dt="2026-08-28T01:08:57.674" v="32862" actId="255"/>
          <ac:spMkLst>
            <pc:docMk/>
            <pc:sldMk cId="1669677616" sldId="430"/>
            <ac:spMk id="12" creationId="{6A7174B2-FF86-D9C2-C122-CA9F776B79DA}"/>
          </ac:spMkLst>
        </pc:spChg>
        <pc:spChg chg="add mod">
          <ac:chgData name="Shaibal Saha" userId="b190d146-612a-4436-b916-d10121b0f341" providerId="ADAL" clId="{55C09FD3-CE10-483B-8F02-77C491FFC10B}" dt="2026-08-30T19:41:03.809" v="33014" actId="255"/>
          <ac:spMkLst>
            <pc:docMk/>
            <pc:sldMk cId="1669677616" sldId="430"/>
            <ac:spMk id="16" creationId="{B30C69A4-B1A8-DD1D-40FC-F81A175D283F}"/>
          </ac:spMkLst>
        </pc:spChg>
        <pc:spChg chg="add mod">
          <ac:chgData name="Shaibal Saha" userId="b190d146-612a-4436-b916-d10121b0f341" providerId="ADAL" clId="{55C09FD3-CE10-483B-8F02-77C491FFC10B}" dt="2026-08-28T01:12:20.029" v="32889" actId="1582"/>
          <ac:spMkLst>
            <pc:docMk/>
            <pc:sldMk cId="1669677616" sldId="430"/>
            <ac:spMk id="17" creationId="{EFFAE5C8-AE53-AF1F-3BCB-76A2AD6DEC0B}"/>
          </ac:spMkLst>
        </pc:spChg>
        <pc:spChg chg="add mod">
          <ac:chgData name="Shaibal Saha" userId="b190d146-612a-4436-b916-d10121b0f341" providerId="ADAL" clId="{55C09FD3-CE10-483B-8F02-77C491FFC10B}" dt="2026-08-28T01:08:42.359" v="32860" actId="1076"/>
          <ac:spMkLst>
            <pc:docMk/>
            <pc:sldMk cId="1669677616" sldId="430"/>
            <ac:spMk id="18" creationId="{83383DED-4B12-51B5-CD17-097E10049CE0}"/>
          </ac:spMkLst>
        </pc:spChg>
        <pc:spChg chg="add mod">
          <ac:chgData name="Shaibal Saha" userId="b190d146-612a-4436-b916-d10121b0f341" providerId="ADAL" clId="{55C09FD3-CE10-483B-8F02-77C491FFC10B}" dt="2026-08-28T01:08:57.674" v="32862" actId="255"/>
          <ac:spMkLst>
            <pc:docMk/>
            <pc:sldMk cId="1669677616" sldId="430"/>
            <ac:spMk id="20" creationId="{C3928427-8212-29AB-412E-D010A05BB459}"/>
          </ac:spMkLst>
        </pc:spChg>
        <pc:spChg chg="add mod">
          <ac:chgData name="Shaibal Saha" userId="b190d146-612a-4436-b916-d10121b0f341" providerId="ADAL" clId="{55C09FD3-CE10-483B-8F02-77C491FFC10B}" dt="2026-08-28T01:11:53.589" v="32885" actId="1076"/>
          <ac:spMkLst>
            <pc:docMk/>
            <pc:sldMk cId="1669677616" sldId="430"/>
            <ac:spMk id="26" creationId="{B0027EF2-FE0D-F05D-1789-0202B3293173}"/>
          </ac:spMkLst>
        </pc:spChg>
        <pc:spChg chg="add mod">
          <ac:chgData name="Shaibal Saha" userId="b190d146-612a-4436-b916-d10121b0f341" providerId="ADAL" clId="{55C09FD3-CE10-483B-8F02-77C491FFC10B}" dt="2026-08-30T19:41:11.042" v="33015" actId="255"/>
          <ac:spMkLst>
            <pc:docMk/>
            <pc:sldMk cId="1669677616" sldId="430"/>
            <ac:spMk id="60" creationId="{5557C385-B6EB-A722-DC94-3504EF1DEF7C}"/>
          </ac:spMkLst>
        </pc:spChg>
        <pc:spChg chg="mod">
          <ac:chgData name="Shaibal Saha" userId="b190d146-612a-4436-b916-d10121b0f341" providerId="ADAL" clId="{55C09FD3-CE10-483B-8F02-77C491FFC10B}" dt="2026-08-28T01:08:24.889" v="32856"/>
          <ac:spMkLst>
            <pc:docMk/>
            <pc:sldMk cId="1669677616" sldId="430"/>
            <ac:spMk id="170" creationId="{01330C7D-F5D6-AA82-9CA0-88CA8B72F204}"/>
          </ac:spMkLst>
        </pc:spChg>
        <pc:spChg chg="mod">
          <ac:chgData name="Shaibal Saha" userId="b190d146-612a-4436-b916-d10121b0f341" providerId="ADAL" clId="{55C09FD3-CE10-483B-8F02-77C491FFC10B}" dt="2026-08-28T01:08:12.290" v="32855" actId="20577"/>
          <ac:spMkLst>
            <pc:docMk/>
            <pc:sldMk cId="1669677616" sldId="430"/>
            <ac:spMk id="178" creationId="{A635C8AB-4214-D562-78FC-637514326623}"/>
          </ac:spMkLst>
        </pc:spChg>
        <pc:picChg chg="add mod">
          <ac:chgData name="Shaibal Saha" userId="b190d146-612a-4436-b916-d10121b0f341" providerId="ADAL" clId="{55C09FD3-CE10-483B-8F02-77C491FFC10B}" dt="2026-08-28T01:08:42.359" v="32860" actId="1076"/>
          <ac:picMkLst>
            <pc:docMk/>
            <pc:sldMk cId="1669677616" sldId="430"/>
            <ac:picMk id="7" creationId="{252DEF0E-E08F-D6EE-A283-C53024C989A8}"/>
          </ac:picMkLst>
        </pc:picChg>
        <pc:picChg chg="add mod">
          <ac:chgData name="Shaibal Saha" userId="b190d146-612a-4436-b916-d10121b0f341" providerId="ADAL" clId="{55C09FD3-CE10-483B-8F02-77C491FFC10B}" dt="2026-08-28T01:11:39.568" v="32881" actId="1076"/>
          <ac:picMkLst>
            <pc:docMk/>
            <pc:sldMk cId="1669677616" sldId="430"/>
            <ac:picMk id="58" creationId="{FFF7A434-6BC9-09DD-E3FA-39317B1EDB5C}"/>
          </ac:picMkLst>
        </pc:picChg>
      </pc:sldChg>
      <pc:sldMasterChg chg="modSp mod delSldLayout modSldLayout">
        <pc:chgData name="Shaibal Saha" userId="b190d146-612a-4436-b916-d10121b0f341" providerId="ADAL" clId="{55C09FD3-CE10-483B-8F02-77C491FFC10B}" dt="2026-08-21T16:36:11.908" v="25955"/>
        <pc:sldMasterMkLst>
          <pc:docMk/>
          <pc:sldMasterMk cId="0" sldId="2147483648"/>
        </pc:sldMasterMkLst>
        <pc:spChg chg="mod">
          <ac:chgData name="Shaibal Saha" userId="b190d146-612a-4436-b916-d10121b0f341" providerId="ADAL" clId="{55C09FD3-CE10-483B-8F02-77C491FFC10B}" dt="2026-08-21T16:36:11.908" v="25955"/>
          <ac:spMkLst>
            <pc:docMk/>
            <pc:sldMasterMk cId="0" sldId="2147483648"/>
            <ac:spMk id="4" creationId="{00000000-0000-0000-0000-000000000000}"/>
          </ac:spMkLst>
        </pc:spChg>
        <pc:sldLayoutChg chg="addSp delSp modSp mod">
          <pc:chgData name="Shaibal Saha" userId="b190d146-612a-4436-b916-d10121b0f341" providerId="ADAL" clId="{55C09FD3-CE10-483B-8F02-77C491FFC10B}" dt="2026-08-21T16:35:36.746" v="25927"/>
          <pc:sldLayoutMkLst>
            <pc:docMk/>
            <pc:sldMasterMk cId="0" sldId="2147483648"/>
            <pc:sldLayoutMk cId="0" sldId="2147483649"/>
          </pc:sldLayoutMkLst>
        </pc:sldLayoutChg>
      </pc:sldMasterChg>
      <pc:sldMasterChg chg="new mod addSldLayout">
        <pc:chgData name="Shaibal Saha" userId="b190d146-612a-4436-b916-d10121b0f341" providerId="ADAL" clId="{55C09FD3-CE10-483B-8F02-77C491FFC10B}" dt="2026-08-22T02:40:30.629" v="26884" actId="6938"/>
        <pc:sldMasterMkLst>
          <pc:docMk/>
          <pc:sldMasterMk cId="4063235986" sldId="2147483666"/>
        </pc:sldMasterMkLst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902442470" sldId="2147483667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9421156" sldId="2147483668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3304859840" sldId="2147483669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754823311" sldId="2147483670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00990199" sldId="2147483671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1051410898" sldId="2147483672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59014582" sldId="2147483673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2047534224" sldId="2147483674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049652576" sldId="2147483675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4277868650" sldId="2147483676"/>
          </pc:sldLayoutMkLst>
        </pc:sldLayoutChg>
        <pc:sldLayoutChg chg="new replId">
          <pc:chgData name="Shaibal Saha" userId="b190d146-612a-4436-b916-d10121b0f341" providerId="ADAL" clId="{55C09FD3-CE10-483B-8F02-77C491FFC10B}" dt="2026-08-22T02:40:30.629" v="26884" actId="6938"/>
          <pc:sldLayoutMkLst>
            <pc:docMk/>
            <pc:sldMasterMk cId="4063235986" sldId="2147483666"/>
            <pc:sldLayoutMk cId="778268899" sldId="2147483677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1" name="Shape 17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33574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ADAD39-9964-C318-7F05-9962FC2463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A0F8DC-C534-0513-8335-F3DE5FDE665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AA82A4-2ADC-20E6-5DFF-BB3992D047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83152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B13A47-3B89-6373-685D-9FF8FD40CD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06B137-A3BD-31F1-9D39-C6E0E91D84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D747DCA-0F2A-9E8C-3C05-FB8409A123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17155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39CF4-AB19-99C0-90E9-207441044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A92DE6-458B-8265-8839-21EE272463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80AE2B-EBEE-036A-DE6D-A05B99CCF9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9669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F9F784-89A9-49A5-BA3F-2EE5EC34AF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E98BE1F-60EF-9950-5081-308D224B58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BB289A-FCB6-6D59-FFB7-AA2D75D50E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510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A5781-2976-BC0F-C371-08179E937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879A19-1575-7D35-EB60-94577E7E588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8C1CA11-1AF7-3DCE-83CC-571EDD9B27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1236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BDA1D3-18CB-C618-EC7A-BB546C416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F39CFB-2949-B07E-1CF5-80F70372B8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246EF8-0302-BBDA-ABB1-1754B54143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71628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7BE0B5-5509-D46B-68A0-EFC7CFA48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A596223-735F-8DED-58D5-7829759E2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7A0DD5-18A4-230E-9BFF-34D777E4AF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29384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C14F2F-2450-2CF7-6624-C533A9F5C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DBCAFD4-5E4C-52F6-5542-CF4DBBF473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FD9C24-9B51-82D3-C915-3DBB7A88D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4572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959D2-5A97-4C82-20FB-28365D6545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5B28A84-9C28-6F37-61FF-98F523A641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FE7266-CE2E-DB57-7C87-A7D38022BD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1772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05F8A6-66EC-FBC5-04D2-00726B728F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7B2E85-2DBF-4F99-8F05-4572D4206F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56524B-1121-14D0-E291-197AE88287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24884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E78405-1735-A5E0-6993-1931EA455B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2D05993-030C-EC86-3F42-D05EC701DC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FF64BDF-F664-4771-326A-BA4C4A3E5B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072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6DB2F2-627B-03E4-1D2B-7091B4C312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728BABF-E3FD-5A41-704B-C8811816E3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0B58F8-E663-590D-67D2-F623681D33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2314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D73899-F758-D570-56D2-16A06E9EB5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6A7B0F8-43C0-2E05-9722-14B98BE76BB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770F23-3BA4-19AF-5968-66225559E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23890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56EB5-E931-FCA3-5AB8-14577D53F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3DBB5A-EF1B-2645-9C28-8B22F3E8E6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2186CF-F0CA-B4F9-FC24-BC8A983920B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16682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1610BB-AD9B-256C-ADEC-D610B7AA89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B19846-84D5-914A-06D0-B25EAE83C2A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9A556-2EA3-1976-43A9-26E0BAFE8E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178433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A4241-79B8-F81D-4A3E-18FE53DC09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7AB444-FF8D-0655-ADC0-A9ECDAFD02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CCA1DA-7E60-3C98-EC5D-AD69262977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937877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4E800E-E077-DC53-4C3C-EE9BBEF101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EED2C4-9003-E7E8-9462-4E4F72F7BA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EDE6E92-6679-74DD-FA2B-336F649374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1063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Author and Dat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12268950"/>
            <a:ext cx="21971000" cy="660401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13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>
                <a:solidFill>
                  <a:srgbClr val="867046"/>
                </a:solidFill>
              </a:defRPr>
            </a:lvl1pPr>
          </a:lstStyle>
          <a:p>
            <a:r>
              <a:t>Presentation Title</a:t>
            </a:r>
          </a:p>
        </p:txBody>
      </p:sp>
      <p:pic>
        <p:nvPicPr>
          <p:cNvPr id="15" name="oakland_university_logo-freelogovectors.png" descr="oakland_university_logo-freelogovector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434" y="203204"/>
            <a:ext cx="1320289" cy="1265747"/>
          </a:xfrm>
          <a:prstGeom prst="rect">
            <a:avLst/>
          </a:prstGeom>
          <a:ln w="12700">
            <a:miter lim="400000"/>
          </a:ln>
        </p:spPr>
      </p:pic>
      <p:sp>
        <p:nvSpPr>
          <p:cNvPr id="1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uturistic, curved, white structure"/>
          <p:cNvSpPr>
            <a:spLocks noGrp="1"/>
          </p:cNvSpPr>
          <p:nvPr>
            <p:ph type="pic" idx="21"/>
          </p:nvPr>
        </p:nvSpPr>
        <p:spPr>
          <a:xfrm>
            <a:off x="0" y="-5397500"/>
            <a:ext cx="27190700" cy="20393025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4" name="Author and Dat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12268200"/>
            <a:ext cx="21971000" cy="660400"/>
          </a:xfrm>
          <a:prstGeom prst="rect">
            <a:avLst/>
          </a:prstGeom>
        </p:spPr>
        <p:txBody>
          <a:bodyPr lIns="45719" tIns="45719" rIns="45719" bIns="45719" anchor="b"/>
          <a:lstStyle>
            <a:lvl1pPr marL="0" indent="0" defTabSz="825500">
              <a:spcBef>
                <a:spcPts val="0"/>
              </a:spcBef>
              <a:buSzTx/>
              <a:buNone/>
              <a:defRPr sz="33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Author and Date</a:t>
            </a:r>
          </a:p>
        </p:txBody>
      </p:sp>
      <p:sp>
        <p:nvSpPr>
          <p:cNvPr id="25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353300"/>
            <a:ext cx="21971000" cy="2006600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Presentation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6" name="Presentation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2616200"/>
            <a:ext cx="21971004" cy="4648200"/>
          </a:xfrm>
          <a:prstGeom prst="rect">
            <a:avLst/>
          </a:prstGeom>
        </p:spPr>
        <p:txBody>
          <a:bodyPr anchor="b"/>
          <a:lstStyle>
            <a:lvl1pPr defTabSz="355600">
              <a:defRPr sz="12000" spc="-119"/>
            </a:lvl1pPr>
          </a:lstStyle>
          <a:p>
            <a:r>
              <a:t>Presentation Title</a:t>
            </a:r>
          </a:p>
        </p:txBody>
      </p:sp>
      <p:sp>
        <p:nvSpPr>
          <p:cNvPr id="2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Photo 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Close-up of a curved, white, layered pattern"/>
          <p:cNvSpPr>
            <a:spLocks noGrp="1"/>
          </p:cNvSpPr>
          <p:nvPr>
            <p:ph type="pic" idx="21"/>
          </p:nvPr>
        </p:nvSpPr>
        <p:spPr>
          <a:xfrm>
            <a:off x="11569700" y="0"/>
            <a:ext cx="13716000" cy="1371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5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1333500"/>
            <a:ext cx="9779000" cy="5882273"/>
          </a:xfrm>
          <a:prstGeom prst="rect">
            <a:avLst/>
          </a:prstGeom>
        </p:spPr>
        <p:txBody>
          <a:bodyPr anchor="b"/>
          <a:lstStyle/>
          <a:p>
            <a:r>
              <a:t>Slide Title</a:t>
            </a:r>
          </a:p>
        </p:txBody>
      </p:sp>
      <p:sp>
        <p:nvSpPr>
          <p:cNvPr id="36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06500" y="7150100"/>
            <a:ext cx="9779000" cy="5385424"/>
          </a:xfrm>
          <a:prstGeom prst="rect">
            <a:avLst/>
          </a:prstGeom>
        </p:spPr>
        <p:txBody>
          <a:bodyPr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1pPr>
            <a:lvl2pPr marL="0" indent="4572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2pPr>
            <a:lvl3pPr marL="0" indent="9144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3pPr>
            <a:lvl4pPr marL="0" indent="13716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4pPr>
            <a:lvl5pPr marL="0" indent="1828800" defTabSz="825500">
              <a:spcBef>
                <a:spcPts val="0"/>
              </a:spcBef>
              <a:buSzTx/>
              <a:buNone/>
              <a:defRPr sz="5500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Slide Subtitle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45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46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Close-up of the edge of white curved stone"/>
          <p:cNvSpPr>
            <a:spLocks noGrp="1"/>
          </p:cNvSpPr>
          <p:nvPr>
            <p:ph type="pic" idx="21"/>
          </p:nvPr>
        </p:nvSpPr>
        <p:spPr>
          <a:xfrm>
            <a:off x="12382500" y="-1206500"/>
            <a:ext cx="12103100" cy="16140313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3" name="Slide Subtitle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6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6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Sma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74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7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, Bullets &amp; Live Video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9779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84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9779000" cy="1689100"/>
          </a:xfrm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85" name="Body Level One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06500" y="4248504"/>
            <a:ext cx="9779000" cy="8256012"/>
          </a:xfrm>
          <a:prstGeom prst="rect">
            <a:avLst/>
          </a:prstGeom>
        </p:spPr>
        <p:txBody>
          <a:bodyPr/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lide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Slide Subtitle</a:t>
            </a:r>
          </a:p>
        </p:txBody>
      </p:sp>
      <p:sp>
        <p:nvSpPr>
          <p:cNvPr id="102" name="Slide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Slide Title</a:t>
            </a:r>
          </a:p>
        </p:txBody>
      </p:sp>
      <p:sp>
        <p:nvSpPr>
          <p:cNvPr id="10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genda Subtitle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2324100"/>
            <a:ext cx="21971000" cy="10033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5500">
                <a:latin typeface="Produkt Regular"/>
                <a:ea typeface="Produkt Regular"/>
                <a:cs typeface="Produkt Regular"/>
                <a:sym typeface="Produkt Regular"/>
              </a:defRPr>
            </a:lvl1pPr>
          </a:lstStyle>
          <a:p>
            <a:r>
              <a:t>Agenda Subtitle</a:t>
            </a:r>
          </a:p>
        </p:txBody>
      </p:sp>
      <p:sp>
        <p:nvSpPr>
          <p:cNvPr id="111" name="Body Level One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>
            <a:lvl1pPr marL="0" indent="0">
              <a:spcBef>
                <a:spcPts val="6000"/>
              </a:spcBef>
              <a:buSzTx/>
              <a:buNone/>
              <a:defRPr sz="5000"/>
            </a:lvl1pPr>
            <a:lvl2pPr marL="0" indent="457200">
              <a:spcBef>
                <a:spcPts val="6000"/>
              </a:spcBef>
              <a:buSzTx/>
              <a:buNone/>
              <a:defRPr sz="5000"/>
            </a:lvl2pPr>
            <a:lvl3pPr marL="0" indent="914400">
              <a:spcBef>
                <a:spcPts val="6000"/>
              </a:spcBef>
              <a:buSzTx/>
              <a:buNone/>
              <a:defRPr sz="5000"/>
            </a:lvl3pPr>
            <a:lvl4pPr marL="0" indent="1371600">
              <a:spcBef>
                <a:spcPts val="6000"/>
              </a:spcBef>
              <a:buSzTx/>
              <a:buNone/>
              <a:defRPr sz="5000"/>
            </a:lvl4pPr>
            <a:lvl5pPr marL="0" indent="1828800">
              <a:spcBef>
                <a:spcPts val="6000"/>
              </a:spcBef>
              <a:buSzTx/>
              <a:buNone/>
              <a:defRPr sz="5000"/>
            </a:lvl5pPr>
          </a:lstStyle>
          <a:p>
            <a:r>
              <a:t>Agenda Topics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2" name="Agenda Title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Agenda Title</a:t>
            </a:r>
          </a:p>
        </p:txBody>
      </p:sp>
      <p:sp>
        <p:nvSpPr>
          <p:cNvPr id="1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ig F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1206500"/>
            <a:ext cx="21971000" cy="7353300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1pPr>
            <a:lvl2pPr marL="0" indent="4572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2pPr>
            <a:lvl3pPr marL="0" indent="9144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3pPr>
            <a:lvl4pPr marL="0" indent="13716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4pPr>
            <a:lvl5pPr marL="0" indent="1828800" algn="ctr" defTabSz="2438400">
              <a:lnSpc>
                <a:spcPct val="90000"/>
              </a:lnSpc>
              <a:spcBef>
                <a:spcPts val="0"/>
              </a:spcBef>
              <a:buSzTx/>
              <a:buNone/>
              <a:defRPr sz="35000" spc="-1750">
                <a:solidFill>
                  <a:schemeClr val="accent4">
                    <a:hueOff val="31372"/>
                    <a:lumOff val="-14375"/>
                  </a:schemeClr>
                </a:solidFill>
                <a:latin typeface="Produkt Regular"/>
                <a:ea typeface="Produkt Regular"/>
                <a:cs typeface="Produkt Regular"/>
                <a:sym typeface="Produkt Regular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9" name="Fact informa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06500" y="8128000"/>
            <a:ext cx="21971000" cy="1079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algn="ctr" defTabSz="825500">
              <a:lnSpc>
                <a:spcPct val="90000"/>
              </a:lnSpc>
              <a:spcBef>
                <a:spcPts val="0"/>
              </a:spcBef>
              <a:buSzTx/>
              <a:buNone/>
              <a:defRPr sz="5500" spc="-55">
                <a:latin typeface="+mn-lt"/>
                <a:ea typeface="+mn-ea"/>
                <a:cs typeface="+mn-cs"/>
                <a:sym typeface="Produkt Extralight"/>
              </a:defRPr>
            </a:lvl1pPr>
          </a:lstStyle>
          <a:p>
            <a:r>
              <a:t>Fact information</a:t>
            </a:r>
          </a:p>
        </p:txBody>
      </p:sp>
      <p:sp>
        <p:nvSpPr>
          <p:cNvPr id="13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ttribution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5461000" y="9563100"/>
            <a:ext cx="13728700" cy="698500"/>
          </a:xfrm>
          <a:prstGeom prst="rect">
            <a:avLst/>
          </a:prstGeom>
        </p:spPr>
        <p:txBody>
          <a:bodyPr lIns="45719" tIns="45719" rIns="45719" bIns="45719"/>
          <a:lstStyle>
            <a:lvl1pPr marL="0" indent="0" defTabSz="825500">
              <a:spcBef>
                <a:spcPts val="0"/>
              </a:spcBef>
              <a:buSzTx/>
              <a:buNone/>
              <a:defRPr sz="3600">
                <a:latin typeface="Produkt Light"/>
                <a:ea typeface="Produkt Light"/>
                <a:cs typeface="Produkt Light"/>
                <a:sym typeface="Produkt Light"/>
              </a:defRPr>
            </a:lvl1pPr>
          </a:lstStyle>
          <a:p>
            <a:r>
              <a:t>Attribution</a:t>
            </a:r>
          </a:p>
        </p:txBody>
      </p:sp>
      <p:sp>
        <p:nvSpPr>
          <p:cNvPr id="138" name="Body Level One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5194300" y="4165600"/>
            <a:ext cx="13995400" cy="4432300"/>
          </a:xfrm>
          <a:prstGeom prst="rect">
            <a:avLst/>
          </a:prstGeom>
        </p:spPr>
        <p:txBody>
          <a:bodyPr anchor="b"/>
          <a:lstStyle>
            <a:lvl1pPr marL="254000" indent="-2540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1pPr>
            <a:lvl2pPr marL="254000" indent="2032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2pPr>
            <a:lvl3pPr marL="254000" indent="6604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3pPr>
            <a:lvl4pPr marL="254000" indent="11176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4pPr>
            <a:lvl5pPr marL="254000" indent="1574800" defTabSz="2438400">
              <a:lnSpc>
                <a:spcPct val="90000"/>
              </a:lnSpc>
              <a:spcBef>
                <a:spcPts val="0"/>
              </a:spcBef>
              <a:buSzTx/>
              <a:buNone/>
              <a:defRPr sz="9300" spc="-93">
                <a:latin typeface="+mn-lt"/>
                <a:ea typeface="+mn-ea"/>
                <a:cs typeface="+mn-cs"/>
                <a:sym typeface="Produkt Extralight"/>
              </a:defRPr>
            </a:lvl5pPr>
          </a:lstStyle>
          <a:p>
            <a:r>
              <a:t>“Notable Quote”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Close-up of a curved, white, layered pattern"/>
          <p:cNvSpPr>
            <a:spLocks noGrp="1"/>
          </p:cNvSpPr>
          <p:nvPr>
            <p:ph type="pic" sz="quarter" idx="21"/>
          </p:nvPr>
        </p:nvSpPr>
        <p:spPr>
          <a:xfrm>
            <a:off x="1257300" y="3213100"/>
            <a:ext cx="7289800" cy="72898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Close-up of a layered pattern of gray stone"/>
          <p:cNvSpPr>
            <a:spLocks noGrp="1"/>
          </p:cNvSpPr>
          <p:nvPr>
            <p:ph type="pic" sz="quarter" idx="22"/>
          </p:nvPr>
        </p:nvSpPr>
        <p:spPr>
          <a:xfrm>
            <a:off x="7353300" y="3632200"/>
            <a:ext cx="9677400" cy="64516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8" name="Close-up of a white ribbed pattern"/>
          <p:cNvSpPr>
            <a:spLocks noGrp="1"/>
          </p:cNvSpPr>
          <p:nvPr>
            <p:ph type="pic" sz="quarter" idx="23"/>
          </p:nvPr>
        </p:nvSpPr>
        <p:spPr>
          <a:xfrm>
            <a:off x="14621933" y="3632200"/>
            <a:ext cx="9677401" cy="645725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Angular, futuristic, white corridor with shadows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7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41CCB5-CC9F-9871-2925-F011C1843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244725"/>
            <a:ext cx="18288000" cy="47752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2E0C572-9A6C-7FBF-7E8C-67119009E7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7204075"/>
            <a:ext cx="18288000" cy="33115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14837F-0E9F-9C03-D058-EFF0EE1EA2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4E7E23-F69E-4221-BC04-F643E7282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CC16F9-18DC-5153-1E9B-1A0079225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4424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2A8B3-5D3F-CCD4-B47C-83CB3BDC09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E3C2D5-D904-D90A-A6FD-6235A4A210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EC823D-32BE-16DB-3FF9-DAA8F3098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A99CCB-40DB-C8E2-D48A-8D77BDCC4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8A179E-F059-6A2C-4DE2-1F3E412B8B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1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C8702-EC8A-713A-1AA1-526C55BE3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3700" y="3419475"/>
            <a:ext cx="21031200" cy="57054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D51ED0-4F9E-4E1E-7E7B-53A3B5B244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63700" y="9178925"/>
            <a:ext cx="21031200" cy="30003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6E020-F880-094C-AE75-5EEC03583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7BF3AA-EF64-2FBE-1D26-CF47D71EF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F91AE8-0D20-8F08-B0DA-6573A1CADB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8598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322BE6-D5A5-C04D-D208-73D2BF7AEE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318F66-2FF4-FF9A-B437-2234F0B7170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64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3AD4F-9CA1-9291-EFCF-DA15CA6941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268200" y="3651250"/>
            <a:ext cx="10439400" cy="87026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6C9141-BA46-D58E-CB82-1FA69770A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DB4C14-7949-4192-FF52-80C3E8E9C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C1F798-8C30-A11B-4755-044E57428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8233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C50E1-D13C-7C13-B1C6-5538E2B7BD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730250"/>
            <a:ext cx="21031200" cy="26511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02A0F64-D7A9-DCC7-50A9-5CD2C83B10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9575" y="3362325"/>
            <a:ext cx="103155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457095-8D80-6693-AE48-D0BFBB1EBF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679575" y="5010150"/>
            <a:ext cx="103155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7A4F7-71AF-5564-238E-5D980A6A34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12344400" y="3362325"/>
            <a:ext cx="10366375" cy="16478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B21E6D-0A66-02C3-D2BE-00CA69D599D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12344400" y="5010150"/>
            <a:ext cx="10366375" cy="73691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A9F777-1650-2066-DFD0-B1555F4D6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A362B02-C575-5D97-2D52-FD6E817041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830983C-04A9-22BA-8FE9-16591AA02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9901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89EF-DB66-C5DE-2BA6-01506B6D5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773764-6388-586E-913E-9524A97FB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DD92DE8-817C-D72D-E4EE-0C774FEE8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F1DAF7-8459-B199-6B9E-DC3B58B36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4108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E93033-0363-BE7A-2B73-10C63B5FC9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139373-EE12-29ED-67D4-7837E6A7D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231390-E244-224E-091B-AE8B712481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01458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397C1-74CE-690C-380E-44344EEF23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CA4CD-B5E6-45A4-FADD-B0A51AA4D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9C42DD-E146-AB77-7DE8-0F9F2F1818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AA71B0-AE20-29D5-CD58-1D3C262AED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ACE5FE-BCEB-06AD-3C62-AD65964BC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8C0C75-28C3-CB95-338C-73F6983CD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753422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A943E-F675-9DAE-75C1-3D461361B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9575" y="914400"/>
            <a:ext cx="7864475" cy="3200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577ED8D-55D5-7CA4-4A90-2016AFB259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0366375" y="1974850"/>
            <a:ext cx="12344400" cy="9747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45F6BE-9289-C028-900D-4DA24E75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679575" y="4114800"/>
            <a:ext cx="7864475" cy="762317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2E28FED-5C7F-340E-631D-FDCACF0F4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03A84-31F7-5869-7345-E29B7855F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C1D9C6-1459-902C-F88A-B98488B5C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965257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8F73D-5ED1-1289-6FF6-5EBB82475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80DB0F-7746-A52A-6E5E-9FF97E451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DA0D0-55EC-DEAE-E1C9-47D557C28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10D1D-8025-06C8-CF65-38DC89F3AA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C54EA8-4AA4-1BF3-04B6-C1C5A11048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78686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4F56964-2375-80C2-BD0A-1FCE9D43F1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7449800" y="730250"/>
            <a:ext cx="5257800" cy="116236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C087D5-8704-AD00-FAE8-1C29D7DA3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676400" y="730250"/>
            <a:ext cx="15621000" cy="116236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262D1F-9056-B05F-DF80-3F74D95AB1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032751-CBC5-2814-A81D-4984D85D64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05C2-75CB-ECDA-4372-E7AC39454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68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 txBox="1">
            <a:spLocks noGrp="1"/>
          </p:cNvSpPr>
          <p:nvPr>
            <p:ph type="title" hasCustomPrompt="1"/>
          </p:nvPr>
        </p:nvSpPr>
        <p:spPr>
          <a:xfrm>
            <a:off x="1206500" y="635000"/>
            <a:ext cx="21971000" cy="16891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rPr dirty="0"/>
              <a:t>Slide Title</a:t>
            </a:r>
          </a:p>
        </p:txBody>
      </p:sp>
      <p:sp>
        <p:nvSpPr>
          <p:cNvPr id="3" name="Body Level One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Slide bullet text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Edge Intelligence Systems Lab"/>
          <p:cNvSpPr/>
          <p:nvPr/>
        </p:nvSpPr>
        <p:spPr>
          <a:xfrm>
            <a:off x="-47434" y="12963690"/>
            <a:ext cx="24478868" cy="78184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/>
          <a:lstStyle>
            <a:lvl1pPr algn="ctr" defTabSz="825500">
              <a:spcBef>
                <a:spcPts val="0"/>
              </a:spcBef>
              <a:defRPr sz="3200"/>
            </a:lvl1pPr>
          </a:lstStyle>
          <a:p>
            <a:r>
              <a:rPr lang="en-US" dirty="0"/>
              <a:t>Edge Computing: Systems and Applications</a:t>
            </a:r>
            <a:endParaRPr dirty="0"/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23558499" y="12458699"/>
            <a:ext cx="388621" cy="42926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r" defTabSz="584200">
              <a:spcBef>
                <a:spcPts val="0"/>
              </a:spcBef>
              <a:defRPr sz="2000">
                <a:latin typeface="Graphik"/>
                <a:ea typeface="Graphik"/>
                <a:cs typeface="Graphik"/>
                <a:sym typeface="Graphik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  <p:sldLayoutId id="2147483661" r:id="rId11"/>
    <p:sldLayoutId id="2147483662" r:id="rId12"/>
    <p:sldLayoutId id="2147483663" r:id="rId13"/>
    <p:sldLayoutId id="2147483664" r:id="rId14"/>
    <p:sldLayoutId id="2147483665" r:id="rId15"/>
  </p:sldLayoutIdLst>
  <p:transition spd="med"/>
  <p:hf hdr="0" ftr="0" dt="0"/>
  <p:txStyles>
    <p:titleStyle>
      <a:lvl1pPr marL="0" marR="0" indent="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1pPr>
      <a:lvl2pPr marL="0" marR="0" indent="457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2pPr>
      <a:lvl3pPr marL="0" marR="0" indent="914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3pPr>
      <a:lvl4pPr marL="0" marR="0" indent="1371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4pPr>
      <a:lvl5pPr marL="0" marR="0" indent="18288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5pPr>
      <a:lvl6pPr marL="0" marR="0" indent="22860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6pPr>
      <a:lvl7pPr marL="0" marR="0" indent="27432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7pPr>
      <a:lvl8pPr marL="0" marR="0" indent="32004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8pPr>
      <a:lvl9pPr marL="0" marR="0" indent="3657600" algn="l" defTabSz="243840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0000" b="0" i="0" u="none" strike="noStrike" cap="none" spc="-100" baseline="0">
          <a:solidFill>
            <a:schemeClr val="accent4">
              <a:hueOff val="31372"/>
              <a:lumOff val="-14375"/>
            </a:schemeClr>
          </a:solidFill>
          <a:uFillTx/>
          <a:latin typeface="Produkt Regular"/>
          <a:ea typeface="Produkt Regular"/>
          <a:cs typeface="Produkt Regular"/>
          <a:sym typeface="Produkt Regular"/>
        </a:defRPr>
      </a:lvl9pPr>
    </p:titleStyle>
    <p:bodyStyle>
      <a:lvl1pPr marL="457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1pPr>
      <a:lvl2pPr marL="914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2pPr>
      <a:lvl3pPr marL="1371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3pPr>
      <a:lvl4pPr marL="1828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4pPr>
      <a:lvl5pPr marL="22860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5pPr>
      <a:lvl6pPr marL="27432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6pPr>
      <a:lvl7pPr marL="32004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7pPr>
      <a:lvl8pPr marL="36576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8pPr>
      <a:lvl9pPr marL="4114800" marR="0" indent="-457200" algn="l" defTabSz="355600" latinLnBrk="0">
        <a:lnSpc>
          <a:spcPct val="100000"/>
        </a:lnSpc>
        <a:spcBef>
          <a:spcPts val="4700"/>
        </a:spcBef>
        <a:spcAft>
          <a:spcPts val="0"/>
        </a:spcAft>
        <a:buClrTx/>
        <a:buSzPct val="100000"/>
        <a:buFontTx/>
        <a:buChar char="•"/>
        <a:tabLst/>
        <a:defRPr sz="4000" b="0" i="0" u="none" strike="noStrike" cap="none" spc="0" baseline="0">
          <a:solidFill>
            <a:schemeClr val="accent1">
              <a:satOff val="-9155"/>
              <a:lumOff val="-32673"/>
            </a:schemeClr>
          </a:solidFill>
          <a:uFillTx/>
          <a:latin typeface="Graphik"/>
          <a:ea typeface="Graphik"/>
          <a:cs typeface="Graphik"/>
          <a:sym typeface="Graphik"/>
        </a:defRPr>
      </a:lvl9pPr>
    </p:bodyStyle>
    <p:otherStyle>
      <a:lvl1pPr marL="0" marR="0" indent="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1pPr>
      <a:lvl2pPr marL="0" marR="0" indent="457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2pPr>
      <a:lvl3pPr marL="0" marR="0" indent="914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3pPr>
      <a:lvl4pPr marL="0" marR="0" indent="1371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4pPr>
      <a:lvl5pPr marL="0" marR="0" indent="18288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5pPr>
      <a:lvl6pPr marL="0" marR="0" indent="22860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6pPr>
      <a:lvl7pPr marL="0" marR="0" indent="27432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7pPr>
      <a:lvl8pPr marL="0" marR="0" indent="32004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8pPr>
      <a:lvl9pPr marL="0" marR="0" indent="3657600" algn="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raphik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E224E5F-6D6A-3929-B854-896AB9BB19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DDA807-F367-25E1-2299-12571548D8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6400" y="3651250"/>
            <a:ext cx="21031200" cy="87026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639B7-5390-16D1-135E-CB68D2AFBE3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6764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55CC3F3-13AD-4324-BB1C-2EEC19B2F328}" type="datetimeFigureOut">
              <a:rPr lang="en-US" smtClean="0"/>
              <a:t>8/30/2026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37A3-69F3-5AFE-0F65-C499399A2A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77200" y="12712700"/>
            <a:ext cx="82296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B261DA-1A6E-6ABD-1E13-39EE68643A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221200" y="12712700"/>
            <a:ext cx="54864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E213E8-BA12-4A51-9BF2-E5B2E57E60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235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w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tel.com/content/www/us/en/developer/tools/openvino-toolkit/overview.html" TargetMode="External"/><Relationship Id="rId3" Type="http://schemas.openxmlformats.org/officeDocument/2006/relationships/image" Target="../media/image33.png"/><Relationship Id="rId7" Type="http://schemas.openxmlformats.org/officeDocument/2006/relationships/hyperlink" Target="https://github.com/google/XNNPACK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6" Type="http://schemas.openxmlformats.org/officeDocument/2006/relationships/hyperlink" Target="https://developer.apple.com/documentation/coreml" TargetMode="External"/><Relationship Id="rId11" Type="http://schemas.openxmlformats.org/officeDocument/2006/relationships/hyperlink" Target="https://onnxruntime.ai/" TargetMode="External"/><Relationship Id="rId5" Type="http://schemas.openxmlformats.org/officeDocument/2006/relationships/hyperlink" Target="https://www.xilinx.com/products/design-tools/vitis/vitis-ai.html" TargetMode="External"/><Relationship Id="rId10" Type="http://schemas.openxmlformats.org/officeDocument/2006/relationships/hyperlink" Target="https://developer.nvidia.com/tensorrt" TargetMode="External"/><Relationship Id="rId4" Type="http://schemas.openxmlformats.org/officeDocument/2006/relationships/hyperlink" Target="https://aws.amazon.com/sagemaker/neo/" TargetMode="External"/><Relationship Id="rId9" Type="http://schemas.openxmlformats.org/officeDocument/2006/relationships/hyperlink" Target="https://azure.microsoft.com/en-us/products/iot-edge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Author and Date"/>
          <p:cNvSpPr txBox="1">
            <a:spLocks noGrp="1"/>
          </p:cNvSpPr>
          <p:nvPr>
            <p:ph type="body" idx="21"/>
          </p:nvPr>
        </p:nvSpPr>
        <p:spPr>
          <a:xfrm>
            <a:off x="222250" y="11672425"/>
            <a:ext cx="21971000" cy="1148079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Albert Sans"/>
                <a:cs typeface="Arial" panose="020B0604020202020204" pitchFamily="34" charset="0"/>
                <a:sym typeface="Albert Sans"/>
              </a:rPr>
              <a:t>Topic: What is Edge Intelligence | Hardware | Software</a:t>
            </a:r>
          </a:p>
        </p:txBody>
      </p:sp>
      <p:sp>
        <p:nvSpPr>
          <p:cNvPr id="174" name="Presentation Subtitle"/>
          <p:cNvSpPr txBox="1">
            <a:spLocks noGrp="1"/>
          </p:cNvSpPr>
          <p:nvPr>
            <p:ph type="subTitle" sz="quarter" idx="1"/>
          </p:nvPr>
        </p:nvSpPr>
        <p:spPr>
          <a:xfrm>
            <a:off x="722889" y="6239686"/>
            <a:ext cx="21971000" cy="20066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defRPr>
                <a:latin typeface="Produkt Regular"/>
                <a:ea typeface="Produkt Regular"/>
                <a:cs typeface="Produkt Regular"/>
                <a:sym typeface="Produkt Regular"/>
              </a:defRPr>
            </a:pPr>
            <a:r>
              <a:rPr lang="en-US" sz="4500" i="1" dirty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Chapter 4</a:t>
            </a:r>
          </a:p>
        </p:txBody>
      </p:sp>
      <p:sp>
        <p:nvSpPr>
          <p:cNvPr id="175" name="Presentation Title"/>
          <p:cNvSpPr txBox="1">
            <a:spLocks noGrp="1"/>
          </p:cNvSpPr>
          <p:nvPr>
            <p:ph type="ctrTitle"/>
          </p:nvPr>
        </p:nvSpPr>
        <p:spPr>
          <a:xfrm>
            <a:off x="1797963" y="2649565"/>
            <a:ext cx="21241789" cy="282015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/>
            <a:r>
              <a:rPr lang="en-US" sz="7000" dirty="0">
                <a:latin typeface="Arial" panose="020B0604020202020204" pitchFamily="34" charset="0"/>
                <a:cs typeface="Arial" panose="020B0604020202020204" pitchFamily="34" charset="0"/>
              </a:rPr>
              <a:t>Edge Intelligence I: Foundations &amp; The Substrate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BCFA5-EE15-952B-30FD-634E581CAB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18277C-E28C-D183-B098-179E751422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0023A3A-8D7A-32AE-6AF0-FE0B0699663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Outline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A7B202B-07C5-B695-5A1B-5AE317B9FF8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7D6EB0-9678-59A3-6E03-B0F42633F49A}"/>
              </a:ext>
            </a:extLst>
          </p:cNvPr>
          <p:cNvSpPr txBox="1"/>
          <p:nvPr/>
        </p:nvSpPr>
        <p:spPr>
          <a:xfrm>
            <a:off x="720969" y="1612134"/>
            <a:ext cx="6468117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What is Edge Intelligence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C0ECAA8-8226-E03B-F816-BA24C094C46A}"/>
              </a:ext>
            </a:extLst>
          </p:cNvPr>
          <p:cNvSpPr txBox="1"/>
          <p:nvPr/>
        </p:nvSpPr>
        <p:spPr>
          <a:xfrm>
            <a:off x="1293724" y="2755678"/>
            <a:ext cx="5668218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AI meets the edge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Training vs inference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Why intelligence moves out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19C5D19-4F38-4635-B170-566481033841}"/>
              </a:ext>
            </a:extLst>
          </p:cNvPr>
          <p:cNvSpPr txBox="1"/>
          <p:nvPr/>
        </p:nvSpPr>
        <p:spPr>
          <a:xfrm>
            <a:off x="929075" y="6134368"/>
            <a:ext cx="4958089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dirty="0">
                <a:solidFill>
                  <a:srgbClr val="4454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Computing Models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32177BB-5537-912C-0BB7-20092AB13451}"/>
              </a:ext>
            </a:extLst>
          </p:cNvPr>
          <p:cNvSpPr txBox="1"/>
          <p:nvPr/>
        </p:nvSpPr>
        <p:spPr>
          <a:xfrm>
            <a:off x="1293724" y="7464659"/>
            <a:ext cx="7556556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CPU &amp; GPU baseline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ASIC, FPGA, Jetson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Performance metrics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701C72-EDFA-36BB-B648-18AC6314D9D3}"/>
              </a:ext>
            </a:extLst>
          </p:cNvPr>
          <p:cNvSpPr txBox="1"/>
          <p:nvPr/>
        </p:nvSpPr>
        <p:spPr>
          <a:xfrm>
            <a:off x="11652738" y="1612134"/>
            <a:ext cx="2704266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Software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A2A0E34-7015-9A54-8B8E-F1B65190FD9B}"/>
              </a:ext>
            </a:extLst>
          </p:cNvPr>
          <p:cNvSpPr txBox="1"/>
          <p:nvPr/>
        </p:nvSpPr>
        <p:spPr>
          <a:xfrm>
            <a:off x="12403015" y="2755678"/>
            <a:ext cx="4890762" cy="338810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Frameworks &amp; runtimes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Lite &amp; mobile engines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rgbClr val="55606E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Development stack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B96B7-AD8E-E9A3-504F-389DC46ECAD3}"/>
              </a:ext>
            </a:extLst>
          </p:cNvPr>
          <p:cNvSpPr txBox="1"/>
          <p:nvPr/>
        </p:nvSpPr>
        <p:spPr>
          <a:xfrm>
            <a:off x="11652738" y="6143785"/>
            <a:ext cx="5498300" cy="132087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Summary &amp; Practice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0FF91BC-329E-0A78-BE78-42DC3638C27C}"/>
              </a:ext>
            </a:extLst>
          </p:cNvPr>
          <p:cNvSpPr txBox="1"/>
          <p:nvPr/>
        </p:nvSpPr>
        <p:spPr>
          <a:xfrm>
            <a:off x="12403015" y="7137832"/>
            <a:ext cx="7556556" cy="229293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</a:p>
          <a:p>
            <a:pPr marL="571500" marR="0" indent="-571500" algn="l" defTabSz="355600" rtl="0" fontAlgn="auto" latinLnBrk="0" hangingPunct="0">
              <a:lnSpc>
                <a:spcPct val="100000"/>
              </a:lnSpc>
              <a:spcBef>
                <a:spcPts val="47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</a:pP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</a:p>
        </p:txBody>
      </p:sp>
    </p:spTree>
    <p:extLst>
      <p:ext uri="{BB962C8B-B14F-4D97-AF65-F5344CB8AC3E}">
        <p14:creationId xmlns:p14="http://schemas.microsoft.com/office/powerpoint/2010/main" val="230917020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AD3475-A9CD-5CD4-163B-2AC042B72B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495E7C0-F009-937B-9758-690E9421D2C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Intelligence: Motivation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A7EE06-C9AD-209B-BFE3-625B0ACB07A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4" name="Shape 2">
            <a:extLst>
              <a:ext uri="{FF2B5EF4-FFF2-40B4-BE49-F238E27FC236}">
                <a16:creationId xmlns:a16="http://schemas.microsoft.com/office/drawing/2014/main" id="{4171908F-D00E-7933-6F6C-C89F8E2E65A0}"/>
              </a:ext>
            </a:extLst>
          </p:cNvPr>
          <p:cNvSpPr/>
          <p:nvPr/>
        </p:nvSpPr>
        <p:spPr>
          <a:xfrm>
            <a:off x="577910" y="2668555"/>
            <a:ext cx="9784080" cy="5760720"/>
          </a:xfrm>
          <a:prstGeom prst="roundRect">
            <a:avLst>
              <a:gd name="adj" fmla="val 3175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3">
            <a:extLst>
              <a:ext uri="{FF2B5EF4-FFF2-40B4-BE49-F238E27FC236}">
                <a16:creationId xmlns:a16="http://schemas.microsoft.com/office/drawing/2014/main" id="{0CACD158-A889-0FD9-9CEA-B3C4C0124875}"/>
              </a:ext>
            </a:extLst>
          </p:cNvPr>
          <p:cNvSpPr txBox="1"/>
          <p:nvPr/>
        </p:nvSpPr>
        <p:spPr>
          <a:xfrm>
            <a:off x="934423" y="2900947"/>
            <a:ext cx="9285237" cy="5632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Pushed by edge computing  </a:t>
            </a:r>
            <a:endParaRPr lang="en-US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IoT data, edge devices, storage, wireless links and on-device security make it feasible to run AI where data is born.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Pulled by AI applications  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Connected health, vehicles, smart manufacturing, smart homes and video analytics all demand real-time, on-site inference.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Shape 4">
            <a:extLst>
              <a:ext uri="{FF2B5EF4-FFF2-40B4-BE49-F238E27FC236}">
                <a16:creationId xmlns:a16="http://schemas.microsoft.com/office/drawing/2014/main" id="{14ACC0D1-D8F0-0B54-FE6A-FF03CABBA583}"/>
              </a:ext>
            </a:extLst>
          </p:cNvPr>
          <p:cNvSpPr/>
          <p:nvPr/>
        </p:nvSpPr>
        <p:spPr>
          <a:xfrm>
            <a:off x="577910" y="8795035"/>
            <a:ext cx="9784080" cy="2103120"/>
          </a:xfrm>
          <a:prstGeom prst="roundRect">
            <a:avLst>
              <a:gd name="adj" fmla="val 8696"/>
            </a:avLst>
          </a:prstGeom>
          <a:noFill/>
          <a:ln>
            <a:solidFill>
              <a:schemeClr val="accent4">
                <a:lumMod val="50000"/>
              </a:schemeClr>
            </a:solidFill>
          </a:ln>
        </p:spPr>
        <p:txBody>
          <a:bodyPr/>
          <a:lstStyle/>
          <a:p>
            <a:endParaRPr lang="en-US"/>
          </a:p>
        </p:txBody>
      </p:sp>
      <p:sp>
        <p:nvSpPr>
          <p:cNvPr id="27" name="Shape 5">
            <a:extLst>
              <a:ext uri="{FF2B5EF4-FFF2-40B4-BE49-F238E27FC236}">
                <a16:creationId xmlns:a16="http://schemas.microsoft.com/office/drawing/2014/main" id="{B7C35C85-4E99-0354-3347-ED2C02A74A43}"/>
              </a:ext>
            </a:extLst>
          </p:cNvPr>
          <p:cNvSpPr/>
          <p:nvPr/>
        </p:nvSpPr>
        <p:spPr>
          <a:xfrm>
            <a:off x="1035110" y="9215659"/>
            <a:ext cx="1280160" cy="128016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8" name="Image 0">
            <a:extLst>
              <a:ext uri="{FF2B5EF4-FFF2-40B4-BE49-F238E27FC236}">
                <a16:creationId xmlns:a16="http://schemas.microsoft.com/office/drawing/2014/main" id="{F677D78B-3875-0D79-9774-DF9F3B3379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42348" y="9522897"/>
            <a:ext cx="665683" cy="665683"/>
          </a:xfrm>
          <a:prstGeom prst="rect">
            <a:avLst/>
          </a:prstGeom>
        </p:spPr>
      </p:pic>
      <p:sp>
        <p:nvSpPr>
          <p:cNvPr id="29" name="Text 6">
            <a:extLst>
              <a:ext uri="{FF2B5EF4-FFF2-40B4-BE49-F238E27FC236}">
                <a16:creationId xmlns:a16="http://schemas.microsoft.com/office/drawing/2014/main" id="{00CBEA98-DADB-4190-6871-648B672947A0}"/>
              </a:ext>
            </a:extLst>
          </p:cNvPr>
          <p:cNvSpPr txBox="1"/>
          <p:nvPr/>
        </p:nvSpPr>
        <p:spPr>
          <a:xfrm>
            <a:off x="2589590" y="8776747"/>
            <a:ext cx="749808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edge handles video, speech, time-series and sensor data with no round-trip to the cloud.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2" name="Object 31">
            <a:extLst>
              <a:ext uri="{FF2B5EF4-FFF2-40B4-BE49-F238E27FC236}">
                <a16:creationId xmlns:a16="http://schemas.microsoft.com/office/drawing/2014/main" id="{6F267DBE-3184-9333-B361-0CAA8D430E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19041867"/>
              </p:ext>
            </p:extLst>
          </p:nvPr>
        </p:nvGraphicFramePr>
        <p:xfrm>
          <a:off x="10924717" y="2391370"/>
          <a:ext cx="12524860" cy="79002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DF" r:id="rId4" imgW="0" imgH="360" progId="FoxitReader.Document">
                  <p:embed/>
                </p:oleObj>
              </mc:Choice>
              <mc:Fallback>
                <p:oleObj name="PDF" r:id="rId4" imgW="0" imgH="360" progId="FoxitReader.Document">
                  <p:embed/>
                  <p:pic>
                    <p:nvPicPr>
                      <p:cNvPr id="32" name="Object 31">
                        <a:extLst>
                          <a:ext uri="{FF2B5EF4-FFF2-40B4-BE49-F238E27FC236}">
                            <a16:creationId xmlns:a16="http://schemas.microsoft.com/office/drawing/2014/main" id="{6F267DBE-3184-9333-B361-0CAA8D430EA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0924717" y="2391370"/>
                        <a:ext cx="12524860" cy="79002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Text 6">
            <a:extLst>
              <a:ext uri="{FF2B5EF4-FFF2-40B4-BE49-F238E27FC236}">
                <a16:creationId xmlns:a16="http://schemas.microsoft.com/office/drawing/2014/main" id="{A792B4FC-3FF5-1690-DE6E-B4890368CBB4}"/>
              </a:ext>
            </a:extLst>
          </p:cNvPr>
          <p:cNvSpPr/>
          <p:nvPr/>
        </p:nvSpPr>
        <p:spPr>
          <a:xfrm>
            <a:off x="11095965" y="10188580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Motivation of edge intelligence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89840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E05E3-8576-7C3C-4F2C-CE0C826210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E96F713-C776-F187-2317-F697493533B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Intelligence: Definition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8181A6-E709-59AA-CFDA-95B8572D963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FA5EB4-6DB0-E713-6715-8E5283E0512D}"/>
              </a:ext>
            </a:extLst>
          </p:cNvPr>
          <p:cNvSpPr txBox="1"/>
          <p:nvPr/>
        </p:nvSpPr>
        <p:spPr>
          <a:xfrm>
            <a:off x="4609323" y="11669677"/>
            <a:ext cx="15946673" cy="10130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50800" tIns="50800" rIns="50800" bIns="50800" numCol="1" spcCol="38100" rtlCol="0" anchor="ctr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International Electrotechnical Commission. Edge Intelligence. https://www.iec.ch/basecamp/e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-intelligence. Accessed: 2024-05-27. 2024</a:t>
            </a: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39B2F93D-D475-EDBA-ED0E-B02467558C62}"/>
              </a:ext>
            </a:extLst>
          </p:cNvPr>
          <p:cNvSpPr/>
          <p:nvPr/>
        </p:nvSpPr>
        <p:spPr>
          <a:xfrm>
            <a:off x="771331" y="2045204"/>
            <a:ext cx="21945600" cy="2103120"/>
          </a:xfrm>
          <a:prstGeom prst="roundRect">
            <a:avLst>
              <a:gd name="adj" fmla="val 8696"/>
            </a:avLst>
          </a:prstGeom>
          <a:noFill/>
          <a:ln w="3175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BCB4ABF-6E53-9DE2-EFBE-98F3E9796452}"/>
              </a:ext>
            </a:extLst>
          </p:cNvPr>
          <p:cNvSpPr txBox="1"/>
          <p:nvPr/>
        </p:nvSpPr>
        <p:spPr>
          <a:xfrm>
            <a:off x="1411411" y="2045204"/>
            <a:ext cx="20665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dirty="0"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intelligence  </a:t>
            </a:r>
            <a:r>
              <a:rPr lang="en-US" sz="2800" dirty="0"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is the capability of edge devices to execute artificial-intelligence algorithms locally, acquiring, storing and processing data with ML at the network edge.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5A4BE08-902E-B8C6-5E60-CAC200EDDAED}"/>
              </a:ext>
            </a:extLst>
          </p:cNvPr>
          <p:cNvSpPr txBox="1"/>
          <p:nvPr/>
        </p:nvSpPr>
        <p:spPr>
          <a:xfrm>
            <a:off x="798701" y="4702360"/>
            <a:ext cx="2194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Because hardware differs, every edge has a different EI capability — captured by the ALEM tuple: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Shape 5">
            <a:extLst>
              <a:ext uri="{FF2B5EF4-FFF2-40B4-BE49-F238E27FC236}">
                <a16:creationId xmlns:a16="http://schemas.microsoft.com/office/drawing/2014/main" id="{6D01FDFE-DB4B-31EF-D5D9-710FEC91302D}"/>
              </a:ext>
            </a:extLst>
          </p:cNvPr>
          <p:cNvSpPr/>
          <p:nvPr/>
        </p:nvSpPr>
        <p:spPr>
          <a:xfrm>
            <a:off x="771331" y="6369602"/>
            <a:ext cx="5212080" cy="4044313"/>
          </a:xfrm>
          <a:prstGeom prst="roundRect">
            <a:avLst>
              <a:gd name="adj" fmla="val 377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38F108BE-FAD1-B72E-6AFB-0F2F0C3AC2CA}"/>
              </a:ext>
            </a:extLst>
          </p:cNvPr>
          <p:cNvSpPr/>
          <p:nvPr/>
        </p:nvSpPr>
        <p:spPr>
          <a:xfrm>
            <a:off x="990948" y="6846161"/>
            <a:ext cx="1418775" cy="1398725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 0">
            <a:extLst>
              <a:ext uri="{FF2B5EF4-FFF2-40B4-BE49-F238E27FC236}">
                <a16:creationId xmlns:a16="http://schemas.microsoft.com/office/drawing/2014/main" id="{7D4DF25D-D455-0DFD-0354-0A8B340892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395" y="7099560"/>
            <a:ext cx="917522" cy="917522"/>
          </a:xfrm>
          <a:prstGeom prst="rect">
            <a:avLst/>
          </a:prstGeom>
        </p:spPr>
      </p:pic>
      <p:sp>
        <p:nvSpPr>
          <p:cNvPr id="12" name="Text 9">
            <a:extLst>
              <a:ext uri="{FF2B5EF4-FFF2-40B4-BE49-F238E27FC236}">
                <a16:creationId xmlns:a16="http://schemas.microsoft.com/office/drawing/2014/main" id="{766CF9E9-16A3-8E6D-C5DD-84E3E80BE1AF}"/>
              </a:ext>
            </a:extLst>
          </p:cNvPr>
          <p:cNvSpPr txBox="1"/>
          <p:nvPr/>
        </p:nvSpPr>
        <p:spPr>
          <a:xfrm>
            <a:off x="2566677" y="7073997"/>
            <a:ext cx="263980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Accuracy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8D3878C7-7B6A-ABF5-31B2-87292C73AB6B}"/>
              </a:ext>
            </a:extLst>
          </p:cNvPr>
          <p:cNvSpPr txBox="1"/>
          <p:nvPr/>
        </p:nvSpPr>
        <p:spPr>
          <a:xfrm>
            <a:off x="1189466" y="8585115"/>
            <a:ext cx="46141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Quality of the model’s output (e.g. mAP, BLEU). Compression trades some of it away.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5">
            <a:extLst>
              <a:ext uri="{FF2B5EF4-FFF2-40B4-BE49-F238E27FC236}">
                <a16:creationId xmlns:a16="http://schemas.microsoft.com/office/drawing/2014/main" id="{76376B19-AE1A-5FD2-C87F-FBCC3CDA4326}"/>
              </a:ext>
            </a:extLst>
          </p:cNvPr>
          <p:cNvSpPr/>
          <p:nvPr/>
        </p:nvSpPr>
        <p:spPr>
          <a:xfrm>
            <a:off x="6559421" y="6369602"/>
            <a:ext cx="5212080" cy="4044313"/>
          </a:xfrm>
          <a:prstGeom prst="roundRect">
            <a:avLst>
              <a:gd name="adj" fmla="val 377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Shape 8">
            <a:extLst>
              <a:ext uri="{FF2B5EF4-FFF2-40B4-BE49-F238E27FC236}">
                <a16:creationId xmlns:a16="http://schemas.microsoft.com/office/drawing/2014/main" id="{F6DC3275-2E3F-C311-90D7-CFEAC8DE2E8C}"/>
              </a:ext>
            </a:extLst>
          </p:cNvPr>
          <p:cNvSpPr/>
          <p:nvPr/>
        </p:nvSpPr>
        <p:spPr>
          <a:xfrm>
            <a:off x="6779038" y="6846161"/>
            <a:ext cx="1418775" cy="1398725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9">
            <a:extLst>
              <a:ext uri="{FF2B5EF4-FFF2-40B4-BE49-F238E27FC236}">
                <a16:creationId xmlns:a16="http://schemas.microsoft.com/office/drawing/2014/main" id="{7FA1FF9A-2568-2B6B-668A-DC53CBBC7784}"/>
              </a:ext>
            </a:extLst>
          </p:cNvPr>
          <p:cNvSpPr txBox="1"/>
          <p:nvPr/>
        </p:nvSpPr>
        <p:spPr>
          <a:xfrm>
            <a:off x="8354767" y="7073997"/>
            <a:ext cx="263980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Latency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10">
            <a:extLst>
              <a:ext uri="{FF2B5EF4-FFF2-40B4-BE49-F238E27FC236}">
                <a16:creationId xmlns:a16="http://schemas.microsoft.com/office/drawing/2014/main" id="{D18C984E-DB21-FDCD-0238-297C90BEB434}"/>
              </a:ext>
            </a:extLst>
          </p:cNvPr>
          <p:cNvSpPr txBox="1"/>
          <p:nvPr/>
        </p:nvSpPr>
        <p:spPr>
          <a:xfrm>
            <a:off x="7069565" y="8585115"/>
            <a:ext cx="46141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Inference time per task — the measure of edge performance under load.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Shape 5">
            <a:extLst>
              <a:ext uri="{FF2B5EF4-FFF2-40B4-BE49-F238E27FC236}">
                <a16:creationId xmlns:a16="http://schemas.microsoft.com/office/drawing/2014/main" id="{CA7A0C71-8519-49BE-913B-AD517E595B2C}"/>
              </a:ext>
            </a:extLst>
          </p:cNvPr>
          <p:cNvSpPr/>
          <p:nvPr/>
        </p:nvSpPr>
        <p:spPr>
          <a:xfrm>
            <a:off x="12347511" y="6369602"/>
            <a:ext cx="5212080" cy="4044313"/>
          </a:xfrm>
          <a:prstGeom prst="roundRect">
            <a:avLst>
              <a:gd name="adj" fmla="val 377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Shape 8">
            <a:extLst>
              <a:ext uri="{FF2B5EF4-FFF2-40B4-BE49-F238E27FC236}">
                <a16:creationId xmlns:a16="http://schemas.microsoft.com/office/drawing/2014/main" id="{B3E835B1-7683-996A-1FF0-07CADE2F9788}"/>
              </a:ext>
            </a:extLst>
          </p:cNvPr>
          <p:cNvSpPr/>
          <p:nvPr/>
        </p:nvSpPr>
        <p:spPr>
          <a:xfrm>
            <a:off x="12567128" y="6846161"/>
            <a:ext cx="1418775" cy="1398725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9">
            <a:extLst>
              <a:ext uri="{FF2B5EF4-FFF2-40B4-BE49-F238E27FC236}">
                <a16:creationId xmlns:a16="http://schemas.microsoft.com/office/drawing/2014/main" id="{E0CE7C0D-C842-785E-CD90-810E03E908A3}"/>
              </a:ext>
            </a:extLst>
          </p:cNvPr>
          <p:cNvSpPr txBox="1"/>
          <p:nvPr/>
        </p:nvSpPr>
        <p:spPr>
          <a:xfrm>
            <a:off x="14142857" y="7073997"/>
            <a:ext cx="263980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Energy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 10">
            <a:extLst>
              <a:ext uri="{FF2B5EF4-FFF2-40B4-BE49-F238E27FC236}">
                <a16:creationId xmlns:a16="http://schemas.microsoft.com/office/drawing/2014/main" id="{EC01C828-85AE-D14D-DA2E-008874A21419}"/>
              </a:ext>
            </a:extLst>
          </p:cNvPr>
          <p:cNvSpPr txBox="1"/>
          <p:nvPr/>
        </p:nvSpPr>
        <p:spPr>
          <a:xfrm>
            <a:off x="12765646" y="8585115"/>
            <a:ext cx="46141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Extra power drawn while running inference on the device.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Shape 5">
            <a:extLst>
              <a:ext uri="{FF2B5EF4-FFF2-40B4-BE49-F238E27FC236}">
                <a16:creationId xmlns:a16="http://schemas.microsoft.com/office/drawing/2014/main" id="{B12DD3F3-F1B5-25CF-EB8C-3BE3A55AF6D7}"/>
              </a:ext>
            </a:extLst>
          </p:cNvPr>
          <p:cNvSpPr/>
          <p:nvPr/>
        </p:nvSpPr>
        <p:spPr>
          <a:xfrm>
            <a:off x="18180972" y="6369602"/>
            <a:ext cx="5212080" cy="4044313"/>
          </a:xfrm>
          <a:prstGeom prst="roundRect">
            <a:avLst>
              <a:gd name="adj" fmla="val 3774"/>
            </a:avLst>
          </a:prstGeom>
          <a:noFill/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Shape 8">
            <a:extLst>
              <a:ext uri="{FF2B5EF4-FFF2-40B4-BE49-F238E27FC236}">
                <a16:creationId xmlns:a16="http://schemas.microsoft.com/office/drawing/2014/main" id="{E88FA171-8E20-FB57-9742-0C90027D7217}"/>
              </a:ext>
            </a:extLst>
          </p:cNvPr>
          <p:cNvSpPr/>
          <p:nvPr/>
        </p:nvSpPr>
        <p:spPr>
          <a:xfrm>
            <a:off x="18400589" y="6846161"/>
            <a:ext cx="1418775" cy="1398725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 9">
            <a:extLst>
              <a:ext uri="{FF2B5EF4-FFF2-40B4-BE49-F238E27FC236}">
                <a16:creationId xmlns:a16="http://schemas.microsoft.com/office/drawing/2014/main" id="{CC4452A0-4E6C-F821-A163-2A74AD27E3E8}"/>
              </a:ext>
            </a:extLst>
          </p:cNvPr>
          <p:cNvSpPr txBox="1"/>
          <p:nvPr/>
        </p:nvSpPr>
        <p:spPr>
          <a:xfrm>
            <a:off x="19976318" y="7073997"/>
            <a:ext cx="263980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4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Memory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 10">
            <a:extLst>
              <a:ext uri="{FF2B5EF4-FFF2-40B4-BE49-F238E27FC236}">
                <a16:creationId xmlns:a16="http://schemas.microsoft.com/office/drawing/2014/main" id="{574300DC-4495-E523-B97E-59AA99C199F8}"/>
              </a:ext>
            </a:extLst>
          </p:cNvPr>
          <p:cNvSpPr txBox="1"/>
          <p:nvPr/>
        </p:nvSpPr>
        <p:spPr>
          <a:xfrm>
            <a:off x="18599107" y="8585115"/>
            <a:ext cx="4614175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Footprint of the model in memory during execution.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9" name="Image 1">
            <a:extLst>
              <a:ext uri="{FF2B5EF4-FFF2-40B4-BE49-F238E27FC236}">
                <a16:creationId xmlns:a16="http://schemas.microsoft.com/office/drawing/2014/main" id="{16A7BE1E-3682-EAD2-8776-8689D1F588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69565" y="7099560"/>
            <a:ext cx="849316" cy="849316"/>
          </a:xfrm>
          <a:prstGeom prst="rect">
            <a:avLst/>
          </a:prstGeom>
        </p:spPr>
      </p:pic>
      <p:pic>
        <p:nvPicPr>
          <p:cNvPr id="140" name="Image 2">
            <a:extLst>
              <a:ext uri="{FF2B5EF4-FFF2-40B4-BE49-F238E27FC236}">
                <a16:creationId xmlns:a16="http://schemas.microsoft.com/office/drawing/2014/main" id="{C2C4B48E-6B47-05EA-3B95-3D6385EFC2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53075" y="7123170"/>
            <a:ext cx="825706" cy="825706"/>
          </a:xfrm>
          <a:prstGeom prst="rect">
            <a:avLst/>
          </a:prstGeom>
        </p:spPr>
      </p:pic>
      <p:pic>
        <p:nvPicPr>
          <p:cNvPr id="143" name="Image 3">
            <a:extLst>
              <a:ext uri="{FF2B5EF4-FFF2-40B4-BE49-F238E27FC236}">
                <a16:creationId xmlns:a16="http://schemas.microsoft.com/office/drawing/2014/main" id="{4A3BB844-052F-AAF5-EB7B-191FA031939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87031" y="7122575"/>
            <a:ext cx="845889" cy="845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5872748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990838-C2F0-E41C-0A4B-3576F4083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BAB1AD34-87BA-8858-5D1E-98129B0A611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Intelligence: Collaboration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577F59C-75AA-508C-1B39-D5EA8489FEF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27FBC997-2D65-3027-F879-67719AA7D709}"/>
              </a:ext>
            </a:extLst>
          </p:cNvPr>
          <p:cNvSpPr/>
          <p:nvPr/>
        </p:nvSpPr>
        <p:spPr>
          <a:xfrm>
            <a:off x="528060" y="1712399"/>
            <a:ext cx="2231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Two ways Edges cooperate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2">
            <a:extLst>
              <a:ext uri="{FF2B5EF4-FFF2-40B4-BE49-F238E27FC236}">
                <a16:creationId xmlns:a16="http://schemas.microsoft.com/office/drawing/2014/main" id="{42B9A5CB-6A5D-B852-D6B7-15E1998080E0}"/>
              </a:ext>
            </a:extLst>
          </p:cNvPr>
          <p:cNvSpPr/>
          <p:nvPr/>
        </p:nvSpPr>
        <p:spPr>
          <a:xfrm>
            <a:off x="577910" y="3091923"/>
            <a:ext cx="1097280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3">
            <a:extLst>
              <a:ext uri="{FF2B5EF4-FFF2-40B4-BE49-F238E27FC236}">
                <a16:creationId xmlns:a16="http://schemas.microsoft.com/office/drawing/2014/main" id="{26C3A697-C5AA-D637-F294-FBFA31192E46}"/>
              </a:ext>
            </a:extLst>
          </p:cNvPr>
          <p:cNvSpPr/>
          <p:nvPr/>
        </p:nvSpPr>
        <p:spPr>
          <a:xfrm>
            <a:off x="1089974" y="3337691"/>
            <a:ext cx="1463040" cy="14630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0">
            <a:extLst>
              <a:ext uri="{FF2B5EF4-FFF2-40B4-BE49-F238E27FC236}">
                <a16:creationId xmlns:a16="http://schemas.microsoft.com/office/drawing/2014/main" id="{6424784D-CA21-C23E-7644-7EA018AE87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1104" y="3688821"/>
            <a:ext cx="760781" cy="760781"/>
          </a:xfrm>
          <a:prstGeom prst="rect">
            <a:avLst/>
          </a:prstGeom>
        </p:spPr>
      </p:pic>
      <p:sp>
        <p:nvSpPr>
          <p:cNvPr id="17" name="Text 4">
            <a:extLst>
              <a:ext uri="{FF2B5EF4-FFF2-40B4-BE49-F238E27FC236}">
                <a16:creationId xmlns:a16="http://schemas.microsoft.com/office/drawing/2014/main" id="{F21D0C6A-F9FB-A6C0-9E0A-09EF083EBA82}"/>
              </a:ext>
            </a:extLst>
          </p:cNvPr>
          <p:cNvSpPr txBox="1"/>
          <p:nvPr/>
        </p:nvSpPr>
        <p:spPr>
          <a:xfrm>
            <a:off x="2863910" y="3227963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800" b="1" dirty="0">
                <a:solidFill>
                  <a:srgbClr val="22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Cloud – Edge</a:t>
            </a:r>
            <a:endParaRPr lang="en-US" sz="3800" dirty="0"/>
          </a:p>
        </p:txBody>
      </p:sp>
      <p:sp>
        <p:nvSpPr>
          <p:cNvPr id="18" name="Text 5">
            <a:extLst>
              <a:ext uri="{FF2B5EF4-FFF2-40B4-BE49-F238E27FC236}">
                <a16:creationId xmlns:a16="http://schemas.microsoft.com/office/drawing/2014/main" id="{78C9338A-5522-1032-8B43-DFD445D0125C}"/>
              </a:ext>
            </a:extLst>
          </p:cNvPr>
          <p:cNvSpPr txBox="1"/>
          <p:nvPr/>
        </p:nvSpPr>
        <p:spPr>
          <a:xfrm>
            <a:off x="1159091" y="5135047"/>
            <a:ext cx="100584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Train in the cloud, download to the edge for inference. Edges may retrain locally via transfer learning and push updates back to a global model — e.g. DDNN spans cloud and edge.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6">
            <a:extLst>
              <a:ext uri="{FF2B5EF4-FFF2-40B4-BE49-F238E27FC236}">
                <a16:creationId xmlns:a16="http://schemas.microsoft.com/office/drawing/2014/main" id="{36218E3F-FC1B-1BD0-D464-2220882F2982}"/>
              </a:ext>
            </a:extLst>
          </p:cNvPr>
          <p:cNvSpPr/>
          <p:nvPr/>
        </p:nvSpPr>
        <p:spPr>
          <a:xfrm>
            <a:off x="577910" y="7206723"/>
            <a:ext cx="10972800" cy="3657600"/>
          </a:xfrm>
          <a:prstGeom prst="roundRect">
            <a:avLst>
              <a:gd name="adj" fmla="val 5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7">
            <a:extLst>
              <a:ext uri="{FF2B5EF4-FFF2-40B4-BE49-F238E27FC236}">
                <a16:creationId xmlns:a16="http://schemas.microsoft.com/office/drawing/2014/main" id="{08A7EFEC-61E6-CEA6-D706-39578AF76433}"/>
              </a:ext>
            </a:extLst>
          </p:cNvPr>
          <p:cNvSpPr/>
          <p:nvPr/>
        </p:nvSpPr>
        <p:spPr>
          <a:xfrm>
            <a:off x="1089974" y="7486566"/>
            <a:ext cx="1463040" cy="14630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1">
            <a:extLst>
              <a:ext uri="{FF2B5EF4-FFF2-40B4-BE49-F238E27FC236}">
                <a16:creationId xmlns:a16="http://schemas.microsoft.com/office/drawing/2014/main" id="{CE3BF0AB-5547-28E2-8F2A-08F09AD64D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1104" y="7837696"/>
            <a:ext cx="760781" cy="760781"/>
          </a:xfrm>
          <a:prstGeom prst="rect">
            <a:avLst/>
          </a:prstGeom>
        </p:spPr>
      </p:pic>
      <p:sp>
        <p:nvSpPr>
          <p:cNvPr id="22" name="Text 8">
            <a:extLst>
              <a:ext uri="{FF2B5EF4-FFF2-40B4-BE49-F238E27FC236}">
                <a16:creationId xmlns:a16="http://schemas.microsoft.com/office/drawing/2014/main" id="{EA22BC56-FC80-6A49-5B67-A7687A9C63FD}"/>
              </a:ext>
            </a:extLst>
          </p:cNvPr>
          <p:cNvSpPr txBox="1"/>
          <p:nvPr/>
        </p:nvSpPr>
        <p:spPr>
          <a:xfrm>
            <a:off x="2863910" y="7376838"/>
            <a:ext cx="8229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800" b="1" dirty="0">
                <a:solidFill>
                  <a:srgbClr val="222A3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Edge – Edge</a:t>
            </a:r>
            <a:endParaRPr lang="en-US" sz="3800" dirty="0"/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3FF88A3C-667C-A2ED-C689-C51974D58D8A}"/>
              </a:ext>
            </a:extLst>
          </p:cNvPr>
          <p:cNvSpPr txBox="1"/>
          <p:nvPr/>
        </p:nvSpPr>
        <p:spPr>
          <a:xfrm>
            <a:off x="1317123" y="9104289"/>
            <a:ext cx="949437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Edges split one heavy job by compute power or divide a task by context. A phone predicts you’re nearly home and cues the thermostat: hard alone, easy in concert.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D87FA6E-2A50-6A3F-EAB4-DC8094EA1B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49822" y="2820162"/>
            <a:ext cx="11664863" cy="8075675"/>
          </a:xfrm>
          <a:prstGeom prst="rect">
            <a:avLst/>
          </a:prstGeom>
        </p:spPr>
      </p:pic>
      <p:sp>
        <p:nvSpPr>
          <p:cNvPr id="30" name="Text 6">
            <a:extLst>
              <a:ext uri="{FF2B5EF4-FFF2-40B4-BE49-F238E27FC236}">
                <a16:creationId xmlns:a16="http://schemas.microsoft.com/office/drawing/2014/main" id="{A7B54962-6768-A7F0-5404-E059A9FEC369}"/>
              </a:ext>
            </a:extLst>
          </p:cNvPr>
          <p:cNvSpPr/>
          <p:nvPr/>
        </p:nvSpPr>
        <p:spPr>
          <a:xfrm>
            <a:off x="11572893" y="10772314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Edge Intelligence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924402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98723A-EB7B-54C8-F805-1588B4EA89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ADA5FA4-19B8-F71A-FDB4-553FA31A9D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Intelligence: Data Flows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C7AB24-B7B3-F69C-40CA-C25F61E8FAA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EB4E0D7C-801B-91CD-D758-922687CB0F9B}"/>
              </a:ext>
            </a:extLst>
          </p:cNvPr>
          <p:cNvSpPr/>
          <p:nvPr/>
        </p:nvSpPr>
        <p:spPr>
          <a:xfrm>
            <a:off x="577910" y="1731757"/>
            <a:ext cx="2231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Three ways to use edge data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6">
            <a:extLst>
              <a:ext uri="{FF2B5EF4-FFF2-40B4-BE49-F238E27FC236}">
                <a16:creationId xmlns:a16="http://schemas.microsoft.com/office/drawing/2014/main" id="{54290A35-BB1D-8485-A161-4692B2F19F62}"/>
              </a:ext>
            </a:extLst>
          </p:cNvPr>
          <p:cNvSpPr/>
          <p:nvPr/>
        </p:nvSpPr>
        <p:spPr>
          <a:xfrm>
            <a:off x="10222407" y="10499351"/>
            <a:ext cx="12618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Dataflow of edge intelligence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3">
            <a:extLst>
              <a:ext uri="{FF2B5EF4-FFF2-40B4-BE49-F238E27FC236}">
                <a16:creationId xmlns:a16="http://schemas.microsoft.com/office/drawing/2014/main" id="{1820F2A2-127B-0F07-4801-240DB41D28BE}"/>
              </a:ext>
            </a:extLst>
          </p:cNvPr>
          <p:cNvSpPr/>
          <p:nvPr/>
        </p:nvSpPr>
        <p:spPr>
          <a:xfrm>
            <a:off x="738672" y="3257303"/>
            <a:ext cx="7808168" cy="2468880"/>
          </a:xfrm>
          <a:prstGeom prst="roundRect">
            <a:avLst>
              <a:gd name="adj" fmla="val 740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4">
            <a:extLst>
              <a:ext uri="{FF2B5EF4-FFF2-40B4-BE49-F238E27FC236}">
                <a16:creationId xmlns:a16="http://schemas.microsoft.com/office/drawing/2014/main" id="{285D127D-4FE7-8980-15A0-C8698886EA50}"/>
              </a:ext>
            </a:extLst>
          </p:cNvPr>
          <p:cNvSpPr/>
          <p:nvPr/>
        </p:nvSpPr>
        <p:spPr>
          <a:xfrm>
            <a:off x="1104433" y="3623063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5">
            <a:extLst>
              <a:ext uri="{FF2B5EF4-FFF2-40B4-BE49-F238E27FC236}">
                <a16:creationId xmlns:a16="http://schemas.microsoft.com/office/drawing/2014/main" id="{B3691762-7150-B22B-D8BB-20FC17E9C93F}"/>
              </a:ext>
            </a:extLst>
          </p:cNvPr>
          <p:cNvSpPr txBox="1"/>
          <p:nvPr/>
        </p:nvSpPr>
        <p:spPr>
          <a:xfrm>
            <a:off x="1104433" y="3623063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6" name="Text 6">
            <a:extLst>
              <a:ext uri="{FF2B5EF4-FFF2-40B4-BE49-F238E27FC236}">
                <a16:creationId xmlns:a16="http://schemas.microsoft.com/office/drawing/2014/main" id="{88C55429-FBEA-2754-8669-98E6BBAB2134}"/>
              </a:ext>
            </a:extLst>
          </p:cNvPr>
          <p:cNvSpPr txBox="1"/>
          <p:nvPr/>
        </p:nvSpPr>
        <p:spPr>
          <a:xfrm>
            <a:off x="2476033" y="3531623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Cloud training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7">
            <a:extLst>
              <a:ext uri="{FF2B5EF4-FFF2-40B4-BE49-F238E27FC236}">
                <a16:creationId xmlns:a16="http://schemas.microsoft.com/office/drawing/2014/main" id="{DDB38FE9-EFA1-38E6-0B5F-0A9B5633B557}"/>
              </a:ext>
            </a:extLst>
          </p:cNvPr>
          <p:cNvSpPr txBox="1"/>
          <p:nvPr/>
        </p:nvSpPr>
        <p:spPr>
          <a:xfrm>
            <a:off x="2511334" y="4415793"/>
            <a:ext cx="6098239" cy="1255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Upload to cloud, train on multi-source data, infer, return result. Traditional machine intelligence.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8">
            <a:extLst>
              <a:ext uri="{FF2B5EF4-FFF2-40B4-BE49-F238E27FC236}">
                <a16:creationId xmlns:a16="http://schemas.microsoft.com/office/drawing/2014/main" id="{C00863A7-D40F-9D44-25CE-9A7BC6ABCF6D}"/>
              </a:ext>
            </a:extLst>
          </p:cNvPr>
          <p:cNvSpPr/>
          <p:nvPr/>
        </p:nvSpPr>
        <p:spPr>
          <a:xfrm>
            <a:off x="738672" y="6091943"/>
            <a:ext cx="7808167" cy="2468880"/>
          </a:xfrm>
          <a:prstGeom prst="roundRect">
            <a:avLst>
              <a:gd name="adj" fmla="val 740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ED18C9BE-95F1-C2A5-87EC-59B1D3393385}"/>
              </a:ext>
            </a:extLst>
          </p:cNvPr>
          <p:cNvSpPr/>
          <p:nvPr/>
        </p:nvSpPr>
        <p:spPr>
          <a:xfrm>
            <a:off x="1104433" y="6457703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0">
            <a:extLst>
              <a:ext uri="{FF2B5EF4-FFF2-40B4-BE49-F238E27FC236}">
                <a16:creationId xmlns:a16="http://schemas.microsoft.com/office/drawing/2014/main" id="{74C9D767-F172-75D5-8364-CF4CA3C6821B}"/>
              </a:ext>
            </a:extLst>
          </p:cNvPr>
          <p:cNvSpPr txBox="1"/>
          <p:nvPr/>
        </p:nvSpPr>
        <p:spPr>
          <a:xfrm>
            <a:off x="1104433" y="6457703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12" name="Text 11">
            <a:extLst>
              <a:ext uri="{FF2B5EF4-FFF2-40B4-BE49-F238E27FC236}">
                <a16:creationId xmlns:a16="http://schemas.microsoft.com/office/drawing/2014/main" id="{DC3AFB4F-3774-A947-45EC-2838C6643A1E}"/>
              </a:ext>
            </a:extLst>
          </p:cNvPr>
          <p:cNvSpPr txBox="1"/>
          <p:nvPr/>
        </p:nvSpPr>
        <p:spPr>
          <a:xfrm>
            <a:off x="2476033" y="6366263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inference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12">
            <a:extLst>
              <a:ext uri="{FF2B5EF4-FFF2-40B4-BE49-F238E27FC236}">
                <a16:creationId xmlns:a16="http://schemas.microsoft.com/office/drawing/2014/main" id="{943F9C5D-E9F1-7222-5493-F9FEA1B1C624}"/>
              </a:ext>
            </a:extLst>
          </p:cNvPr>
          <p:cNvSpPr txBox="1"/>
          <p:nvPr/>
        </p:nvSpPr>
        <p:spPr>
          <a:xfrm>
            <a:off x="2476033" y="7180079"/>
            <a:ext cx="5809550" cy="1380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 the cloud-trained model on-device against local data. The current EI dataflow.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3">
            <a:extLst>
              <a:ext uri="{FF2B5EF4-FFF2-40B4-BE49-F238E27FC236}">
                <a16:creationId xmlns:a16="http://schemas.microsoft.com/office/drawing/2014/main" id="{54BD448F-AA49-8F8A-CA94-6A8CC8D71F5D}"/>
              </a:ext>
            </a:extLst>
          </p:cNvPr>
          <p:cNvSpPr/>
          <p:nvPr/>
        </p:nvSpPr>
        <p:spPr>
          <a:xfrm>
            <a:off x="738673" y="8926583"/>
            <a:ext cx="7808166" cy="2468880"/>
          </a:xfrm>
          <a:prstGeom prst="roundRect">
            <a:avLst>
              <a:gd name="adj" fmla="val 7407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4">
            <a:extLst>
              <a:ext uri="{FF2B5EF4-FFF2-40B4-BE49-F238E27FC236}">
                <a16:creationId xmlns:a16="http://schemas.microsoft.com/office/drawing/2014/main" id="{107A6770-ACA1-75DC-B6B3-69E9FC6F9C96}"/>
              </a:ext>
            </a:extLst>
          </p:cNvPr>
          <p:cNvSpPr/>
          <p:nvPr/>
        </p:nvSpPr>
        <p:spPr>
          <a:xfrm>
            <a:off x="1104433" y="9292343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15">
            <a:extLst>
              <a:ext uri="{FF2B5EF4-FFF2-40B4-BE49-F238E27FC236}">
                <a16:creationId xmlns:a16="http://schemas.microsoft.com/office/drawing/2014/main" id="{10D79474-043E-D7D9-D23A-95BC8AC2658F}"/>
              </a:ext>
            </a:extLst>
          </p:cNvPr>
          <p:cNvSpPr txBox="1"/>
          <p:nvPr/>
        </p:nvSpPr>
        <p:spPr>
          <a:xfrm>
            <a:off x="1104433" y="9292343"/>
            <a:ext cx="1133856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27" name="Text 16">
            <a:extLst>
              <a:ext uri="{FF2B5EF4-FFF2-40B4-BE49-F238E27FC236}">
                <a16:creationId xmlns:a16="http://schemas.microsoft.com/office/drawing/2014/main" id="{2887C3B4-427B-162D-487C-06CCDFD3756B}"/>
              </a:ext>
            </a:extLst>
          </p:cNvPr>
          <p:cNvSpPr txBox="1"/>
          <p:nvPr/>
        </p:nvSpPr>
        <p:spPr>
          <a:xfrm>
            <a:off x="2476033" y="9200903"/>
            <a:ext cx="49377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 local training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 17">
            <a:extLst>
              <a:ext uri="{FF2B5EF4-FFF2-40B4-BE49-F238E27FC236}">
                <a16:creationId xmlns:a16="http://schemas.microsoft.com/office/drawing/2014/main" id="{F2D32ACD-9B61-6E5D-A5C1-E3580D08B779}"/>
              </a:ext>
            </a:extLst>
          </p:cNvPr>
          <p:cNvSpPr txBox="1"/>
          <p:nvPr/>
        </p:nvSpPr>
        <p:spPr>
          <a:xfrm>
            <a:off x="2445137" y="9987287"/>
            <a:ext cx="607080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Retrain on-device with transfer learning to build a personalized model. The future of EI.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1DCAA802-A2DF-A211-311A-1E25CFF418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9898" y="3785225"/>
            <a:ext cx="882925" cy="882925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184BBD9-5F99-1B25-AEEA-1B53E7821E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9898" y="6550201"/>
            <a:ext cx="955205" cy="955205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06E5A0BE-0276-C8C2-29A8-82DF2680F7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5473" y="9495532"/>
            <a:ext cx="764053" cy="764053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BA4FE4AD-2FE7-FEE9-243F-21906AB7B7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543" y="2921499"/>
            <a:ext cx="13900024" cy="7621048"/>
          </a:xfrm>
          <a:prstGeom prst="rect">
            <a:avLst/>
          </a:prstGeom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E487D921-3FB8-68C2-C615-6D12539CEC61}"/>
              </a:ext>
            </a:extLst>
          </p:cNvPr>
          <p:cNvSpPr/>
          <p:nvPr/>
        </p:nvSpPr>
        <p:spPr>
          <a:xfrm>
            <a:off x="9311951" y="2646157"/>
            <a:ext cx="14201192" cy="8042667"/>
          </a:xfrm>
          <a:prstGeom prst="roundRect">
            <a:avLst>
              <a:gd name="adj" fmla="val 5994"/>
            </a:avLst>
          </a:prstGeom>
          <a:noFill/>
          <a:ln w="12700" cap="flat">
            <a:solidFill>
              <a:schemeClr val="accent4">
                <a:lumMod val="50000"/>
              </a:schemeClr>
            </a:solidFill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32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Graphik-Light"/>
              <a:ea typeface="Graphik-Light"/>
              <a:cs typeface="Graphik-Light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2288971072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A98C0-8B87-28C5-B9E9-4B26A6DEB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D8EB5C4-BA25-CB03-5C05-CA1C632139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Edge Intelligence: Case For EI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1347534-215C-5BC9-7C4A-3EDBFD01634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BD824862-3DB2-AE84-8FC8-9FCEF0C27CAA}"/>
              </a:ext>
            </a:extLst>
          </p:cNvPr>
          <p:cNvSpPr/>
          <p:nvPr/>
        </p:nvSpPr>
        <p:spPr>
          <a:xfrm>
            <a:off x="577910" y="1731757"/>
            <a:ext cx="2231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Why intelligence moves to the edge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C0365C45-B6D9-A796-712B-1C8F7B09E185}"/>
              </a:ext>
            </a:extLst>
          </p:cNvPr>
          <p:cNvSpPr/>
          <p:nvPr/>
        </p:nvSpPr>
        <p:spPr>
          <a:xfrm>
            <a:off x="577910" y="3610330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ACFA21E3-3270-08D3-B94A-1AD32C8F2449}"/>
              </a:ext>
            </a:extLst>
          </p:cNvPr>
          <p:cNvSpPr/>
          <p:nvPr/>
        </p:nvSpPr>
        <p:spPr>
          <a:xfrm>
            <a:off x="1163126" y="4250410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0">
            <a:extLst>
              <a:ext uri="{FF2B5EF4-FFF2-40B4-BE49-F238E27FC236}">
                <a16:creationId xmlns:a16="http://schemas.microsoft.com/office/drawing/2014/main" id="{5C97E03C-8798-B0E9-7194-5ED4ED263D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45929" y="4733213"/>
            <a:ext cx="1046074" cy="1046074"/>
          </a:xfrm>
          <a:prstGeom prst="rect">
            <a:avLst/>
          </a:prstGeom>
        </p:spPr>
      </p:pic>
      <p:sp>
        <p:nvSpPr>
          <p:cNvPr id="19" name="Text 4">
            <a:extLst>
              <a:ext uri="{FF2B5EF4-FFF2-40B4-BE49-F238E27FC236}">
                <a16:creationId xmlns:a16="http://schemas.microsoft.com/office/drawing/2014/main" id="{D1C46924-298A-BE1D-0B12-27083BCD2BF0}"/>
              </a:ext>
            </a:extLst>
          </p:cNvPr>
          <p:cNvSpPr txBox="1"/>
          <p:nvPr/>
        </p:nvSpPr>
        <p:spPr>
          <a:xfrm>
            <a:off x="3595430" y="4122394"/>
            <a:ext cx="7132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Latency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C8883699-70B8-2D6E-D3FD-7FBEC9BF0395}"/>
              </a:ext>
            </a:extLst>
          </p:cNvPr>
          <p:cNvSpPr txBox="1"/>
          <p:nvPr/>
        </p:nvSpPr>
        <p:spPr>
          <a:xfrm>
            <a:off x="3586286" y="5223727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Decisions happen next to the data. No cloud round-trip for face ID, speech, or driving.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233A8193-2071-5512-4C1B-F8913B579E9C}"/>
              </a:ext>
            </a:extLst>
          </p:cNvPr>
          <p:cNvSpPr/>
          <p:nvPr/>
        </p:nvSpPr>
        <p:spPr>
          <a:xfrm>
            <a:off x="11733590" y="3610330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876C4BB0-6577-AAD0-1027-01513D7CCFF6}"/>
              </a:ext>
            </a:extLst>
          </p:cNvPr>
          <p:cNvSpPr/>
          <p:nvPr/>
        </p:nvSpPr>
        <p:spPr>
          <a:xfrm>
            <a:off x="12318806" y="4250410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1">
            <a:extLst>
              <a:ext uri="{FF2B5EF4-FFF2-40B4-BE49-F238E27FC236}">
                <a16:creationId xmlns:a16="http://schemas.microsoft.com/office/drawing/2014/main" id="{A6271B6E-3DE1-E03E-6A58-763DE6CD62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1609" y="4733213"/>
            <a:ext cx="1046074" cy="1046074"/>
          </a:xfrm>
          <a:prstGeom prst="rect">
            <a:avLst/>
          </a:prstGeom>
        </p:spPr>
      </p:pic>
      <p:sp>
        <p:nvSpPr>
          <p:cNvPr id="28" name="Text 8">
            <a:extLst>
              <a:ext uri="{FF2B5EF4-FFF2-40B4-BE49-F238E27FC236}">
                <a16:creationId xmlns:a16="http://schemas.microsoft.com/office/drawing/2014/main" id="{7CCFFE1F-1799-79DC-306A-74B1E47A4AE4}"/>
              </a:ext>
            </a:extLst>
          </p:cNvPr>
          <p:cNvSpPr txBox="1"/>
          <p:nvPr/>
        </p:nvSpPr>
        <p:spPr>
          <a:xfrm>
            <a:off x="14751110" y="4122394"/>
            <a:ext cx="7132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Bandwidth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85A15999-3E55-6A39-EA51-D7F1F0FBE309}"/>
              </a:ext>
            </a:extLst>
          </p:cNvPr>
          <p:cNvSpPr txBox="1"/>
          <p:nvPr/>
        </p:nvSpPr>
        <p:spPr>
          <a:xfrm>
            <a:off x="14751110" y="5283682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Raw video and sensor streams stay local; only results or model updates travel.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0">
            <a:extLst>
              <a:ext uri="{FF2B5EF4-FFF2-40B4-BE49-F238E27FC236}">
                <a16:creationId xmlns:a16="http://schemas.microsoft.com/office/drawing/2014/main" id="{ACC941E3-F08B-C8ED-2C6C-1B9926C93B78}"/>
              </a:ext>
            </a:extLst>
          </p:cNvPr>
          <p:cNvSpPr/>
          <p:nvPr/>
        </p:nvSpPr>
        <p:spPr>
          <a:xfrm>
            <a:off x="577910" y="7633690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11">
            <a:extLst>
              <a:ext uri="{FF2B5EF4-FFF2-40B4-BE49-F238E27FC236}">
                <a16:creationId xmlns:a16="http://schemas.microsoft.com/office/drawing/2014/main" id="{DAC5AE47-DCE9-E271-3BF7-A141D049B87E}"/>
              </a:ext>
            </a:extLst>
          </p:cNvPr>
          <p:cNvSpPr/>
          <p:nvPr/>
        </p:nvSpPr>
        <p:spPr>
          <a:xfrm>
            <a:off x="1163126" y="8273770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5" name="Image 2">
            <a:extLst>
              <a:ext uri="{FF2B5EF4-FFF2-40B4-BE49-F238E27FC236}">
                <a16:creationId xmlns:a16="http://schemas.microsoft.com/office/drawing/2014/main" id="{AA4A4C2D-F124-643E-47DB-66DE17F955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5929" y="8756573"/>
            <a:ext cx="1046074" cy="1046074"/>
          </a:xfrm>
          <a:prstGeom prst="rect">
            <a:avLst/>
          </a:prstGeom>
        </p:spPr>
      </p:pic>
      <p:sp>
        <p:nvSpPr>
          <p:cNvPr id="37" name="Text 12">
            <a:extLst>
              <a:ext uri="{FF2B5EF4-FFF2-40B4-BE49-F238E27FC236}">
                <a16:creationId xmlns:a16="http://schemas.microsoft.com/office/drawing/2014/main" id="{BCECA539-306A-558A-6A88-BDE5DCCB9D10}"/>
              </a:ext>
            </a:extLst>
          </p:cNvPr>
          <p:cNvSpPr txBox="1"/>
          <p:nvPr/>
        </p:nvSpPr>
        <p:spPr>
          <a:xfrm>
            <a:off x="3595430" y="8145754"/>
            <a:ext cx="7132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Privacy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62863A80-3155-0A22-655B-D1E9485AD1AE}"/>
              </a:ext>
            </a:extLst>
          </p:cNvPr>
          <p:cNvSpPr txBox="1"/>
          <p:nvPr/>
        </p:nvSpPr>
        <p:spPr>
          <a:xfrm>
            <a:off x="3586286" y="9177103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Sensitive data is processed on-device, lowering the risk of interception or leakage.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14">
            <a:extLst>
              <a:ext uri="{FF2B5EF4-FFF2-40B4-BE49-F238E27FC236}">
                <a16:creationId xmlns:a16="http://schemas.microsoft.com/office/drawing/2014/main" id="{7A3D983C-C5CF-CAEF-B6AF-CF5B3933BD3D}"/>
              </a:ext>
            </a:extLst>
          </p:cNvPr>
          <p:cNvSpPr/>
          <p:nvPr/>
        </p:nvSpPr>
        <p:spPr>
          <a:xfrm>
            <a:off x="11733590" y="7633690"/>
            <a:ext cx="10698480" cy="3566160"/>
          </a:xfrm>
          <a:prstGeom prst="roundRect">
            <a:avLst>
              <a:gd name="adj" fmla="val 5128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2" name="Shape 15">
            <a:extLst>
              <a:ext uri="{FF2B5EF4-FFF2-40B4-BE49-F238E27FC236}">
                <a16:creationId xmlns:a16="http://schemas.microsoft.com/office/drawing/2014/main" id="{F56F547E-DFCF-9A7C-E60A-4B8EA875C941}"/>
              </a:ext>
            </a:extLst>
          </p:cNvPr>
          <p:cNvSpPr/>
          <p:nvPr/>
        </p:nvSpPr>
        <p:spPr>
          <a:xfrm>
            <a:off x="12318806" y="8273770"/>
            <a:ext cx="2011680" cy="201168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3" name="Image 3">
            <a:extLst>
              <a:ext uri="{FF2B5EF4-FFF2-40B4-BE49-F238E27FC236}">
                <a16:creationId xmlns:a16="http://schemas.microsoft.com/office/drawing/2014/main" id="{83E31310-0A2E-19CE-8596-40EB78E611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01609" y="8756573"/>
            <a:ext cx="1046074" cy="1046074"/>
          </a:xfrm>
          <a:prstGeom prst="rect">
            <a:avLst/>
          </a:prstGeom>
        </p:spPr>
      </p:pic>
      <p:sp>
        <p:nvSpPr>
          <p:cNvPr id="44" name="Text 16">
            <a:extLst>
              <a:ext uri="{FF2B5EF4-FFF2-40B4-BE49-F238E27FC236}">
                <a16:creationId xmlns:a16="http://schemas.microsoft.com/office/drawing/2014/main" id="{6898C5CA-2325-583F-A193-75AC7A147826}"/>
              </a:ext>
            </a:extLst>
          </p:cNvPr>
          <p:cNvSpPr txBox="1"/>
          <p:nvPr/>
        </p:nvSpPr>
        <p:spPr>
          <a:xfrm>
            <a:off x="14751110" y="8145754"/>
            <a:ext cx="71323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Reliability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17">
            <a:extLst>
              <a:ext uri="{FF2B5EF4-FFF2-40B4-BE49-F238E27FC236}">
                <a16:creationId xmlns:a16="http://schemas.microsoft.com/office/drawing/2014/main" id="{C2B0439C-97D1-BAB0-6407-C46F24FE5F08}"/>
              </a:ext>
            </a:extLst>
          </p:cNvPr>
          <p:cNvSpPr txBox="1"/>
          <p:nvPr/>
        </p:nvSpPr>
        <p:spPr>
          <a:xfrm>
            <a:off x="14751110" y="9177103"/>
            <a:ext cx="72237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Works offline and near the source. Resilient when the network is weak or down.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7984858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3B6A8D-352D-97EC-C32D-8A613DFA0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3D24F73-F106-8A4D-3129-C08333E72F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Hardware: Case For EI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4DAC7-BCD6-FEAC-9B9B-29902FE1E62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 2">
            <a:extLst>
              <a:ext uri="{FF2B5EF4-FFF2-40B4-BE49-F238E27FC236}">
                <a16:creationId xmlns:a16="http://schemas.microsoft.com/office/drawing/2014/main" id="{9DCAE20C-7933-8430-3592-B42EA40C8C3E}"/>
              </a:ext>
            </a:extLst>
          </p:cNvPr>
          <p:cNvSpPr txBox="1"/>
          <p:nvPr/>
        </p:nvSpPr>
        <p:spPr>
          <a:xfrm>
            <a:off x="577910" y="1816604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Unlike cloud data centers, edge devices run under tight compute and power budgets. Five families cover the field.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hape 3">
            <a:extLst>
              <a:ext uri="{FF2B5EF4-FFF2-40B4-BE49-F238E27FC236}">
                <a16:creationId xmlns:a16="http://schemas.microsoft.com/office/drawing/2014/main" id="{B67EAE34-7AE9-8D13-3170-F82CB488711C}"/>
              </a:ext>
            </a:extLst>
          </p:cNvPr>
          <p:cNvSpPr/>
          <p:nvPr/>
        </p:nvSpPr>
        <p:spPr>
          <a:xfrm>
            <a:off x="577910" y="3462524"/>
            <a:ext cx="4114800" cy="649224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4">
            <a:extLst>
              <a:ext uri="{FF2B5EF4-FFF2-40B4-BE49-F238E27FC236}">
                <a16:creationId xmlns:a16="http://schemas.microsoft.com/office/drawing/2014/main" id="{5BCBC1EE-744F-099C-944B-15B81269FA23}"/>
              </a:ext>
            </a:extLst>
          </p:cNvPr>
          <p:cNvSpPr/>
          <p:nvPr/>
        </p:nvSpPr>
        <p:spPr>
          <a:xfrm>
            <a:off x="1766630" y="40111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>
            <a:extLst>
              <a:ext uri="{FF2B5EF4-FFF2-40B4-BE49-F238E27FC236}">
                <a16:creationId xmlns:a16="http://schemas.microsoft.com/office/drawing/2014/main" id="{448F2DC4-5D62-29C1-6AA7-CD57A6FAD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83596" y="4428130"/>
            <a:ext cx="903427" cy="903427"/>
          </a:xfrm>
          <a:prstGeom prst="rect">
            <a:avLst/>
          </a:prstGeom>
        </p:spPr>
      </p:pic>
      <p:sp>
        <p:nvSpPr>
          <p:cNvPr id="7" name="Text 5">
            <a:extLst>
              <a:ext uri="{FF2B5EF4-FFF2-40B4-BE49-F238E27FC236}">
                <a16:creationId xmlns:a16="http://schemas.microsoft.com/office/drawing/2014/main" id="{90B58A93-D5DA-948A-3FF8-4F0A7F52DD1F}"/>
              </a:ext>
            </a:extLst>
          </p:cNvPr>
          <p:cNvSpPr txBox="1"/>
          <p:nvPr/>
        </p:nvSpPr>
        <p:spPr>
          <a:xfrm>
            <a:off x="577910" y="6022844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CPU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A0207A22-FD9E-897A-9978-CB56DF8A9C80}"/>
              </a:ext>
            </a:extLst>
          </p:cNvPr>
          <p:cNvSpPr txBox="1"/>
          <p:nvPr/>
        </p:nvSpPr>
        <p:spPr>
          <a:xfrm>
            <a:off x="943670" y="6937244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Flexible, everywhere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D16E8CF-32AE-BC88-5F19-B4F07198A76E}"/>
              </a:ext>
            </a:extLst>
          </p:cNvPr>
          <p:cNvSpPr txBox="1"/>
          <p:nvPr/>
        </p:nvSpPr>
        <p:spPr>
          <a:xfrm>
            <a:off x="943670" y="7943084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General control &amp; light inference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2444284F-E512-D742-0FE2-DE591FCBBE2F}"/>
              </a:ext>
            </a:extLst>
          </p:cNvPr>
          <p:cNvSpPr/>
          <p:nvPr/>
        </p:nvSpPr>
        <p:spPr>
          <a:xfrm>
            <a:off x="5040182" y="3462524"/>
            <a:ext cx="4114800" cy="649224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Shape 9">
            <a:extLst>
              <a:ext uri="{FF2B5EF4-FFF2-40B4-BE49-F238E27FC236}">
                <a16:creationId xmlns:a16="http://schemas.microsoft.com/office/drawing/2014/main" id="{7A018E82-6B25-A864-3819-8DBB4D8BAA47}"/>
              </a:ext>
            </a:extLst>
          </p:cNvPr>
          <p:cNvSpPr/>
          <p:nvPr/>
        </p:nvSpPr>
        <p:spPr>
          <a:xfrm>
            <a:off x="6228902" y="40111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>
            <a:extLst>
              <a:ext uri="{FF2B5EF4-FFF2-40B4-BE49-F238E27FC236}">
                <a16:creationId xmlns:a16="http://schemas.microsoft.com/office/drawing/2014/main" id="{A968BDEE-8266-AA8C-0C13-9B6995657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868" y="4428130"/>
            <a:ext cx="903427" cy="903427"/>
          </a:xfrm>
          <a:prstGeom prst="rect">
            <a:avLst/>
          </a:prstGeom>
        </p:spPr>
      </p:pic>
      <p:sp>
        <p:nvSpPr>
          <p:cNvPr id="14" name="Text 10">
            <a:extLst>
              <a:ext uri="{FF2B5EF4-FFF2-40B4-BE49-F238E27FC236}">
                <a16:creationId xmlns:a16="http://schemas.microsoft.com/office/drawing/2014/main" id="{D4AEE343-8D9D-3C5B-9284-CE2598B42FFA}"/>
              </a:ext>
            </a:extLst>
          </p:cNvPr>
          <p:cNvSpPr txBox="1"/>
          <p:nvPr/>
        </p:nvSpPr>
        <p:spPr>
          <a:xfrm>
            <a:off x="5040182" y="6022844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GPU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FA843C10-B5C4-5455-D4BD-B612E307EA62}"/>
              </a:ext>
            </a:extLst>
          </p:cNvPr>
          <p:cNvSpPr txBox="1"/>
          <p:nvPr/>
        </p:nvSpPr>
        <p:spPr>
          <a:xfrm>
            <a:off x="5405942" y="6937244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Massively parallel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EEEEA87F-18E1-8658-FB25-65973FD5EB87}"/>
              </a:ext>
            </a:extLst>
          </p:cNvPr>
          <p:cNvSpPr txBox="1"/>
          <p:nvPr/>
        </p:nvSpPr>
        <p:spPr>
          <a:xfrm>
            <a:off x="5405942" y="7943084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Deep learning, autonomous systems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5D683B24-6A3F-9AE2-D26A-088B28AAA678}"/>
              </a:ext>
            </a:extLst>
          </p:cNvPr>
          <p:cNvSpPr/>
          <p:nvPr/>
        </p:nvSpPr>
        <p:spPr>
          <a:xfrm>
            <a:off x="9502454" y="3462524"/>
            <a:ext cx="4114800" cy="649224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14">
            <a:extLst>
              <a:ext uri="{FF2B5EF4-FFF2-40B4-BE49-F238E27FC236}">
                <a16:creationId xmlns:a16="http://schemas.microsoft.com/office/drawing/2014/main" id="{839BE034-51E3-9441-8AFB-8AF03AC11F09}"/>
              </a:ext>
            </a:extLst>
          </p:cNvPr>
          <p:cNvSpPr/>
          <p:nvPr/>
        </p:nvSpPr>
        <p:spPr>
          <a:xfrm>
            <a:off x="10691174" y="40111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7" name="Image 2">
            <a:extLst>
              <a:ext uri="{FF2B5EF4-FFF2-40B4-BE49-F238E27FC236}">
                <a16:creationId xmlns:a16="http://schemas.microsoft.com/office/drawing/2014/main" id="{4CBA9F94-D687-56A8-20EE-442458ACE4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08140" y="4428130"/>
            <a:ext cx="903427" cy="903427"/>
          </a:xfrm>
          <a:prstGeom prst="rect">
            <a:avLst/>
          </a:prstGeom>
        </p:spPr>
      </p:pic>
      <p:sp>
        <p:nvSpPr>
          <p:cNvPr id="29" name="Text 15">
            <a:extLst>
              <a:ext uri="{FF2B5EF4-FFF2-40B4-BE49-F238E27FC236}">
                <a16:creationId xmlns:a16="http://schemas.microsoft.com/office/drawing/2014/main" id="{691AB605-9FD8-D89B-616B-B02E3674CF62}"/>
              </a:ext>
            </a:extLst>
          </p:cNvPr>
          <p:cNvSpPr txBox="1"/>
          <p:nvPr/>
        </p:nvSpPr>
        <p:spPr>
          <a:xfrm>
            <a:off x="9502454" y="6022844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FPGA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CA9D02EB-146E-A973-AB3C-EF4C1FD59264}"/>
              </a:ext>
            </a:extLst>
          </p:cNvPr>
          <p:cNvSpPr txBox="1"/>
          <p:nvPr/>
        </p:nvSpPr>
        <p:spPr>
          <a:xfrm>
            <a:off x="9868214" y="6937244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Reconfigurable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E6EF1EAF-6890-9C6D-FB4A-082B96E5F507}"/>
              </a:ext>
            </a:extLst>
          </p:cNvPr>
          <p:cNvSpPr txBox="1"/>
          <p:nvPr/>
        </p:nvSpPr>
        <p:spPr>
          <a:xfrm>
            <a:off x="9868214" y="7943084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Custom, adaptive AI workloads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8">
            <a:extLst>
              <a:ext uri="{FF2B5EF4-FFF2-40B4-BE49-F238E27FC236}">
                <a16:creationId xmlns:a16="http://schemas.microsoft.com/office/drawing/2014/main" id="{E20B4A94-7B69-D36E-DFAE-CDEA75B8C62B}"/>
              </a:ext>
            </a:extLst>
          </p:cNvPr>
          <p:cNvSpPr/>
          <p:nvPr/>
        </p:nvSpPr>
        <p:spPr>
          <a:xfrm>
            <a:off x="13964726" y="3462524"/>
            <a:ext cx="4114800" cy="649224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3175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Shape 19">
            <a:extLst>
              <a:ext uri="{FF2B5EF4-FFF2-40B4-BE49-F238E27FC236}">
                <a16:creationId xmlns:a16="http://schemas.microsoft.com/office/drawing/2014/main" id="{5596723A-24A6-C19B-E0EF-11A9D57E730A}"/>
              </a:ext>
            </a:extLst>
          </p:cNvPr>
          <p:cNvSpPr/>
          <p:nvPr/>
        </p:nvSpPr>
        <p:spPr>
          <a:xfrm>
            <a:off x="15153446" y="40111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0" name="Image 3">
            <a:extLst>
              <a:ext uri="{FF2B5EF4-FFF2-40B4-BE49-F238E27FC236}">
                <a16:creationId xmlns:a16="http://schemas.microsoft.com/office/drawing/2014/main" id="{7B55F762-7233-B5AB-7027-13CF1F15FD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570412" y="4428130"/>
            <a:ext cx="903427" cy="903427"/>
          </a:xfrm>
          <a:prstGeom prst="rect">
            <a:avLst/>
          </a:prstGeom>
        </p:spPr>
      </p:pic>
      <p:sp>
        <p:nvSpPr>
          <p:cNvPr id="46" name="Text 20">
            <a:extLst>
              <a:ext uri="{FF2B5EF4-FFF2-40B4-BE49-F238E27FC236}">
                <a16:creationId xmlns:a16="http://schemas.microsoft.com/office/drawing/2014/main" id="{F086BBDC-C928-A16A-8322-91C24094B0E8}"/>
              </a:ext>
            </a:extLst>
          </p:cNvPr>
          <p:cNvSpPr txBox="1"/>
          <p:nvPr/>
        </p:nvSpPr>
        <p:spPr>
          <a:xfrm>
            <a:off x="13964726" y="6022844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ASIC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 21">
            <a:extLst>
              <a:ext uri="{FF2B5EF4-FFF2-40B4-BE49-F238E27FC236}">
                <a16:creationId xmlns:a16="http://schemas.microsoft.com/office/drawing/2014/main" id="{A2121BF4-59B8-F9A9-7C06-4065AA6B727B}"/>
              </a:ext>
            </a:extLst>
          </p:cNvPr>
          <p:cNvSpPr txBox="1"/>
          <p:nvPr/>
        </p:nvSpPr>
        <p:spPr>
          <a:xfrm>
            <a:off x="14330486" y="6937244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Fixed-function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Text 22">
            <a:extLst>
              <a:ext uri="{FF2B5EF4-FFF2-40B4-BE49-F238E27FC236}">
                <a16:creationId xmlns:a16="http://schemas.microsoft.com/office/drawing/2014/main" id="{8709E21C-AA2C-7901-EF37-0750AC30CE02}"/>
              </a:ext>
            </a:extLst>
          </p:cNvPr>
          <p:cNvSpPr txBox="1"/>
          <p:nvPr/>
        </p:nvSpPr>
        <p:spPr>
          <a:xfrm>
            <a:off x="14330486" y="7943084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Peak efficiency: TPU, VPU, NPU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Shape 23">
            <a:extLst>
              <a:ext uri="{FF2B5EF4-FFF2-40B4-BE49-F238E27FC236}">
                <a16:creationId xmlns:a16="http://schemas.microsoft.com/office/drawing/2014/main" id="{9AD7088E-4D06-4C1F-F33C-00249C04A1E1}"/>
              </a:ext>
            </a:extLst>
          </p:cNvPr>
          <p:cNvSpPr/>
          <p:nvPr/>
        </p:nvSpPr>
        <p:spPr>
          <a:xfrm>
            <a:off x="18426998" y="3462524"/>
            <a:ext cx="4114800" cy="6492240"/>
          </a:xfrm>
          <a:prstGeom prst="roundRect">
            <a:avLst>
              <a:gd name="adj" fmla="val 4444"/>
            </a:avLst>
          </a:prstGeom>
          <a:solidFill>
            <a:schemeClr val="bg1"/>
          </a:solidFill>
          <a:ln w="3175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0" name="Shape 24">
            <a:extLst>
              <a:ext uri="{FF2B5EF4-FFF2-40B4-BE49-F238E27FC236}">
                <a16:creationId xmlns:a16="http://schemas.microsoft.com/office/drawing/2014/main" id="{38E4878A-AC13-D927-60DD-F623C59367F3}"/>
              </a:ext>
            </a:extLst>
          </p:cNvPr>
          <p:cNvSpPr/>
          <p:nvPr/>
        </p:nvSpPr>
        <p:spPr>
          <a:xfrm>
            <a:off x="19615718" y="4011164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4">
            <a:extLst>
              <a:ext uri="{FF2B5EF4-FFF2-40B4-BE49-F238E27FC236}">
                <a16:creationId xmlns:a16="http://schemas.microsoft.com/office/drawing/2014/main" id="{C13A3ECB-6CCB-13E4-CAF2-29F873AE7AF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032684" y="4428130"/>
            <a:ext cx="903427" cy="903427"/>
          </a:xfrm>
          <a:prstGeom prst="rect">
            <a:avLst/>
          </a:prstGeom>
        </p:spPr>
      </p:pic>
      <p:sp>
        <p:nvSpPr>
          <p:cNvPr id="52" name="Text 25">
            <a:extLst>
              <a:ext uri="{FF2B5EF4-FFF2-40B4-BE49-F238E27FC236}">
                <a16:creationId xmlns:a16="http://schemas.microsoft.com/office/drawing/2014/main" id="{A4E9BF97-AA84-5198-A6F7-131292BA2055}"/>
              </a:ext>
            </a:extLst>
          </p:cNvPr>
          <p:cNvSpPr txBox="1"/>
          <p:nvPr/>
        </p:nvSpPr>
        <p:spPr>
          <a:xfrm>
            <a:off x="18426998" y="6022844"/>
            <a:ext cx="41148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Neuromorphic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26">
            <a:extLst>
              <a:ext uri="{FF2B5EF4-FFF2-40B4-BE49-F238E27FC236}">
                <a16:creationId xmlns:a16="http://schemas.microsoft.com/office/drawing/2014/main" id="{9FA4DE97-4A2C-CADA-2B21-CC532E12241A}"/>
              </a:ext>
            </a:extLst>
          </p:cNvPr>
          <p:cNvSpPr txBox="1"/>
          <p:nvPr/>
        </p:nvSpPr>
        <p:spPr>
          <a:xfrm>
            <a:off x="18792758" y="6937244"/>
            <a:ext cx="3383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Brain-inspired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27">
            <a:extLst>
              <a:ext uri="{FF2B5EF4-FFF2-40B4-BE49-F238E27FC236}">
                <a16:creationId xmlns:a16="http://schemas.microsoft.com/office/drawing/2014/main" id="{AB887167-9E81-6703-C9CE-807050F88F99}"/>
              </a:ext>
            </a:extLst>
          </p:cNvPr>
          <p:cNvSpPr txBox="1"/>
          <p:nvPr/>
        </p:nvSpPr>
        <p:spPr>
          <a:xfrm>
            <a:off x="18792758" y="7943084"/>
            <a:ext cx="33832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Spiking, sensory, cognitive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67995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0BE332-795A-5E83-2F34-281A1FC476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BE5E044-8600-F1FB-7ACA-41173DF882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Hardware: CPU &amp; GPU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63415D-A5F7-FAEE-EC24-7B914218E27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9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0734B519-CE36-908B-2BD7-C3D52EE88C9A}"/>
              </a:ext>
            </a:extLst>
          </p:cNvPr>
          <p:cNvSpPr/>
          <p:nvPr/>
        </p:nvSpPr>
        <p:spPr>
          <a:xfrm>
            <a:off x="932473" y="2743200"/>
            <a:ext cx="10241280" cy="82296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3175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3">
            <a:extLst>
              <a:ext uri="{FF2B5EF4-FFF2-40B4-BE49-F238E27FC236}">
                <a16:creationId xmlns:a16="http://schemas.microsoft.com/office/drawing/2014/main" id="{26024670-2A4E-6360-EC07-B0D230A402FD}"/>
              </a:ext>
            </a:extLst>
          </p:cNvPr>
          <p:cNvSpPr/>
          <p:nvPr/>
        </p:nvSpPr>
        <p:spPr>
          <a:xfrm>
            <a:off x="1572553" y="3291840"/>
            <a:ext cx="1920240" cy="19202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0">
            <a:extLst>
              <a:ext uri="{FF2B5EF4-FFF2-40B4-BE49-F238E27FC236}">
                <a16:creationId xmlns:a16="http://schemas.microsoft.com/office/drawing/2014/main" id="{5E773B97-E601-8208-32CA-87C54C4F79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3411" y="3752698"/>
            <a:ext cx="998525" cy="998525"/>
          </a:xfrm>
          <a:prstGeom prst="rect">
            <a:avLst/>
          </a:prstGeom>
        </p:spPr>
      </p:pic>
      <p:sp>
        <p:nvSpPr>
          <p:cNvPr id="19" name="Text 4">
            <a:extLst>
              <a:ext uri="{FF2B5EF4-FFF2-40B4-BE49-F238E27FC236}">
                <a16:creationId xmlns:a16="http://schemas.microsoft.com/office/drawing/2014/main" id="{A3F27528-5111-3EF5-5B6B-D4CA87309470}"/>
              </a:ext>
            </a:extLst>
          </p:cNvPr>
          <p:cNvSpPr txBox="1"/>
          <p:nvPr/>
        </p:nvSpPr>
        <p:spPr>
          <a:xfrm>
            <a:off x="3858553" y="3291840"/>
            <a:ext cx="717023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CPU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 5">
            <a:extLst>
              <a:ext uri="{FF2B5EF4-FFF2-40B4-BE49-F238E27FC236}">
                <a16:creationId xmlns:a16="http://schemas.microsoft.com/office/drawing/2014/main" id="{EBEBE571-3D87-ADF5-2AAB-386F69E23E1E}"/>
              </a:ext>
            </a:extLst>
          </p:cNvPr>
          <p:cNvSpPr txBox="1"/>
          <p:nvPr/>
        </p:nvSpPr>
        <p:spPr>
          <a:xfrm>
            <a:off x="1663993" y="5498596"/>
            <a:ext cx="950976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Serial, general-purpose control logic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Runs the OS, orchestration, glue code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Handles light or infrequent inference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Ubiquitous — every edge device has one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Poor throughput on dense tensor math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6">
            <a:extLst>
              <a:ext uri="{FF2B5EF4-FFF2-40B4-BE49-F238E27FC236}">
                <a16:creationId xmlns:a16="http://schemas.microsoft.com/office/drawing/2014/main" id="{760FB441-EC8C-981C-F152-A49F12D65C2C}"/>
              </a:ext>
            </a:extLst>
          </p:cNvPr>
          <p:cNvSpPr/>
          <p:nvPr/>
        </p:nvSpPr>
        <p:spPr>
          <a:xfrm>
            <a:off x="11905273" y="2743200"/>
            <a:ext cx="10241280" cy="82296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3175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7">
            <a:extLst>
              <a:ext uri="{FF2B5EF4-FFF2-40B4-BE49-F238E27FC236}">
                <a16:creationId xmlns:a16="http://schemas.microsoft.com/office/drawing/2014/main" id="{26F4FC54-42CD-E393-3F20-4ED615C365EF}"/>
              </a:ext>
            </a:extLst>
          </p:cNvPr>
          <p:cNvSpPr/>
          <p:nvPr/>
        </p:nvSpPr>
        <p:spPr>
          <a:xfrm>
            <a:off x="12545353" y="3291840"/>
            <a:ext cx="1920240" cy="19202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1">
            <a:extLst>
              <a:ext uri="{FF2B5EF4-FFF2-40B4-BE49-F238E27FC236}">
                <a16:creationId xmlns:a16="http://schemas.microsoft.com/office/drawing/2014/main" id="{96D6A87B-C258-A4F5-B6B8-1A2E0AFF8A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06211" y="3752698"/>
            <a:ext cx="998525" cy="998525"/>
          </a:xfrm>
          <a:prstGeom prst="rect">
            <a:avLst/>
          </a:prstGeom>
        </p:spPr>
      </p:pic>
      <p:sp>
        <p:nvSpPr>
          <p:cNvPr id="28" name="Text 8">
            <a:extLst>
              <a:ext uri="{FF2B5EF4-FFF2-40B4-BE49-F238E27FC236}">
                <a16:creationId xmlns:a16="http://schemas.microsoft.com/office/drawing/2014/main" id="{D9A74BF1-6956-5649-155A-1E95B80656EB}"/>
              </a:ext>
            </a:extLst>
          </p:cNvPr>
          <p:cNvSpPr txBox="1"/>
          <p:nvPr/>
        </p:nvSpPr>
        <p:spPr>
          <a:xfrm>
            <a:off x="14831353" y="3291840"/>
            <a:ext cx="717023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GPU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Text 9">
            <a:extLst>
              <a:ext uri="{FF2B5EF4-FFF2-40B4-BE49-F238E27FC236}">
                <a16:creationId xmlns:a16="http://schemas.microsoft.com/office/drawing/2014/main" id="{C374FDF7-E4B2-B9F6-33F6-E774AC3776B2}"/>
              </a:ext>
            </a:extLst>
          </p:cNvPr>
          <p:cNvSpPr txBox="1"/>
          <p:nvPr/>
        </p:nvSpPr>
        <p:spPr>
          <a:xfrm>
            <a:off x="12617078" y="5498596"/>
            <a:ext cx="9509760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Thousands of cores for parallel math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The workhorse for deep-learning training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Strong on batched, high-throughput inference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Jetson brings GPU compute to the edge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11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Costs the most power of the edge options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9316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68474-17F9-C91D-FAE5-A2AC9EB20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89028629-5744-8548-988B-4381ED10BB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Hardware: ASIC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2989366-98B1-9A95-0D98-249322722DF8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10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F2B7714-30E7-709D-225C-8BBC8D47C955}"/>
              </a:ext>
            </a:extLst>
          </p:cNvPr>
          <p:cNvSpPr txBox="1"/>
          <p:nvPr/>
        </p:nvSpPr>
        <p:spPr>
          <a:xfrm>
            <a:off x="727200" y="1406953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An ASIC is hard-wired for a specific task, sacrificing flexibility for the best accuracy, latency and energy in its niche.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1D7A8BD2-B366-138A-64EA-7A38FAA89BFA}"/>
              </a:ext>
            </a:extLst>
          </p:cNvPr>
          <p:cNvSpPr/>
          <p:nvPr/>
        </p:nvSpPr>
        <p:spPr>
          <a:xfrm>
            <a:off x="708912" y="3246120"/>
            <a:ext cx="7040880" cy="7223760"/>
          </a:xfrm>
          <a:prstGeom prst="roundRect">
            <a:avLst>
              <a:gd name="adj" fmla="val 2597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5">
            <a:extLst>
              <a:ext uri="{FF2B5EF4-FFF2-40B4-BE49-F238E27FC236}">
                <a16:creationId xmlns:a16="http://schemas.microsoft.com/office/drawing/2014/main" id="{A9AE6962-1F78-738C-61B9-9756C6D10183}"/>
              </a:ext>
            </a:extLst>
          </p:cNvPr>
          <p:cNvSpPr txBox="1"/>
          <p:nvPr/>
        </p:nvSpPr>
        <p:spPr>
          <a:xfrm>
            <a:off x="1166112" y="6537960"/>
            <a:ext cx="6126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kern="0" spc="200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TPU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44502C37-576B-7602-805A-B4997B2B026B}"/>
              </a:ext>
            </a:extLst>
          </p:cNvPr>
          <p:cNvSpPr txBox="1"/>
          <p:nvPr/>
        </p:nvSpPr>
        <p:spPr>
          <a:xfrm>
            <a:off x="1166112" y="7214616"/>
            <a:ext cx="6126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Google Edge TPU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1653EDE-088E-90EF-98B4-AF1C923B4C89}"/>
              </a:ext>
            </a:extLst>
          </p:cNvPr>
          <p:cNvSpPr txBox="1"/>
          <p:nvPr/>
        </p:nvSpPr>
        <p:spPr>
          <a:xfrm>
            <a:off x="1166112" y="8288582"/>
            <a:ext cx="6279717" cy="18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Tensor Processing Unit tuned for TensorFlow inference — image classification &amp; object detection at very low power.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Shape 8">
            <a:extLst>
              <a:ext uri="{FF2B5EF4-FFF2-40B4-BE49-F238E27FC236}">
                <a16:creationId xmlns:a16="http://schemas.microsoft.com/office/drawing/2014/main" id="{96492562-8D5A-20A2-2352-C23B1491C619}"/>
              </a:ext>
            </a:extLst>
          </p:cNvPr>
          <p:cNvSpPr/>
          <p:nvPr/>
        </p:nvSpPr>
        <p:spPr>
          <a:xfrm>
            <a:off x="8170416" y="3246120"/>
            <a:ext cx="7040880" cy="7223760"/>
          </a:xfrm>
          <a:prstGeom prst="roundRect">
            <a:avLst>
              <a:gd name="adj" fmla="val 2597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0">
            <a:extLst>
              <a:ext uri="{FF2B5EF4-FFF2-40B4-BE49-F238E27FC236}">
                <a16:creationId xmlns:a16="http://schemas.microsoft.com/office/drawing/2014/main" id="{6292F65C-2B9B-0043-9A48-8689FCC36BED}"/>
              </a:ext>
            </a:extLst>
          </p:cNvPr>
          <p:cNvSpPr txBox="1"/>
          <p:nvPr/>
        </p:nvSpPr>
        <p:spPr>
          <a:xfrm>
            <a:off x="8627616" y="6537960"/>
            <a:ext cx="6126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kern="0" spc="200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VPU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11">
            <a:extLst>
              <a:ext uri="{FF2B5EF4-FFF2-40B4-BE49-F238E27FC236}">
                <a16:creationId xmlns:a16="http://schemas.microsoft.com/office/drawing/2014/main" id="{5F310F6A-85F4-8705-5D24-C3A37D13CFE7}"/>
              </a:ext>
            </a:extLst>
          </p:cNvPr>
          <p:cNvSpPr txBox="1"/>
          <p:nvPr/>
        </p:nvSpPr>
        <p:spPr>
          <a:xfrm>
            <a:off x="8627616" y="7214616"/>
            <a:ext cx="6126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Intel Movidius Myriad X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 12">
            <a:extLst>
              <a:ext uri="{FF2B5EF4-FFF2-40B4-BE49-F238E27FC236}">
                <a16:creationId xmlns:a16="http://schemas.microsoft.com/office/drawing/2014/main" id="{2CB3ED0F-D8C1-5788-8C4C-D195BC868435}"/>
              </a:ext>
            </a:extLst>
          </p:cNvPr>
          <p:cNvSpPr txBox="1"/>
          <p:nvPr/>
        </p:nvSpPr>
        <p:spPr>
          <a:xfrm>
            <a:off x="8636760" y="8288582"/>
            <a:ext cx="6126480" cy="14986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16 SHAVE cores + a neural engine, &gt;1 TOPS. Vision-centric: facial recognition, visual SLAM, low-power detection.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36E625EB-A396-6650-6112-984BF9E489D4}"/>
              </a:ext>
            </a:extLst>
          </p:cNvPr>
          <p:cNvSpPr/>
          <p:nvPr/>
        </p:nvSpPr>
        <p:spPr>
          <a:xfrm>
            <a:off x="15631920" y="3246120"/>
            <a:ext cx="7040880" cy="7223760"/>
          </a:xfrm>
          <a:prstGeom prst="roundRect">
            <a:avLst>
              <a:gd name="adj" fmla="val 2597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15">
            <a:extLst>
              <a:ext uri="{FF2B5EF4-FFF2-40B4-BE49-F238E27FC236}">
                <a16:creationId xmlns:a16="http://schemas.microsoft.com/office/drawing/2014/main" id="{1FFCC528-DFFD-2323-11C8-15B7E84957F2}"/>
              </a:ext>
            </a:extLst>
          </p:cNvPr>
          <p:cNvSpPr txBox="1"/>
          <p:nvPr/>
        </p:nvSpPr>
        <p:spPr>
          <a:xfrm>
            <a:off x="16089120" y="6537960"/>
            <a:ext cx="6126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b="1" kern="0" spc="200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Neuromorphic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6">
            <a:extLst>
              <a:ext uri="{FF2B5EF4-FFF2-40B4-BE49-F238E27FC236}">
                <a16:creationId xmlns:a16="http://schemas.microsoft.com/office/drawing/2014/main" id="{7DE1DACF-0412-13E6-7AC6-A8E0AF007737}"/>
              </a:ext>
            </a:extLst>
          </p:cNvPr>
          <p:cNvSpPr txBox="1"/>
          <p:nvPr/>
        </p:nvSpPr>
        <p:spPr>
          <a:xfrm>
            <a:off x="16089120" y="7214616"/>
            <a:ext cx="612648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IBM TrueNorth · Intel Loihi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 17">
            <a:extLst>
              <a:ext uri="{FF2B5EF4-FFF2-40B4-BE49-F238E27FC236}">
                <a16:creationId xmlns:a16="http://schemas.microsoft.com/office/drawing/2014/main" id="{DCD95299-4C20-0578-74DF-3EF212243728}"/>
              </a:ext>
            </a:extLst>
          </p:cNvPr>
          <p:cNvSpPr txBox="1"/>
          <p:nvPr/>
        </p:nvSpPr>
        <p:spPr>
          <a:xfrm>
            <a:off x="16089120" y="8288582"/>
            <a:ext cx="6126480" cy="1573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Brain-inspired, highly parallel &amp; efficient — real-time pattern recognition, robotics, cognitive computing.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CF02AEF-CAE6-7DDA-DA3A-C93739F59D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50" y="3363769"/>
            <a:ext cx="4612803" cy="322081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BE72465-A950-ED82-1262-AD34191DE39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6824" y="3552351"/>
            <a:ext cx="4609021" cy="2857593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ADB99C5-4A5C-793F-5918-9D42C59E23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4392" y="3326482"/>
            <a:ext cx="4720390" cy="3434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21852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69A6F-6BA7-45D5-5DC9-06DDF0BC63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9B95E547-4C1B-C74C-619D-5A26913AC13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Hardware: FPGA &amp; GPU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801F1A-8E5C-7200-7884-766CBBA4F18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11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8AB7E7D-8B1E-E393-2D20-B470C59924F4}"/>
              </a:ext>
            </a:extLst>
          </p:cNvPr>
          <p:cNvSpPr txBox="1"/>
          <p:nvPr/>
        </p:nvSpPr>
        <p:spPr>
          <a:xfrm>
            <a:off x="727200" y="1406953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6E2754D8-4C88-6D12-0211-1CEBF19A1FF3}"/>
              </a:ext>
            </a:extLst>
          </p:cNvPr>
          <p:cNvSpPr/>
          <p:nvPr/>
        </p:nvSpPr>
        <p:spPr>
          <a:xfrm>
            <a:off x="727200" y="3096053"/>
            <a:ext cx="10881360" cy="82296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ABBD10FC-28B6-D1AF-1106-4F62575F94AC}"/>
              </a:ext>
            </a:extLst>
          </p:cNvPr>
          <p:cNvSpPr/>
          <p:nvPr/>
        </p:nvSpPr>
        <p:spPr>
          <a:xfrm>
            <a:off x="1239264" y="3553253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1C3DBC37-5177-99CF-0DE2-C3CED40BAA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339" y="3926328"/>
            <a:ext cx="808330" cy="808330"/>
          </a:xfrm>
          <a:prstGeom prst="rect">
            <a:avLst/>
          </a:prstGeom>
        </p:spPr>
      </p:pic>
      <p:sp>
        <p:nvSpPr>
          <p:cNvPr id="12" name="Text 4">
            <a:extLst>
              <a:ext uri="{FF2B5EF4-FFF2-40B4-BE49-F238E27FC236}">
                <a16:creationId xmlns:a16="http://schemas.microsoft.com/office/drawing/2014/main" id="{85F2E506-8F80-92A8-C131-512869E55CE4}"/>
              </a:ext>
            </a:extLst>
          </p:cNvPr>
          <p:cNvSpPr txBox="1"/>
          <p:nvPr/>
        </p:nvSpPr>
        <p:spPr>
          <a:xfrm>
            <a:off x="3013200" y="3498389"/>
            <a:ext cx="45720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FPGA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05BA8C54-68AE-E1C8-B97A-014100C63043}"/>
              </a:ext>
            </a:extLst>
          </p:cNvPr>
          <p:cNvSpPr txBox="1"/>
          <p:nvPr/>
        </p:nvSpPr>
        <p:spPr>
          <a:xfrm>
            <a:off x="1239264" y="7167672"/>
            <a:ext cx="9875520" cy="389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Xilinx (Alveo, MPSoC) &amp; Intel (Agilex, Stratix 10)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Arm cores + programmable logic → real-time, low-power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ESE ran sparse LSTM faster &amp; greener than CPU/GPU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Studies find FPGA well-suited to EI workloads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997E3517-72F6-27DE-9419-2F229CE1A466}"/>
              </a:ext>
            </a:extLst>
          </p:cNvPr>
          <p:cNvSpPr/>
          <p:nvPr/>
        </p:nvSpPr>
        <p:spPr>
          <a:xfrm>
            <a:off x="11937744" y="3077231"/>
            <a:ext cx="10607040" cy="8248422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254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A1D281A0-6C93-2598-D871-1721EBC71952}"/>
              </a:ext>
            </a:extLst>
          </p:cNvPr>
          <p:cNvSpPr/>
          <p:nvPr/>
        </p:nvSpPr>
        <p:spPr>
          <a:xfrm>
            <a:off x="12486384" y="3553253"/>
            <a:ext cx="1554480" cy="155448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2">
            <a:extLst>
              <a:ext uri="{FF2B5EF4-FFF2-40B4-BE49-F238E27FC236}">
                <a16:creationId xmlns:a16="http://schemas.microsoft.com/office/drawing/2014/main" id="{3599DEFC-37C2-1A87-2B7B-BF2C9E9119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9459" y="3926328"/>
            <a:ext cx="808330" cy="808330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4859FF05-282F-80DA-2DA4-5586EB155C47}"/>
              </a:ext>
            </a:extLst>
          </p:cNvPr>
          <p:cNvSpPr txBox="1"/>
          <p:nvPr/>
        </p:nvSpPr>
        <p:spPr>
          <a:xfrm>
            <a:off x="14260320" y="3498389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Jetson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AE5E267E-C2C7-F77D-9F80-20F4E5963A04}"/>
              </a:ext>
            </a:extLst>
          </p:cNvPr>
          <p:cNvSpPr txBox="1"/>
          <p:nvPr/>
        </p:nvSpPr>
        <p:spPr>
          <a:xfrm>
            <a:off x="12486384" y="7167672"/>
            <a:ext cx="9692640" cy="38984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Jetson Nano — 472 GFLOPs at just 5–10 W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AGX Xavier — 512-core Volta GPU + 8-core CPU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CUDA + TensorRT accelerate robotics &amp; AV workloads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8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Jetson Orin (2022) scales to complex edge AI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F2B4801-B77E-DE44-EFC4-EEDEB17DF7F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0811" y="3263586"/>
            <a:ext cx="4293705" cy="3688293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5A076174-B7FE-A750-C0BB-A7824142F33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8264" y="3272290"/>
            <a:ext cx="4086175" cy="37003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7398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0DCC8-37AA-8F55-B07F-FD970DCCE3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33E4BD3B-2B3B-4898-834F-1E7E2D83F2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Hardware: Comparison of Hardware Types for Edge AI Applications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3804B6-9A67-1246-5C20-55B51412D15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12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209A5B82-B8FE-61B6-10F9-0CD2778376AB}"/>
              </a:ext>
            </a:extLst>
          </p:cNvPr>
          <p:cNvSpPr txBox="1"/>
          <p:nvPr/>
        </p:nvSpPr>
        <p:spPr>
          <a:xfrm>
            <a:off x="727200" y="1406953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B998484A-B238-E9F0-299F-809EA74FF999}"/>
              </a:ext>
            </a:extLst>
          </p:cNvPr>
          <p:cNvSpPr/>
          <p:nvPr/>
        </p:nvSpPr>
        <p:spPr>
          <a:xfrm>
            <a:off x="727200" y="2456684"/>
            <a:ext cx="21945600" cy="914400"/>
          </a:xfrm>
          <a:prstGeom prst="roundRect">
            <a:avLst>
              <a:gd name="adj" fmla="val 12000"/>
            </a:avLst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7DA54582-15FD-5E1E-1536-90ADFE61B532}"/>
              </a:ext>
            </a:extLst>
          </p:cNvPr>
          <p:cNvSpPr txBox="1"/>
          <p:nvPr/>
        </p:nvSpPr>
        <p:spPr>
          <a:xfrm>
            <a:off x="946656" y="2456684"/>
            <a:ext cx="21396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Type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4">
            <a:extLst>
              <a:ext uri="{FF2B5EF4-FFF2-40B4-BE49-F238E27FC236}">
                <a16:creationId xmlns:a16="http://schemas.microsoft.com/office/drawing/2014/main" id="{B0CE6774-CA64-766D-7314-D2AE9BB92A87}"/>
              </a:ext>
            </a:extLst>
          </p:cNvPr>
          <p:cNvSpPr txBox="1"/>
          <p:nvPr/>
        </p:nvSpPr>
        <p:spPr>
          <a:xfrm>
            <a:off x="3415536" y="2456684"/>
            <a:ext cx="25054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Sub-type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 5">
            <a:extLst>
              <a:ext uri="{FF2B5EF4-FFF2-40B4-BE49-F238E27FC236}">
                <a16:creationId xmlns:a16="http://schemas.microsoft.com/office/drawing/2014/main" id="{D48D559F-E366-5D57-A4BD-1493F5007D3B}"/>
              </a:ext>
            </a:extLst>
          </p:cNvPr>
          <p:cNvSpPr txBox="1"/>
          <p:nvPr/>
        </p:nvSpPr>
        <p:spPr>
          <a:xfrm>
            <a:off x="6250176" y="2456684"/>
            <a:ext cx="323697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Examples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6">
            <a:extLst>
              <a:ext uri="{FF2B5EF4-FFF2-40B4-BE49-F238E27FC236}">
                <a16:creationId xmlns:a16="http://schemas.microsoft.com/office/drawing/2014/main" id="{BFE1C9ED-EFB9-A430-FDA2-B030C6AE48A1}"/>
              </a:ext>
            </a:extLst>
          </p:cNvPr>
          <p:cNvSpPr txBox="1"/>
          <p:nvPr/>
        </p:nvSpPr>
        <p:spPr>
          <a:xfrm>
            <a:off x="9816336" y="2456684"/>
            <a:ext cx="39684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AI performance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7">
            <a:extLst>
              <a:ext uri="{FF2B5EF4-FFF2-40B4-BE49-F238E27FC236}">
                <a16:creationId xmlns:a16="http://schemas.microsoft.com/office/drawing/2014/main" id="{A352565D-5792-7ECF-FE0B-9E4025B540C5}"/>
              </a:ext>
            </a:extLst>
          </p:cNvPr>
          <p:cNvSpPr txBox="1"/>
          <p:nvPr/>
        </p:nvSpPr>
        <p:spPr>
          <a:xfrm>
            <a:off x="14114016" y="2456684"/>
            <a:ext cx="213969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Power eff.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8">
            <a:extLst>
              <a:ext uri="{FF2B5EF4-FFF2-40B4-BE49-F238E27FC236}">
                <a16:creationId xmlns:a16="http://schemas.microsoft.com/office/drawing/2014/main" id="{C2725E75-48C0-0A9E-FB88-C03647F45872}"/>
              </a:ext>
            </a:extLst>
          </p:cNvPr>
          <p:cNvSpPr txBox="1"/>
          <p:nvPr/>
        </p:nvSpPr>
        <p:spPr>
          <a:xfrm>
            <a:off x="16582896" y="2456684"/>
            <a:ext cx="204825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Latency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9">
            <a:extLst>
              <a:ext uri="{FF2B5EF4-FFF2-40B4-BE49-F238E27FC236}">
                <a16:creationId xmlns:a16="http://schemas.microsoft.com/office/drawing/2014/main" id="{A04C6544-6EAC-3B0F-252E-F4008D79365E}"/>
              </a:ext>
            </a:extLst>
          </p:cNvPr>
          <p:cNvSpPr txBox="1"/>
          <p:nvPr/>
        </p:nvSpPr>
        <p:spPr>
          <a:xfrm>
            <a:off x="18960336" y="2456684"/>
            <a:ext cx="3602736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500" b="1" dirty="0">
                <a:solidFill>
                  <a:srgbClr val="FFFFF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Key applications</a:t>
            </a:r>
            <a:endParaRPr lang="en-US" sz="2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Shape 10">
            <a:extLst>
              <a:ext uri="{FF2B5EF4-FFF2-40B4-BE49-F238E27FC236}">
                <a16:creationId xmlns:a16="http://schemas.microsoft.com/office/drawing/2014/main" id="{6B85D6BC-2517-E3ED-6E99-CA26869B7B8A}"/>
              </a:ext>
            </a:extLst>
          </p:cNvPr>
          <p:cNvSpPr/>
          <p:nvPr/>
        </p:nvSpPr>
        <p:spPr>
          <a:xfrm>
            <a:off x="727200" y="3371084"/>
            <a:ext cx="21945600" cy="1426464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Shape 11">
            <a:extLst>
              <a:ext uri="{FF2B5EF4-FFF2-40B4-BE49-F238E27FC236}">
                <a16:creationId xmlns:a16="http://schemas.microsoft.com/office/drawing/2014/main" id="{8DD7138C-76BF-4801-E403-C0C073CC550D}"/>
              </a:ext>
            </a:extLst>
          </p:cNvPr>
          <p:cNvSpPr/>
          <p:nvPr/>
        </p:nvSpPr>
        <p:spPr>
          <a:xfrm>
            <a:off x="727200" y="4797548"/>
            <a:ext cx="21945600" cy="1316736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2">
            <a:extLst>
              <a:ext uri="{FF2B5EF4-FFF2-40B4-BE49-F238E27FC236}">
                <a16:creationId xmlns:a16="http://schemas.microsoft.com/office/drawing/2014/main" id="{47A69880-32AD-B34D-D842-C2787B1F31AB}"/>
              </a:ext>
            </a:extLst>
          </p:cNvPr>
          <p:cNvSpPr/>
          <p:nvPr/>
        </p:nvSpPr>
        <p:spPr>
          <a:xfrm>
            <a:off x="727200" y="6114284"/>
            <a:ext cx="21945600" cy="1389888"/>
          </a:xfrm>
          <a:prstGeom prst="rect">
            <a:avLst/>
          </a:prstGeom>
          <a:solidFill>
            <a:srgbClr val="FBF6EC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3">
            <a:extLst>
              <a:ext uri="{FF2B5EF4-FFF2-40B4-BE49-F238E27FC236}">
                <a16:creationId xmlns:a16="http://schemas.microsoft.com/office/drawing/2014/main" id="{9FC6E617-A67B-1FCF-BB29-626BB0C86291}"/>
              </a:ext>
            </a:extLst>
          </p:cNvPr>
          <p:cNvSpPr/>
          <p:nvPr/>
        </p:nvSpPr>
        <p:spPr>
          <a:xfrm>
            <a:off x="727200" y="7504172"/>
            <a:ext cx="21945600" cy="1316736"/>
          </a:xfrm>
          <a:prstGeom prst="rect">
            <a:avLst/>
          </a:prstGeom>
          <a:solidFill>
            <a:srgbClr val="FAF8F4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Shape 14">
            <a:extLst>
              <a:ext uri="{FF2B5EF4-FFF2-40B4-BE49-F238E27FC236}">
                <a16:creationId xmlns:a16="http://schemas.microsoft.com/office/drawing/2014/main" id="{89733BCD-4165-6EF0-01D6-1C761D63583E}"/>
              </a:ext>
            </a:extLst>
          </p:cNvPr>
          <p:cNvSpPr/>
          <p:nvPr/>
        </p:nvSpPr>
        <p:spPr>
          <a:xfrm>
            <a:off x="727200" y="8820908"/>
            <a:ext cx="21945600" cy="1389888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Shape 15">
            <a:extLst>
              <a:ext uri="{FF2B5EF4-FFF2-40B4-BE49-F238E27FC236}">
                <a16:creationId xmlns:a16="http://schemas.microsoft.com/office/drawing/2014/main" id="{8953E570-A671-7D44-3DCB-56F6586D1742}"/>
              </a:ext>
            </a:extLst>
          </p:cNvPr>
          <p:cNvSpPr/>
          <p:nvPr/>
        </p:nvSpPr>
        <p:spPr>
          <a:xfrm>
            <a:off x="727200" y="2456684"/>
            <a:ext cx="21945600" cy="7754112"/>
          </a:xfrm>
          <a:prstGeom prst="roundRect">
            <a:avLst>
              <a:gd name="adj" fmla="val 1415"/>
            </a:avLst>
          </a:prstGeom>
          <a:solidFill>
            <a:srgbClr val="FFFFFF">
              <a:alpha val="0"/>
            </a:srgbClr>
          </a:solidFill>
          <a:ln w="31750">
            <a:solidFill>
              <a:srgbClr val="E2DCD0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Shape 16">
            <a:extLst>
              <a:ext uri="{FF2B5EF4-FFF2-40B4-BE49-F238E27FC236}">
                <a16:creationId xmlns:a16="http://schemas.microsoft.com/office/drawing/2014/main" id="{7FBAF9BB-98D8-13F0-B46D-E8598EC36040}"/>
              </a:ext>
            </a:extLst>
          </p:cNvPr>
          <p:cNvSpPr/>
          <p:nvPr/>
        </p:nvSpPr>
        <p:spPr>
          <a:xfrm>
            <a:off x="727200" y="4797548"/>
            <a:ext cx="21945600" cy="0"/>
          </a:xfrm>
          <a:prstGeom prst="line">
            <a:avLst/>
          </a:prstGeom>
          <a:noFill/>
          <a:ln w="1905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7">
            <a:extLst>
              <a:ext uri="{FF2B5EF4-FFF2-40B4-BE49-F238E27FC236}">
                <a16:creationId xmlns:a16="http://schemas.microsoft.com/office/drawing/2014/main" id="{EA911AE2-01C3-77D4-1BDA-1C22F1996F6E}"/>
              </a:ext>
            </a:extLst>
          </p:cNvPr>
          <p:cNvSpPr/>
          <p:nvPr/>
        </p:nvSpPr>
        <p:spPr>
          <a:xfrm>
            <a:off x="727200" y="6114284"/>
            <a:ext cx="21945600" cy="0"/>
          </a:xfrm>
          <a:prstGeom prst="line">
            <a:avLst/>
          </a:prstGeom>
          <a:noFill/>
          <a:ln w="1905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8">
            <a:extLst>
              <a:ext uri="{FF2B5EF4-FFF2-40B4-BE49-F238E27FC236}">
                <a16:creationId xmlns:a16="http://schemas.microsoft.com/office/drawing/2014/main" id="{2E60790D-E33F-CE2C-91F8-7817FEFE6E51}"/>
              </a:ext>
            </a:extLst>
          </p:cNvPr>
          <p:cNvSpPr/>
          <p:nvPr/>
        </p:nvSpPr>
        <p:spPr>
          <a:xfrm>
            <a:off x="727200" y="7504172"/>
            <a:ext cx="21945600" cy="0"/>
          </a:xfrm>
          <a:prstGeom prst="line">
            <a:avLst/>
          </a:prstGeom>
          <a:noFill/>
          <a:ln w="38100">
            <a:solidFill>
              <a:srgbClr val="C9BFA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Shape 19">
            <a:extLst>
              <a:ext uri="{FF2B5EF4-FFF2-40B4-BE49-F238E27FC236}">
                <a16:creationId xmlns:a16="http://schemas.microsoft.com/office/drawing/2014/main" id="{F50E2F91-2838-78CB-B56A-150F6B88C0F7}"/>
              </a:ext>
            </a:extLst>
          </p:cNvPr>
          <p:cNvSpPr/>
          <p:nvPr/>
        </p:nvSpPr>
        <p:spPr>
          <a:xfrm>
            <a:off x="727200" y="8820908"/>
            <a:ext cx="21945600" cy="0"/>
          </a:xfrm>
          <a:prstGeom prst="line">
            <a:avLst/>
          </a:prstGeom>
          <a:noFill/>
          <a:ln w="38100">
            <a:solidFill>
              <a:srgbClr val="C9BFA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Text 20">
            <a:extLst>
              <a:ext uri="{FF2B5EF4-FFF2-40B4-BE49-F238E27FC236}">
                <a16:creationId xmlns:a16="http://schemas.microsoft.com/office/drawing/2014/main" id="{23D566D5-B8C9-A729-BC16-B234EE1706BC}"/>
              </a:ext>
            </a:extLst>
          </p:cNvPr>
          <p:cNvSpPr txBox="1"/>
          <p:nvPr/>
        </p:nvSpPr>
        <p:spPr>
          <a:xfrm>
            <a:off x="946656" y="3371084"/>
            <a:ext cx="2139696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ASIC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21">
            <a:extLst>
              <a:ext uri="{FF2B5EF4-FFF2-40B4-BE49-F238E27FC236}">
                <a16:creationId xmlns:a16="http://schemas.microsoft.com/office/drawing/2014/main" id="{43B47689-B6A1-F7A1-D40E-4C64047DB4EF}"/>
              </a:ext>
            </a:extLst>
          </p:cNvPr>
          <p:cNvSpPr txBox="1"/>
          <p:nvPr/>
        </p:nvSpPr>
        <p:spPr>
          <a:xfrm>
            <a:off x="3378960" y="3371084"/>
            <a:ext cx="2542032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TPU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 22">
            <a:extLst>
              <a:ext uri="{FF2B5EF4-FFF2-40B4-BE49-F238E27FC236}">
                <a16:creationId xmlns:a16="http://schemas.microsoft.com/office/drawing/2014/main" id="{C1462A5A-AEEA-1C28-48B6-8D7DD222F341}"/>
              </a:ext>
            </a:extLst>
          </p:cNvPr>
          <p:cNvSpPr txBox="1"/>
          <p:nvPr/>
        </p:nvSpPr>
        <p:spPr>
          <a:xfrm>
            <a:off x="6213600" y="3371084"/>
            <a:ext cx="3273552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Google TPU,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Google Edge TPU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 23">
            <a:extLst>
              <a:ext uri="{FF2B5EF4-FFF2-40B4-BE49-F238E27FC236}">
                <a16:creationId xmlns:a16="http://schemas.microsoft.com/office/drawing/2014/main" id="{3CE1125E-2A99-723A-5808-A0CA15C48454}"/>
              </a:ext>
            </a:extLst>
          </p:cNvPr>
          <p:cNvSpPr txBox="1"/>
          <p:nvPr/>
        </p:nvSpPr>
        <p:spPr>
          <a:xfrm>
            <a:off x="9779760" y="3371084"/>
            <a:ext cx="4005072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Excellent for AI inference, optimized for TensorFlow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0">
            <a:extLst>
              <a:ext uri="{FF2B5EF4-FFF2-40B4-BE49-F238E27FC236}">
                <a16:creationId xmlns:a16="http://schemas.microsoft.com/office/drawing/2014/main" id="{BE9E8314-D3A6-1934-15E2-B0A8B7A31E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0592" y="3901436"/>
            <a:ext cx="365760" cy="365760"/>
          </a:xfrm>
          <a:prstGeom prst="rect">
            <a:avLst/>
          </a:prstGeom>
        </p:spPr>
      </p:pic>
      <p:pic>
        <p:nvPicPr>
          <p:cNvPr id="39" name="Image 1">
            <a:extLst>
              <a:ext uri="{FF2B5EF4-FFF2-40B4-BE49-F238E27FC236}">
                <a16:creationId xmlns:a16="http://schemas.microsoft.com/office/drawing/2014/main" id="{6F830ED2-84CB-C436-00B3-7159BAE7BE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1216" y="3901436"/>
            <a:ext cx="365760" cy="365760"/>
          </a:xfrm>
          <a:prstGeom prst="rect">
            <a:avLst/>
          </a:prstGeom>
        </p:spPr>
      </p:pic>
      <p:pic>
        <p:nvPicPr>
          <p:cNvPr id="40" name="Image 2">
            <a:extLst>
              <a:ext uri="{FF2B5EF4-FFF2-40B4-BE49-F238E27FC236}">
                <a16:creationId xmlns:a16="http://schemas.microsoft.com/office/drawing/2014/main" id="{AF419D43-833F-1A11-C1C7-E0C4E07987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1840" y="3901436"/>
            <a:ext cx="365760" cy="365760"/>
          </a:xfrm>
          <a:prstGeom prst="rect">
            <a:avLst/>
          </a:prstGeom>
        </p:spPr>
      </p:pic>
      <p:pic>
        <p:nvPicPr>
          <p:cNvPr id="41" name="Image 3">
            <a:extLst>
              <a:ext uri="{FF2B5EF4-FFF2-40B4-BE49-F238E27FC236}">
                <a16:creationId xmlns:a16="http://schemas.microsoft.com/office/drawing/2014/main" id="{7EAC780E-1A9D-733F-ED61-ED9C2A47176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2464" y="3901436"/>
            <a:ext cx="365760" cy="365760"/>
          </a:xfrm>
          <a:prstGeom prst="rect">
            <a:avLst/>
          </a:prstGeom>
        </p:spPr>
      </p:pic>
      <p:sp>
        <p:nvSpPr>
          <p:cNvPr id="42" name="Text 24">
            <a:extLst>
              <a:ext uri="{FF2B5EF4-FFF2-40B4-BE49-F238E27FC236}">
                <a16:creationId xmlns:a16="http://schemas.microsoft.com/office/drawing/2014/main" id="{B218C85E-3788-8271-C009-EDF5CD046A4E}"/>
              </a:ext>
            </a:extLst>
          </p:cNvPr>
          <p:cNvSpPr txBox="1"/>
          <p:nvPr/>
        </p:nvSpPr>
        <p:spPr>
          <a:xfrm>
            <a:off x="16473168" y="3371084"/>
            <a:ext cx="2157984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2E7D32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Very low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 25">
            <a:extLst>
              <a:ext uri="{FF2B5EF4-FFF2-40B4-BE49-F238E27FC236}">
                <a16:creationId xmlns:a16="http://schemas.microsoft.com/office/drawing/2014/main" id="{222EFACB-ADAF-F6FB-5D9A-45E85730AD77}"/>
              </a:ext>
            </a:extLst>
          </p:cNvPr>
          <p:cNvSpPr txBox="1"/>
          <p:nvPr/>
        </p:nvSpPr>
        <p:spPr>
          <a:xfrm>
            <a:off x="18923760" y="3371084"/>
            <a:ext cx="3639312" cy="14264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Real-time AI inference, image classification, object detection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Text 26">
            <a:extLst>
              <a:ext uri="{FF2B5EF4-FFF2-40B4-BE49-F238E27FC236}">
                <a16:creationId xmlns:a16="http://schemas.microsoft.com/office/drawing/2014/main" id="{2616CE7C-D674-7131-6908-EA7734682621}"/>
              </a:ext>
            </a:extLst>
          </p:cNvPr>
          <p:cNvSpPr txBox="1"/>
          <p:nvPr/>
        </p:nvSpPr>
        <p:spPr>
          <a:xfrm>
            <a:off x="3378960" y="4797548"/>
            <a:ext cx="254203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VPU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7">
            <a:extLst>
              <a:ext uri="{FF2B5EF4-FFF2-40B4-BE49-F238E27FC236}">
                <a16:creationId xmlns:a16="http://schemas.microsoft.com/office/drawing/2014/main" id="{9A854579-3545-44CE-55E0-E1EB41BD398B}"/>
              </a:ext>
            </a:extLst>
          </p:cNvPr>
          <p:cNvSpPr txBox="1"/>
          <p:nvPr/>
        </p:nvSpPr>
        <p:spPr>
          <a:xfrm>
            <a:off x="6213600" y="4797548"/>
            <a:ext cx="327355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Intel Movidius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Myriad X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 28">
            <a:extLst>
              <a:ext uri="{FF2B5EF4-FFF2-40B4-BE49-F238E27FC236}">
                <a16:creationId xmlns:a16="http://schemas.microsoft.com/office/drawing/2014/main" id="{00774D5D-F339-3FB6-D28A-49E9231F2491}"/>
              </a:ext>
            </a:extLst>
          </p:cNvPr>
          <p:cNvSpPr txBox="1"/>
          <p:nvPr/>
        </p:nvSpPr>
        <p:spPr>
          <a:xfrm>
            <a:off x="9779760" y="4797548"/>
            <a:ext cx="400507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 for vision-centric AI tasks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7" name="Image 4">
            <a:extLst>
              <a:ext uri="{FF2B5EF4-FFF2-40B4-BE49-F238E27FC236}">
                <a16:creationId xmlns:a16="http://schemas.microsoft.com/office/drawing/2014/main" id="{8B560BFA-7BB1-AEA5-F2FE-EAEF77A472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0592" y="5273036"/>
            <a:ext cx="365760" cy="365760"/>
          </a:xfrm>
          <a:prstGeom prst="rect">
            <a:avLst/>
          </a:prstGeom>
        </p:spPr>
      </p:pic>
      <p:pic>
        <p:nvPicPr>
          <p:cNvPr id="48" name="Image 5">
            <a:extLst>
              <a:ext uri="{FF2B5EF4-FFF2-40B4-BE49-F238E27FC236}">
                <a16:creationId xmlns:a16="http://schemas.microsoft.com/office/drawing/2014/main" id="{351BAC85-A4A2-F3F0-54AC-BCDCBA2D85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1216" y="5273036"/>
            <a:ext cx="365760" cy="365760"/>
          </a:xfrm>
          <a:prstGeom prst="rect">
            <a:avLst/>
          </a:prstGeom>
        </p:spPr>
      </p:pic>
      <p:pic>
        <p:nvPicPr>
          <p:cNvPr id="49" name="Image 6">
            <a:extLst>
              <a:ext uri="{FF2B5EF4-FFF2-40B4-BE49-F238E27FC236}">
                <a16:creationId xmlns:a16="http://schemas.microsoft.com/office/drawing/2014/main" id="{FEA090E2-EAAE-0F4F-5745-E541DD541B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1840" y="5273036"/>
            <a:ext cx="365760" cy="365760"/>
          </a:xfrm>
          <a:prstGeom prst="rect">
            <a:avLst/>
          </a:prstGeom>
        </p:spPr>
      </p:pic>
      <p:pic>
        <p:nvPicPr>
          <p:cNvPr id="50" name="Image 7">
            <a:extLst>
              <a:ext uri="{FF2B5EF4-FFF2-40B4-BE49-F238E27FC236}">
                <a16:creationId xmlns:a16="http://schemas.microsoft.com/office/drawing/2014/main" id="{A605D98B-620D-2FC6-5293-B5F09582C8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2464" y="5273036"/>
            <a:ext cx="365760" cy="365760"/>
          </a:xfrm>
          <a:prstGeom prst="rect">
            <a:avLst/>
          </a:prstGeom>
        </p:spPr>
      </p:pic>
      <p:sp>
        <p:nvSpPr>
          <p:cNvPr id="51" name="Text 29">
            <a:extLst>
              <a:ext uri="{FF2B5EF4-FFF2-40B4-BE49-F238E27FC236}">
                <a16:creationId xmlns:a16="http://schemas.microsoft.com/office/drawing/2014/main" id="{8D1BB01D-F48A-E204-60C0-BB7D07251DFF}"/>
              </a:ext>
            </a:extLst>
          </p:cNvPr>
          <p:cNvSpPr txBox="1"/>
          <p:nvPr/>
        </p:nvSpPr>
        <p:spPr>
          <a:xfrm>
            <a:off x="16473168" y="4797548"/>
            <a:ext cx="2157984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558B2F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 30">
            <a:extLst>
              <a:ext uri="{FF2B5EF4-FFF2-40B4-BE49-F238E27FC236}">
                <a16:creationId xmlns:a16="http://schemas.microsoft.com/office/drawing/2014/main" id="{A030C502-4384-C56C-33DF-F1E9A6906FDD}"/>
              </a:ext>
            </a:extLst>
          </p:cNvPr>
          <p:cNvSpPr txBox="1"/>
          <p:nvPr/>
        </p:nvSpPr>
        <p:spPr>
          <a:xfrm>
            <a:off x="18923760" y="4797548"/>
            <a:ext cx="363931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Facial recognition, visual SLAM, low-power object detection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 31">
            <a:extLst>
              <a:ext uri="{FF2B5EF4-FFF2-40B4-BE49-F238E27FC236}">
                <a16:creationId xmlns:a16="http://schemas.microsoft.com/office/drawing/2014/main" id="{0E134925-5F07-49F5-3B08-5FF1D5CF5EC7}"/>
              </a:ext>
            </a:extLst>
          </p:cNvPr>
          <p:cNvSpPr txBox="1"/>
          <p:nvPr/>
        </p:nvSpPr>
        <p:spPr>
          <a:xfrm>
            <a:off x="3378960" y="6114284"/>
            <a:ext cx="254203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Neuromorphic chip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 32">
            <a:extLst>
              <a:ext uri="{FF2B5EF4-FFF2-40B4-BE49-F238E27FC236}">
                <a16:creationId xmlns:a16="http://schemas.microsoft.com/office/drawing/2014/main" id="{07DE90CA-1064-F966-2DF7-0774DF545626}"/>
              </a:ext>
            </a:extLst>
          </p:cNvPr>
          <p:cNvSpPr txBox="1"/>
          <p:nvPr/>
        </p:nvSpPr>
        <p:spPr>
          <a:xfrm>
            <a:off x="6213600" y="6114284"/>
            <a:ext cx="327355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IBM TrueNorth,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Intel Loihi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33">
            <a:extLst>
              <a:ext uri="{FF2B5EF4-FFF2-40B4-BE49-F238E27FC236}">
                <a16:creationId xmlns:a16="http://schemas.microsoft.com/office/drawing/2014/main" id="{05E235A3-64A6-DD10-2FEE-619C24EB95BC}"/>
              </a:ext>
            </a:extLst>
          </p:cNvPr>
          <p:cNvSpPr txBox="1"/>
          <p:nvPr/>
        </p:nvSpPr>
        <p:spPr>
          <a:xfrm>
            <a:off x="9779760" y="6114284"/>
            <a:ext cx="400507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Efficient for brain-inspired AI models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6" name="Image 8">
            <a:extLst>
              <a:ext uri="{FF2B5EF4-FFF2-40B4-BE49-F238E27FC236}">
                <a16:creationId xmlns:a16="http://schemas.microsoft.com/office/drawing/2014/main" id="{5063EB89-8C74-3D03-B774-EA97035D6A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0592" y="6626348"/>
            <a:ext cx="365760" cy="365760"/>
          </a:xfrm>
          <a:prstGeom prst="rect">
            <a:avLst/>
          </a:prstGeom>
        </p:spPr>
      </p:pic>
      <p:pic>
        <p:nvPicPr>
          <p:cNvPr id="57" name="Image 9">
            <a:extLst>
              <a:ext uri="{FF2B5EF4-FFF2-40B4-BE49-F238E27FC236}">
                <a16:creationId xmlns:a16="http://schemas.microsoft.com/office/drawing/2014/main" id="{69E1DDD6-72D3-EA58-993B-E3D2D4729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1216" y="6626348"/>
            <a:ext cx="365760" cy="365760"/>
          </a:xfrm>
          <a:prstGeom prst="rect">
            <a:avLst/>
          </a:prstGeom>
        </p:spPr>
      </p:pic>
      <p:pic>
        <p:nvPicPr>
          <p:cNvPr id="58" name="Image 10">
            <a:extLst>
              <a:ext uri="{FF2B5EF4-FFF2-40B4-BE49-F238E27FC236}">
                <a16:creationId xmlns:a16="http://schemas.microsoft.com/office/drawing/2014/main" id="{D39E6B44-B01A-0807-A21A-CC7E86268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91840" y="6626348"/>
            <a:ext cx="365760" cy="365760"/>
          </a:xfrm>
          <a:prstGeom prst="rect">
            <a:avLst/>
          </a:prstGeom>
        </p:spPr>
      </p:pic>
      <p:pic>
        <p:nvPicPr>
          <p:cNvPr id="59" name="Image 11">
            <a:extLst>
              <a:ext uri="{FF2B5EF4-FFF2-40B4-BE49-F238E27FC236}">
                <a16:creationId xmlns:a16="http://schemas.microsoft.com/office/drawing/2014/main" id="{50B2226F-0AE8-969A-9DFA-6A3FBCCF83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12464" y="6626348"/>
            <a:ext cx="365760" cy="365760"/>
          </a:xfrm>
          <a:prstGeom prst="rect">
            <a:avLst/>
          </a:prstGeom>
        </p:spPr>
      </p:pic>
      <p:sp>
        <p:nvSpPr>
          <p:cNvPr id="60" name="Text 34">
            <a:extLst>
              <a:ext uri="{FF2B5EF4-FFF2-40B4-BE49-F238E27FC236}">
                <a16:creationId xmlns:a16="http://schemas.microsoft.com/office/drawing/2014/main" id="{E99822E3-47E0-8AA8-415E-5CE0FC7615B5}"/>
              </a:ext>
            </a:extLst>
          </p:cNvPr>
          <p:cNvSpPr txBox="1"/>
          <p:nvPr/>
        </p:nvSpPr>
        <p:spPr>
          <a:xfrm>
            <a:off x="16473168" y="6114284"/>
            <a:ext cx="215798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2E7D32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Very low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Text 35">
            <a:extLst>
              <a:ext uri="{FF2B5EF4-FFF2-40B4-BE49-F238E27FC236}">
                <a16:creationId xmlns:a16="http://schemas.microsoft.com/office/drawing/2014/main" id="{EAD5EDD1-8102-7090-D4A9-1E4585B34986}"/>
              </a:ext>
            </a:extLst>
          </p:cNvPr>
          <p:cNvSpPr txBox="1"/>
          <p:nvPr/>
        </p:nvSpPr>
        <p:spPr>
          <a:xfrm>
            <a:off x="18923760" y="6114284"/>
            <a:ext cx="363931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Cognitive computing, robotics, sensory processing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Text 36">
            <a:extLst>
              <a:ext uri="{FF2B5EF4-FFF2-40B4-BE49-F238E27FC236}">
                <a16:creationId xmlns:a16="http://schemas.microsoft.com/office/drawing/2014/main" id="{B41E3158-D70B-DB14-E4C1-B129023B2A3E}"/>
              </a:ext>
            </a:extLst>
          </p:cNvPr>
          <p:cNvSpPr txBox="1"/>
          <p:nvPr/>
        </p:nvSpPr>
        <p:spPr>
          <a:xfrm>
            <a:off x="946656" y="7504172"/>
            <a:ext cx="2139696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FPGA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Text 37">
            <a:extLst>
              <a:ext uri="{FF2B5EF4-FFF2-40B4-BE49-F238E27FC236}">
                <a16:creationId xmlns:a16="http://schemas.microsoft.com/office/drawing/2014/main" id="{92453E2A-8BC8-A469-CC45-C7A8094BE5C5}"/>
              </a:ext>
            </a:extLst>
          </p:cNvPr>
          <p:cNvSpPr txBox="1"/>
          <p:nvPr/>
        </p:nvSpPr>
        <p:spPr>
          <a:xfrm>
            <a:off x="3378960" y="7504172"/>
            <a:ext cx="254203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Text 38">
            <a:extLst>
              <a:ext uri="{FF2B5EF4-FFF2-40B4-BE49-F238E27FC236}">
                <a16:creationId xmlns:a16="http://schemas.microsoft.com/office/drawing/2014/main" id="{5398845B-2BC7-109E-10BA-4BB349FA14E0}"/>
              </a:ext>
            </a:extLst>
          </p:cNvPr>
          <p:cNvSpPr txBox="1"/>
          <p:nvPr/>
        </p:nvSpPr>
        <p:spPr>
          <a:xfrm>
            <a:off x="6213600" y="7504172"/>
            <a:ext cx="327355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Xilinx UltraScale+,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Intel Stratix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 39">
            <a:extLst>
              <a:ext uri="{FF2B5EF4-FFF2-40B4-BE49-F238E27FC236}">
                <a16:creationId xmlns:a16="http://schemas.microsoft.com/office/drawing/2014/main" id="{9B909942-D20B-8D43-3179-E55DB3FE9B41}"/>
              </a:ext>
            </a:extLst>
          </p:cNvPr>
          <p:cNvSpPr txBox="1"/>
          <p:nvPr/>
        </p:nvSpPr>
        <p:spPr>
          <a:xfrm>
            <a:off x="9779760" y="7504172"/>
            <a:ext cx="400507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High, customizable for specific AI workloads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0" name="Image 12">
            <a:extLst>
              <a:ext uri="{FF2B5EF4-FFF2-40B4-BE49-F238E27FC236}">
                <a16:creationId xmlns:a16="http://schemas.microsoft.com/office/drawing/2014/main" id="{ED24B2FA-D9EB-E33C-997B-293D70CA98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0592" y="7979660"/>
            <a:ext cx="365760" cy="365760"/>
          </a:xfrm>
          <a:prstGeom prst="rect">
            <a:avLst/>
          </a:prstGeom>
        </p:spPr>
      </p:pic>
      <p:pic>
        <p:nvPicPr>
          <p:cNvPr id="131" name="Image 13">
            <a:extLst>
              <a:ext uri="{FF2B5EF4-FFF2-40B4-BE49-F238E27FC236}">
                <a16:creationId xmlns:a16="http://schemas.microsoft.com/office/drawing/2014/main" id="{790EB39F-76C0-9870-3555-76C82D2C44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1216" y="7979660"/>
            <a:ext cx="365760" cy="365760"/>
          </a:xfrm>
          <a:prstGeom prst="rect">
            <a:avLst/>
          </a:prstGeom>
        </p:spPr>
      </p:pic>
      <p:pic>
        <p:nvPicPr>
          <p:cNvPr id="132" name="Image 14">
            <a:extLst>
              <a:ext uri="{FF2B5EF4-FFF2-40B4-BE49-F238E27FC236}">
                <a16:creationId xmlns:a16="http://schemas.microsoft.com/office/drawing/2014/main" id="{08AF0446-9407-99B3-B4B6-B99A4B1FBD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1840" y="7979660"/>
            <a:ext cx="365760" cy="365760"/>
          </a:xfrm>
          <a:prstGeom prst="rect">
            <a:avLst/>
          </a:prstGeom>
        </p:spPr>
      </p:pic>
      <p:pic>
        <p:nvPicPr>
          <p:cNvPr id="133" name="Image 15">
            <a:extLst>
              <a:ext uri="{FF2B5EF4-FFF2-40B4-BE49-F238E27FC236}">
                <a16:creationId xmlns:a16="http://schemas.microsoft.com/office/drawing/2014/main" id="{9A5E4148-22E9-0F2C-C1E0-38531C2FCB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2464" y="7979660"/>
            <a:ext cx="365760" cy="365760"/>
          </a:xfrm>
          <a:prstGeom prst="rect">
            <a:avLst/>
          </a:prstGeom>
        </p:spPr>
      </p:pic>
      <p:sp>
        <p:nvSpPr>
          <p:cNvPr id="134" name="Text 40">
            <a:extLst>
              <a:ext uri="{FF2B5EF4-FFF2-40B4-BE49-F238E27FC236}">
                <a16:creationId xmlns:a16="http://schemas.microsoft.com/office/drawing/2014/main" id="{0A89F19A-F027-C252-729D-37F54997F8DE}"/>
              </a:ext>
            </a:extLst>
          </p:cNvPr>
          <p:cNvSpPr txBox="1"/>
          <p:nvPr/>
        </p:nvSpPr>
        <p:spPr>
          <a:xfrm>
            <a:off x="16473168" y="7504172"/>
            <a:ext cx="2157984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8A6D1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Low to moderate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5" name="Text 41">
            <a:extLst>
              <a:ext uri="{FF2B5EF4-FFF2-40B4-BE49-F238E27FC236}">
                <a16:creationId xmlns:a16="http://schemas.microsoft.com/office/drawing/2014/main" id="{229AE5AC-D0CF-D091-749C-9E74FE4BCA2E}"/>
              </a:ext>
            </a:extLst>
          </p:cNvPr>
          <p:cNvSpPr txBox="1"/>
          <p:nvPr/>
        </p:nvSpPr>
        <p:spPr>
          <a:xfrm>
            <a:off x="18923760" y="7504172"/>
            <a:ext cx="3639312" cy="13167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Custom AI models, adaptive AI tasks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6" name="Text 42">
            <a:extLst>
              <a:ext uri="{FF2B5EF4-FFF2-40B4-BE49-F238E27FC236}">
                <a16:creationId xmlns:a16="http://schemas.microsoft.com/office/drawing/2014/main" id="{9D760E44-536E-083E-11F3-C8C9FDBB9FA4}"/>
              </a:ext>
            </a:extLst>
          </p:cNvPr>
          <p:cNvSpPr txBox="1"/>
          <p:nvPr/>
        </p:nvSpPr>
        <p:spPr>
          <a:xfrm>
            <a:off x="946656" y="8820908"/>
            <a:ext cx="2139696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3200" b="1" dirty="0">
                <a:solidFill>
                  <a:srgbClr val="EAA51B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GPU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7" name="Text 43">
            <a:extLst>
              <a:ext uri="{FF2B5EF4-FFF2-40B4-BE49-F238E27FC236}">
                <a16:creationId xmlns:a16="http://schemas.microsoft.com/office/drawing/2014/main" id="{525F1524-C0B5-90C9-4C6E-024729B2EDC3}"/>
              </a:ext>
            </a:extLst>
          </p:cNvPr>
          <p:cNvSpPr txBox="1"/>
          <p:nvPr/>
        </p:nvSpPr>
        <p:spPr>
          <a:xfrm>
            <a:off x="3378960" y="8820908"/>
            <a:ext cx="254203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sz="24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—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8" name="Text 44">
            <a:extLst>
              <a:ext uri="{FF2B5EF4-FFF2-40B4-BE49-F238E27FC236}">
                <a16:creationId xmlns:a16="http://schemas.microsoft.com/office/drawing/2014/main" id="{3F75CA33-9ABF-51D2-3241-00ED18BEFE30}"/>
              </a:ext>
            </a:extLst>
          </p:cNvPr>
          <p:cNvSpPr txBox="1"/>
          <p:nvPr/>
        </p:nvSpPr>
        <p:spPr>
          <a:xfrm>
            <a:off x="6213600" y="8820908"/>
            <a:ext cx="327355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Jetson Nano,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AGX Xavier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9" name="Text 45">
            <a:extLst>
              <a:ext uri="{FF2B5EF4-FFF2-40B4-BE49-F238E27FC236}">
                <a16:creationId xmlns:a16="http://schemas.microsoft.com/office/drawing/2014/main" id="{1A342385-900E-8C5C-DFBD-3FCCD4E940C2}"/>
              </a:ext>
            </a:extLst>
          </p:cNvPr>
          <p:cNvSpPr txBox="1"/>
          <p:nvPr/>
        </p:nvSpPr>
        <p:spPr>
          <a:xfrm>
            <a:off x="9779760" y="8820908"/>
            <a:ext cx="400507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High, particularly in parallel processing tasks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0" name="Image 16">
            <a:extLst>
              <a:ext uri="{FF2B5EF4-FFF2-40B4-BE49-F238E27FC236}">
                <a16:creationId xmlns:a16="http://schemas.microsoft.com/office/drawing/2014/main" id="{E7AA13C9-6780-B2C5-D0D2-A6579BFA4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0592" y="9332972"/>
            <a:ext cx="365760" cy="365760"/>
          </a:xfrm>
          <a:prstGeom prst="rect">
            <a:avLst/>
          </a:prstGeom>
        </p:spPr>
      </p:pic>
      <p:pic>
        <p:nvPicPr>
          <p:cNvPr id="141" name="Image 17">
            <a:extLst>
              <a:ext uri="{FF2B5EF4-FFF2-40B4-BE49-F238E27FC236}">
                <a16:creationId xmlns:a16="http://schemas.microsoft.com/office/drawing/2014/main" id="{6C97D89A-7BE9-46E0-A8F3-6697F0EDC5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1216" y="9332972"/>
            <a:ext cx="365760" cy="365760"/>
          </a:xfrm>
          <a:prstGeom prst="rect">
            <a:avLst/>
          </a:prstGeom>
        </p:spPr>
      </p:pic>
      <p:pic>
        <p:nvPicPr>
          <p:cNvPr id="142" name="Image 18">
            <a:extLst>
              <a:ext uri="{FF2B5EF4-FFF2-40B4-BE49-F238E27FC236}">
                <a16:creationId xmlns:a16="http://schemas.microsoft.com/office/drawing/2014/main" id="{0F23BA29-11C4-4780-7D69-8941524FA5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91840" y="9332972"/>
            <a:ext cx="365760" cy="365760"/>
          </a:xfrm>
          <a:prstGeom prst="rect">
            <a:avLst/>
          </a:prstGeom>
        </p:spPr>
      </p:pic>
      <p:pic>
        <p:nvPicPr>
          <p:cNvPr id="143" name="Image 19">
            <a:extLst>
              <a:ext uri="{FF2B5EF4-FFF2-40B4-BE49-F238E27FC236}">
                <a16:creationId xmlns:a16="http://schemas.microsoft.com/office/drawing/2014/main" id="{0A457E94-D4D8-E210-74FF-860BCD1B5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412464" y="9332972"/>
            <a:ext cx="365760" cy="365760"/>
          </a:xfrm>
          <a:prstGeom prst="rect">
            <a:avLst/>
          </a:prstGeom>
        </p:spPr>
      </p:pic>
      <p:sp>
        <p:nvSpPr>
          <p:cNvPr id="144" name="Text 46">
            <a:extLst>
              <a:ext uri="{FF2B5EF4-FFF2-40B4-BE49-F238E27FC236}">
                <a16:creationId xmlns:a16="http://schemas.microsoft.com/office/drawing/2014/main" id="{92EA4444-2DDD-C25E-2EC5-3705850FEC5A}"/>
              </a:ext>
            </a:extLst>
          </p:cNvPr>
          <p:cNvSpPr txBox="1"/>
          <p:nvPr/>
        </p:nvSpPr>
        <p:spPr>
          <a:xfrm>
            <a:off x="16473168" y="8820908"/>
            <a:ext cx="2157984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200" b="1" dirty="0">
                <a:solidFill>
                  <a:srgbClr val="B07D1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Medium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5" name="Text 47">
            <a:extLst>
              <a:ext uri="{FF2B5EF4-FFF2-40B4-BE49-F238E27FC236}">
                <a16:creationId xmlns:a16="http://schemas.microsoft.com/office/drawing/2014/main" id="{D66C5493-30E6-3C83-9DC7-F3998E8A38CE}"/>
              </a:ext>
            </a:extLst>
          </p:cNvPr>
          <p:cNvSpPr txBox="1"/>
          <p:nvPr/>
        </p:nvSpPr>
        <p:spPr>
          <a:xfrm>
            <a:off x="18923760" y="8820908"/>
            <a:ext cx="3639312" cy="13898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lnSpc>
                <a:spcPct val="95000"/>
              </a:lnSpc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Deep learning, autonomous systems, AI research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6" name="Shape 48">
            <a:extLst>
              <a:ext uri="{FF2B5EF4-FFF2-40B4-BE49-F238E27FC236}">
                <a16:creationId xmlns:a16="http://schemas.microsoft.com/office/drawing/2014/main" id="{46FDB6AE-7FAB-57AF-EDE9-C9BDE28CA369}"/>
              </a:ext>
            </a:extLst>
          </p:cNvPr>
          <p:cNvSpPr/>
          <p:nvPr/>
        </p:nvSpPr>
        <p:spPr>
          <a:xfrm>
            <a:off x="3196080" y="2456684"/>
            <a:ext cx="0" cy="7754112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7" name="Shape 49">
            <a:extLst>
              <a:ext uri="{FF2B5EF4-FFF2-40B4-BE49-F238E27FC236}">
                <a16:creationId xmlns:a16="http://schemas.microsoft.com/office/drawing/2014/main" id="{FE14677D-FF19-823A-6D6E-32B21DD50C5C}"/>
              </a:ext>
            </a:extLst>
          </p:cNvPr>
          <p:cNvSpPr/>
          <p:nvPr/>
        </p:nvSpPr>
        <p:spPr>
          <a:xfrm>
            <a:off x="6030720" y="2456684"/>
            <a:ext cx="0" cy="7754112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Shape 50">
            <a:extLst>
              <a:ext uri="{FF2B5EF4-FFF2-40B4-BE49-F238E27FC236}">
                <a16:creationId xmlns:a16="http://schemas.microsoft.com/office/drawing/2014/main" id="{CA9272FE-1270-274B-13E4-14A153B09182}"/>
              </a:ext>
            </a:extLst>
          </p:cNvPr>
          <p:cNvSpPr/>
          <p:nvPr/>
        </p:nvSpPr>
        <p:spPr>
          <a:xfrm>
            <a:off x="9596880" y="2456684"/>
            <a:ext cx="0" cy="7754112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9" name="Shape 51">
            <a:extLst>
              <a:ext uri="{FF2B5EF4-FFF2-40B4-BE49-F238E27FC236}">
                <a16:creationId xmlns:a16="http://schemas.microsoft.com/office/drawing/2014/main" id="{FA23C341-AA1F-699C-36BF-A4F75548F987}"/>
              </a:ext>
            </a:extLst>
          </p:cNvPr>
          <p:cNvSpPr/>
          <p:nvPr/>
        </p:nvSpPr>
        <p:spPr>
          <a:xfrm>
            <a:off x="13894560" y="2456684"/>
            <a:ext cx="0" cy="7754112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0" name="Shape 52">
            <a:extLst>
              <a:ext uri="{FF2B5EF4-FFF2-40B4-BE49-F238E27FC236}">
                <a16:creationId xmlns:a16="http://schemas.microsoft.com/office/drawing/2014/main" id="{02840A2B-B8BC-6C45-F7DE-0C51C9951C12}"/>
              </a:ext>
            </a:extLst>
          </p:cNvPr>
          <p:cNvSpPr/>
          <p:nvPr/>
        </p:nvSpPr>
        <p:spPr>
          <a:xfrm>
            <a:off x="16363440" y="2456684"/>
            <a:ext cx="0" cy="7754112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1" name="Shape 53">
            <a:extLst>
              <a:ext uri="{FF2B5EF4-FFF2-40B4-BE49-F238E27FC236}">
                <a16:creationId xmlns:a16="http://schemas.microsoft.com/office/drawing/2014/main" id="{AA7D5FA7-D55A-C253-C391-1AEE50476D7E}"/>
              </a:ext>
            </a:extLst>
          </p:cNvPr>
          <p:cNvSpPr/>
          <p:nvPr/>
        </p:nvSpPr>
        <p:spPr>
          <a:xfrm>
            <a:off x="18740880" y="2456684"/>
            <a:ext cx="0" cy="7754112"/>
          </a:xfrm>
          <a:prstGeom prst="line">
            <a:avLst/>
          </a:prstGeom>
          <a:noFill/>
          <a:ln w="12700">
            <a:solidFill>
              <a:srgbClr val="EBE5D8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2" name="Shape 54">
            <a:extLst>
              <a:ext uri="{FF2B5EF4-FFF2-40B4-BE49-F238E27FC236}">
                <a16:creationId xmlns:a16="http://schemas.microsoft.com/office/drawing/2014/main" id="{8887E5AD-B0DE-6B5F-B3BE-D42C0DBD8468}"/>
              </a:ext>
            </a:extLst>
          </p:cNvPr>
          <p:cNvSpPr/>
          <p:nvPr/>
        </p:nvSpPr>
        <p:spPr>
          <a:xfrm>
            <a:off x="727200" y="10613132"/>
            <a:ext cx="21945600" cy="1133856"/>
          </a:xfrm>
          <a:prstGeom prst="roundRect">
            <a:avLst>
              <a:gd name="adj" fmla="val 12903"/>
            </a:avLst>
          </a:prstGeom>
          <a:solidFill>
            <a:srgbClr val="F7F5F1"/>
          </a:solidFill>
          <a:ln w="25400">
            <a:solidFill>
              <a:srgbClr val="E7E1D5"/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Text 55">
            <a:extLst>
              <a:ext uri="{FF2B5EF4-FFF2-40B4-BE49-F238E27FC236}">
                <a16:creationId xmlns:a16="http://schemas.microsoft.com/office/drawing/2014/main" id="{1E1A6842-53E8-99CD-7776-C974A4B758AC}"/>
              </a:ext>
            </a:extLst>
          </p:cNvPr>
          <p:cNvSpPr txBox="1"/>
          <p:nvPr/>
        </p:nvSpPr>
        <p:spPr>
          <a:xfrm>
            <a:off x="1092960" y="10613132"/>
            <a:ext cx="347472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300" b="1" dirty="0">
                <a:solidFill>
                  <a:srgbClr val="2E3A48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Power efficiency</a:t>
            </a:r>
            <a:endParaRPr lang="en-US" sz="23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4" name="Image 20">
            <a:extLst>
              <a:ext uri="{FF2B5EF4-FFF2-40B4-BE49-F238E27FC236}">
                <a16:creationId xmlns:a16="http://schemas.microsoft.com/office/drawing/2014/main" id="{6C866A23-A649-12B9-70D2-74221D7806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9120" y="10997180"/>
            <a:ext cx="365760" cy="365760"/>
          </a:xfrm>
          <a:prstGeom prst="rect">
            <a:avLst/>
          </a:prstGeom>
        </p:spPr>
      </p:pic>
      <p:sp>
        <p:nvSpPr>
          <p:cNvPr id="155" name="Text 56">
            <a:extLst>
              <a:ext uri="{FF2B5EF4-FFF2-40B4-BE49-F238E27FC236}">
                <a16:creationId xmlns:a16="http://schemas.microsoft.com/office/drawing/2014/main" id="{737BA94C-D7FE-18C3-7549-BE254C51E8A0}"/>
              </a:ext>
            </a:extLst>
          </p:cNvPr>
          <p:cNvSpPr txBox="1"/>
          <p:nvPr/>
        </p:nvSpPr>
        <p:spPr>
          <a:xfrm>
            <a:off x="5116320" y="10613132"/>
            <a:ext cx="27432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= high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6" name="Image 21">
            <a:extLst>
              <a:ext uri="{FF2B5EF4-FFF2-40B4-BE49-F238E27FC236}">
                <a16:creationId xmlns:a16="http://schemas.microsoft.com/office/drawing/2014/main" id="{C0690B9C-AF15-CC1F-02C0-34EE7881DE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1232" y="10997180"/>
            <a:ext cx="365760" cy="365760"/>
          </a:xfrm>
          <a:prstGeom prst="rect">
            <a:avLst/>
          </a:prstGeom>
        </p:spPr>
      </p:pic>
      <p:pic>
        <p:nvPicPr>
          <p:cNvPr id="157" name="Image 22">
            <a:extLst>
              <a:ext uri="{FF2B5EF4-FFF2-40B4-BE49-F238E27FC236}">
                <a16:creationId xmlns:a16="http://schemas.microsoft.com/office/drawing/2014/main" id="{16D2A811-16F3-85AA-AA86-732226F6B9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8704" y="10997180"/>
            <a:ext cx="365760" cy="365760"/>
          </a:xfrm>
          <a:prstGeom prst="rect">
            <a:avLst/>
          </a:prstGeom>
        </p:spPr>
      </p:pic>
      <p:sp>
        <p:nvSpPr>
          <p:cNvPr id="158" name="Text 57">
            <a:extLst>
              <a:ext uri="{FF2B5EF4-FFF2-40B4-BE49-F238E27FC236}">
                <a16:creationId xmlns:a16="http://schemas.microsoft.com/office/drawing/2014/main" id="{8969D019-E024-7D3D-9F40-462910D19A0D}"/>
              </a:ext>
            </a:extLst>
          </p:cNvPr>
          <p:cNvSpPr txBox="1"/>
          <p:nvPr/>
        </p:nvSpPr>
        <p:spPr>
          <a:xfrm>
            <a:off x="8645904" y="10613132"/>
            <a:ext cx="27432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= moderate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9" name="Image 23">
            <a:extLst>
              <a:ext uri="{FF2B5EF4-FFF2-40B4-BE49-F238E27FC236}">
                <a16:creationId xmlns:a16="http://schemas.microsoft.com/office/drawing/2014/main" id="{F35B2068-2A24-B6AF-1BC8-E825E96AEC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0816" y="10997180"/>
            <a:ext cx="365760" cy="365760"/>
          </a:xfrm>
          <a:prstGeom prst="rect">
            <a:avLst/>
          </a:prstGeom>
        </p:spPr>
      </p:pic>
      <p:pic>
        <p:nvPicPr>
          <p:cNvPr id="160" name="Image 24">
            <a:extLst>
              <a:ext uri="{FF2B5EF4-FFF2-40B4-BE49-F238E27FC236}">
                <a16:creationId xmlns:a16="http://schemas.microsoft.com/office/drawing/2014/main" id="{93F0E963-B4A2-9CD3-25E8-D96C0D50DB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18288" y="10997180"/>
            <a:ext cx="365760" cy="365760"/>
          </a:xfrm>
          <a:prstGeom prst="rect">
            <a:avLst/>
          </a:prstGeom>
        </p:spPr>
      </p:pic>
      <p:pic>
        <p:nvPicPr>
          <p:cNvPr id="161" name="Image 25">
            <a:extLst>
              <a:ext uri="{FF2B5EF4-FFF2-40B4-BE49-F238E27FC236}">
                <a16:creationId xmlns:a16="http://schemas.microsoft.com/office/drawing/2014/main" id="{8C1FE35D-BB47-07C6-C4F7-BA05B20FD4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5760" y="10997180"/>
            <a:ext cx="365760" cy="365760"/>
          </a:xfrm>
          <a:prstGeom prst="rect">
            <a:avLst/>
          </a:prstGeom>
        </p:spPr>
      </p:pic>
      <p:sp>
        <p:nvSpPr>
          <p:cNvPr id="162" name="Text 58">
            <a:extLst>
              <a:ext uri="{FF2B5EF4-FFF2-40B4-BE49-F238E27FC236}">
                <a16:creationId xmlns:a16="http://schemas.microsoft.com/office/drawing/2014/main" id="{913E759A-B6A7-32E2-2D50-D92EA5DD3F6E}"/>
              </a:ext>
            </a:extLst>
          </p:cNvPr>
          <p:cNvSpPr txBox="1"/>
          <p:nvPr/>
        </p:nvSpPr>
        <p:spPr>
          <a:xfrm>
            <a:off x="12522960" y="10613132"/>
            <a:ext cx="27432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= very high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3" name="Image 26">
            <a:extLst>
              <a:ext uri="{FF2B5EF4-FFF2-40B4-BE49-F238E27FC236}">
                <a16:creationId xmlns:a16="http://schemas.microsoft.com/office/drawing/2014/main" id="{343EAB58-78BC-96B1-C6F2-67D27BBB4D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7872" y="10997180"/>
            <a:ext cx="365760" cy="365760"/>
          </a:xfrm>
          <a:prstGeom prst="rect">
            <a:avLst/>
          </a:prstGeom>
        </p:spPr>
      </p:pic>
      <p:pic>
        <p:nvPicPr>
          <p:cNvPr id="164" name="Image 27">
            <a:extLst>
              <a:ext uri="{FF2B5EF4-FFF2-40B4-BE49-F238E27FC236}">
                <a16:creationId xmlns:a16="http://schemas.microsoft.com/office/drawing/2014/main" id="{C50079DF-B17B-9B07-226E-EDD0A34371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95344" y="10997180"/>
            <a:ext cx="365760" cy="365760"/>
          </a:xfrm>
          <a:prstGeom prst="rect">
            <a:avLst/>
          </a:prstGeom>
        </p:spPr>
      </p:pic>
      <p:pic>
        <p:nvPicPr>
          <p:cNvPr id="165" name="Image 28">
            <a:extLst>
              <a:ext uri="{FF2B5EF4-FFF2-40B4-BE49-F238E27FC236}">
                <a16:creationId xmlns:a16="http://schemas.microsoft.com/office/drawing/2014/main" id="{AB90D756-DE54-4E73-31B1-55EA0BDE72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42816" y="10997180"/>
            <a:ext cx="365760" cy="365760"/>
          </a:xfrm>
          <a:prstGeom prst="rect">
            <a:avLst/>
          </a:prstGeom>
        </p:spPr>
      </p:pic>
      <p:pic>
        <p:nvPicPr>
          <p:cNvPr id="166" name="Image 29">
            <a:extLst>
              <a:ext uri="{FF2B5EF4-FFF2-40B4-BE49-F238E27FC236}">
                <a16:creationId xmlns:a16="http://schemas.microsoft.com/office/drawing/2014/main" id="{D8CA07F0-3F59-56B8-3623-679CD6A25B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90288" y="10997180"/>
            <a:ext cx="365760" cy="365760"/>
          </a:xfrm>
          <a:prstGeom prst="rect">
            <a:avLst/>
          </a:prstGeom>
        </p:spPr>
      </p:pic>
      <p:sp>
        <p:nvSpPr>
          <p:cNvPr id="167" name="Text 59">
            <a:extLst>
              <a:ext uri="{FF2B5EF4-FFF2-40B4-BE49-F238E27FC236}">
                <a16:creationId xmlns:a16="http://schemas.microsoft.com/office/drawing/2014/main" id="{05B027BF-0529-D24C-A707-C0DD48E3B10B}"/>
              </a:ext>
            </a:extLst>
          </p:cNvPr>
          <p:cNvSpPr txBox="1"/>
          <p:nvPr/>
        </p:nvSpPr>
        <p:spPr>
          <a:xfrm>
            <a:off x="16747488" y="10613132"/>
            <a:ext cx="2743200" cy="11338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1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= extremely high</a:t>
            </a:r>
            <a:endParaRPr lang="en-US" sz="2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5263318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8698A7-1CF7-3C30-28F9-7DE95E90B6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2749AFAC-6CCC-8EB0-DFEA-B9A2AA0CCB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Software: Frameworks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1C0D7E-E285-AA01-372C-6382EF775C9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13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DF36C62-460D-793E-E21B-12FD1BAEA00D}"/>
              </a:ext>
            </a:extLst>
          </p:cNvPr>
          <p:cNvSpPr txBox="1"/>
          <p:nvPr/>
        </p:nvSpPr>
        <p:spPr>
          <a:xfrm>
            <a:off x="727200" y="1406953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3B28FD71-879D-DDF0-E65F-C967E2ECE070}"/>
              </a:ext>
            </a:extLst>
          </p:cNvPr>
          <p:cNvSpPr/>
          <p:nvPr/>
        </p:nvSpPr>
        <p:spPr>
          <a:xfrm>
            <a:off x="727200" y="2855167"/>
            <a:ext cx="9685763" cy="6784849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DB1C4DE6-90F1-1825-6341-28D5D4478C75}"/>
              </a:ext>
            </a:extLst>
          </p:cNvPr>
          <p:cNvSpPr/>
          <p:nvPr/>
        </p:nvSpPr>
        <p:spPr>
          <a:xfrm>
            <a:off x="1312416" y="3367231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B302B711-7347-A448-3F04-20F0555D5D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29382" y="3784197"/>
            <a:ext cx="903427" cy="903427"/>
          </a:xfrm>
          <a:prstGeom prst="rect">
            <a:avLst/>
          </a:prstGeom>
        </p:spPr>
      </p:pic>
      <p:sp>
        <p:nvSpPr>
          <p:cNvPr id="12" name="Text 4">
            <a:extLst>
              <a:ext uri="{FF2B5EF4-FFF2-40B4-BE49-F238E27FC236}">
                <a16:creationId xmlns:a16="http://schemas.microsoft.com/office/drawing/2014/main" id="{AD527BFA-189A-36F6-2D02-C69C7E678CFA}"/>
              </a:ext>
            </a:extLst>
          </p:cNvPr>
          <p:cNvSpPr txBox="1"/>
          <p:nvPr/>
        </p:nvSpPr>
        <p:spPr>
          <a:xfrm>
            <a:off x="3378960" y="3294079"/>
            <a:ext cx="7034003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Cloud-first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CF197562-7DC7-C5AF-AEE9-A4330222CEBD}"/>
              </a:ext>
            </a:extLst>
          </p:cNvPr>
          <p:cNvSpPr txBox="1"/>
          <p:nvPr/>
        </p:nvSpPr>
        <p:spPr>
          <a:xfrm>
            <a:off x="3378960" y="4245055"/>
            <a:ext cx="59516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Built to train at scale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6">
            <a:extLst>
              <a:ext uri="{FF2B5EF4-FFF2-40B4-BE49-F238E27FC236}">
                <a16:creationId xmlns:a16="http://schemas.microsoft.com/office/drawing/2014/main" id="{2F809B14-7AED-6E15-0586-C45DB833DA0F}"/>
              </a:ext>
            </a:extLst>
          </p:cNvPr>
          <p:cNvSpPr txBox="1"/>
          <p:nvPr/>
        </p:nvSpPr>
        <p:spPr>
          <a:xfrm>
            <a:off x="1458720" y="5506927"/>
            <a:ext cx="9509760" cy="4133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TensorFlow, Caffe, MXNet, PyTorch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Large datasets, learn millions of weights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 on GPU / CPU / FPGA / TPU clusters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Resource-hungry — a poor fit for edges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E448A22C-3BC3-A0DD-8F57-25A3144BFC4C}"/>
              </a:ext>
            </a:extLst>
          </p:cNvPr>
          <p:cNvSpPr/>
          <p:nvPr/>
        </p:nvSpPr>
        <p:spPr>
          <a:xfrm>
            <a:off x="11700001" y="2855167"/>
            <a:ext cx="9685764" cy="6784849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8">
            <a:extLst>
              <a:ext uri="{FF2B5EF4-FFF2-40B4-BE49-F238E27FC236}">
                <a16:creationId xmlns:a16="http://schemas.microsoft.com/office/drawing/2014/main" id="{3C0F5EED-4E73-3CF7-D0CF-DFDFCE114942}"/>
              </a:ext>
            </a:extLst>
          </p:cNvPr>
          <p:cNvSpPr/>
          <p:nvPr/>
        </p:nvSpPr>
        <p:spPr>
          <a:xfrm>
            <a:off x="12285216" y="3367231"/>
            <a:ext cx="1737360" cy="173736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" name="Image 1">
            <a:extLst>
              <a:ext uri="{FF2B5EF4-FFF2-40B4-BE49-F238E27FC236}">
                <a16:creationId xmlns:a16="http://schemas.microsoft.com/office/drawing/2014/main" id="{7C9C8D0B-925D-FCF7-89D4-F5B82AA458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02182" y="3784197"/>
            <a:ext cx="903427" cy="903427"/>
          </a:xfrm>
          <a:prstGeom prst="rect">
            <a:avLst/>
          </a:prstGeom>
        </p:spPr>
      </p:pic>
      <p:sp>
        <p:nvSpPr>
          <p:cNvPr id="22" name="Text 9">
            <a:extLst>
              <a:ext uri="{FF2B5EF4-FFF2-40B4-BE49-F238E27FC236}">
                <a16:creationId xmlns:a16="http://schemas.microsoft.com/office/drawing/2014/main" id="{EE91F124-4CF7-B1EC-31DD-589BECD65629}"/>
              </a:ext>
            </a:extLst>
          </p:cNvPr>
          <p:cNvSpPr txBox="1"/>
          <p:nvPr/>
        </p:nvSpPr>
        <p:spPr>
          <a:xfrm>
            <a:off x="14351760" y="3294079"/>
            <a:ext cx="7863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Edge-optimized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10">
            <a:extLst>
              <a:ext uri="{FF2B5EF4-FFF2-40B4-BE49-F238E27FC236}">
                <a16:creationId xmlns:a16="http://schemas.microsoft.com/office/drawing/2014/main" id="{DF31FC3B-DD02-84B0-472E-6CC89AEACE48}"/>
              </a:ext>
            </a:extLst>
          </p:cNvPr>
          <p:cNvSpPr txBox="1"/>
          <p:nvPr/>
        </p:nvSpPr>
        <p:spPr>
          <a:xfrm>
            <a:off x="14351760" y="4245055"/>
            <a:ext cx="64928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800" i="1" dirty="0">
                <a:solidFill>
                  <a:srgbClr val="EAA51B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Built to infer on-device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Text 11">
            <a:extLst>
              <a:ext uri="{FF2B5EF4-FFF2-40B4-BE49-F238E27FC236}">
                <a16:creationId xmlns:a16="http://schemas.microsoft.com/office/drawing/2014/main" id="{16364BD0-9573-BC47-0074-BE456B14A782}"/>
              </a:ext>
            </a:extLst>
          </p:cNvPr>
          <p:cNvSpPr txBox="1"/>
          <p:nvPr/>
        </p:nvSpPr>
        <p:spPr>
          <a:xfrm>
            <a:off x="12431520" y="5506927"/>
            <a:ext cx="8413068" cy="3879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Same inference, far fewer resources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Small-scale, real-time input data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Installed on phones, Pi, laptops, servers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Aft>
                <a:spcPts val="9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Optimized kernels &amp; quantization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2A15081E-A754-EE3C-1420-9A1F945CC3F3}"/>
              </a:ext>
            </a:extLst>
          </p:cNvPr>
          <p:cNvSpPr txBox="1"/>
          <p:nvPr/>
        </p:nvSpPr>
        <p:spPr>
          <a:xfrm>
            <a:off x="2576239" y="11810742"/>
            <a:ext cx="19631610" cy="133369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TensorFlow Authors. </a:t>
            </a:r>
            <a:r>
              <a:rPr lang="en-US" sz="2000" i="1" dirty="0">
                <a:latin typeface="Arial" panose="020B0604020202020204" pitchFamily="34" charset="0"/>
                <a:cs typeface="Arial" panose="020B0604020202020204" pitchFamily="34" charset="0"/>
              </a:rPr>
              <a:t>TensorFlow Lite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https://www.tensorflow.org/lite. Accessed: 2024-05-21. 2024.</a:t>
            </a:r>
          </a:p>
          <a:p>
            <a:pPr>
              <a:spcBef>
                <a:spcPts val="12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Tianqi Chen et al. “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MxNet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: A flexible and efficient machine learning library for heterogeneous distributed systems”. In: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preprint arXiv:1512.01274 (2015). </a:t>
            </a:r>
            <a:b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</a:b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  <p:sp>
        <p:nvSpPr>
          <p:cNvPr id="170" name="Text 2">
            <a:extLst>
              <a:ext uri="{FF2B5EF4-FFF2-40B4-BE49-F238E27FC236}">
                <a16:creationId xmlns:a16="http://schemas.microsoft.com/office/drawing/2014/main" id="{EFA0D6F8-5CF4-1291-CE3F-783C2C6DD903}"/>
              </a:ext>
            </a:extLst>
          </p:cNvPr>
          <p:cNvSpPr txBox="1"/>
          <p:nvPr/>
        </p:nvSpPr>
        <p:spPr>
          <a:xfrm>
            <a:off x="683765" y="1452985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Cloud Frameworks Don’t Fit the Edge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2981174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D2CDD4-F168-269C-86DA-E5F1D1C777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DFD301AE-6ACA-01A2-9FA3-DF76AD718F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Software: Lite/Mobile Runtime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F87B17-C23F-476E-D143-BCF44347731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14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8B8587E0-10E2-7C1A-BCFD-873826E0FF22}"/>
              </a:ext>
            </a:extLst>
          </p:cNvPr>
          <p:cNvSpPr txBox="1"/>
          <p:nvPr/>
        </p:nvSpPr>
        <p:spPr>
          <a:xfrm>
            <a:off x="727200" y="1406953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Shape 2">
            <a:extLst>
              <a:ext uri="{FF2B5EF4-FFF2-40B4-BE49-F238E27FC236}">
                <a16:creationId xmlns:a16="http://schemas.microsoft.com/office/drawing/2014/main" id="{2EAB8393-734B-522C-E0BC-E5EBC2761930}"/>
              </a:ext>
            </a:extLst>
          </p:cNvPr>
          <p:cNvSpPr/>
          <p:nvPr/>
        </p:nvSpPr>
        <p:spPr>
          <a:xfrm>
            <a:off x="628160" y="1864679"/>
            <a:ext cx="11155680" cy="1424269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Shape 3">
            <a:extLst>
              <a:ext uri="{FF2B5EF4-FFF2-40B4-BE49-F238E27FC236}">
                <a16:creationId xmlns:a16="http://schemas.microsoft.com/office/drawing/2014/main" id="{64096592-0A82-AE62-A852-2210BAA217F6}"/>
              </a:ext>
            </a:extLst>
          </p:cNvPr>
          <p:cNvSpPr/>
          <p:nvPr/>
        </p:nvSpPr>
        <p:spPr>
          <a:xfrm>
            <a:off x="993920" y="1992695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 0">
            <a:extLst>
              <a:ext uri="{FF2B5EF4-FFF2-40B4-BE49-F238E27FC236}">
                <a16:creationId xmlns:a16="http://schemas.microsoft.com/office/drawing/2014/main" id="{788C18C4-2E2D-AD3A-CEAC-8E18080B9A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045" y="2264820"/>
            <a:ext cx="589605" cy="589605"/>
          </a:xfrm>
          <a:prstGeom prst="rect">
            <a:avLst/>
          </a:prstGeom>
        </p:spPr>
      </p:pic>
      <p:sp>
        <p:nvSpPr>
          <p:cNvPr id="10" name="Text 4">
            <a:extLst>
              <a:ext uri="{FF2B5EF4-FFF2-40B4-BE49-F238E27FC236}">
                <a16:creationId xmlns:a16="http://schemas.microsoft.com/office/drawing/2014/main" id="{11748CC1-3BD4-A30A-60A4-8E0A5D2CA2DE}"/>
              </a:ext>
            </a:extLst>
          </p:cNvPr>
          <p:cNvSpPr txBox="1"/>
          <p:nvPr/>
        </p:nvSpPr>
        <p:spPr>
          <a:xfrm>
            <a:off x="2221410" y="1914659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TensorFlow Lite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320F56B9-C27B-2E66-AA9F-B904B2106233}"/>
              </a:ext>
            </a:extLst>
          </p:cNvPr>
          <p:cNvSpPr txBox="1"/>
          <p:nvPr/>
        </p:nvSpPr>
        <p:spPr>
          <a:xfrm>
            <a:off x="2240490" y="2559623"/>
            <a:ext cx="944971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Google’s mobile/edge runtime — fused, quantized kernels cut latency.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Shape 6">
            <a:extLst>
              <a:ext uri="{FF2B5EF4-FFF2-40B4-BE49-F238E27FC236}">
                <a16:creationId xmlns:a16="http://schemas.microsoft.com/office/drawing/2014/main" id="{B6DD0C0F-9D59-62D9-4F13-9D82C2E17103}"/>
              </a:ext>
            </a:extLst>
          </p:cNvPr>
          <p:cNvSpPr/>
          <p:nvPr/>
        </p:nvSpPr>
        <p:spPr>
          <a:xfrm>
            <a:off x="12242250" y="1864467"/>
            <a:ext cx="11155680" cy="1444752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7">
            <a:extLst>
              <a:ext uri="{FF2B5EF4-FFF2-40B4-BE49-F238E27FC236}">
                <a16:creationId xmlns:a16="http://schemas.microsoft.com/office/drawing/2014/main" id="{1C0EA990-5980-9D61-F1EF-FA93AA69D4B6}"/>
              </a:ext>
            </a:extLst>
          </p:cNvPr>
          <p:cNvSpPr/>
          <p:nvPr/>
        </p:nvSpPr>
        <p:spPr>
          <a:xfrm>
            <a:off x="12608010" y="1992483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 1">
            <a:extLst>
              <a:ext uri="{FF2B5EF4-FFF2-40B4-BE49-F238E27FC236}">
                <a16:creationId xmlns:a16="http://schemas.microsoft.com/office/drawing/2014/main" id="{3B9A1C68-D5AF-82DA-1F82-20FAEC1B22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135" y="2264608"/>
            <a:ext cx="589605" cy="589605"/>
          </a:xfrm>
          <a:prstGeom prst="rect">
            <a:avLst/>
          </a:prstGeom>
        </p:spPr>
      </p:pic>
      <p:sp>
        <p:nvSpPr>
          <p:cNvPr id="21" name="Text 8">
            <a:extLst>
              <a:ext uri="{FF2B5EF4-FFF2-40B4-BE49-F238E27FC236}">
                <a16:creationId xmlns:a16="http://schemas.microsoft.com/office/drawing/2014/main" id="{D0D3AFE1-2634-80A0-AE60-5188E8CFF350}"/>
              </a:ext>
            </a:extLst>
          </p:cNvPr>
          <p:cNvSpPr txBox="1"/>
          <p:nvPr/>
        </p:nvSpPr>
        <p:spPr>
          <a:xfrm>
            <a:off x="13946021" y="1896462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ONNX Runtime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DBCF9264-6736-E9FF-D7A1-8D884C188414}"/>
              </a:ext>
            </a:extLst>
          </p:cNvPr>
          <p:cNvSpPr txBox="1"/>
          <p:nvPr/>
        </p:nvSpPr>
        <p:spPr>
          <a:xfrm>
            <a:off x="13946021" y="2591406"/>
            <a:ext cx="94131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Cross-platform engine (Meta + Microsoft); runs on Jetson, FPGA, NPU, AGX.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Shape 10">
            <a:extLst>
              <a:ext uri="{FF2B5EF4-FFF2-40B4-BE49-F238E27FC236}">
                <a16:creationId xmlns:a16="http://schemas.microsoft.com/office/drawing/2014/main" id="{5D7080D0-A56B-A854-2B22-AAF3D0215448}"/>
              </a:ext>
            </a:extLst>
          </p:cNvPr>
          <p:cNvSpPr/>
          <p:nvPr/>
        </p:nvSpPr>
        <p:spPr>
          <a:xfrm>
            <a:off x="628160" y="3454378"/>
            <a:ext cx="11155679" cy="1389888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C5915A47-4F26-A351-052A-A42DDE6AFBFE}"/>
              </a:ext>
            </a:extLst>
          </p:cNvPr>
          <p:cNvSpPr/>
          <p:nvPr/>
        </p:nvSpPr>
        <p:spPr>
          <a:xfrm>
            <a:off x="993921" y="3586127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7" name="Image 2">
            <a:extLst>
              <a:ext uri="{FF2B5EF4-FFF2-40B4-BE49-F238E27FC236}">
                <a16:creationId xmlns:a16="http://schemas.microsoft.com/office/drawing/2014/main" id="{A51BBCD7-7874-83DB-057D-469F8070D58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66046" y="3858252"/>
            <a:ext cx="589605" cy="589605"/>
          </a:xfrm>
          <a:prstGeom prst="rect">
            <a:avLst/>
          </a:prstGeom>
        </p:spPr>
      </p:pic>
      <p:sp>
        <p:nvSpPr>
          <p:cNvPr id="29" name="Text 12">
            <a:extLst>
              <a:ext uri="{FF2B5EF4-FFF2-40B4-BE49-F238E27FC236}">
                <a16:creationId xmlns:a16="http://schemas.microsoft.com/office/drawing/2014/main" id="{919CB8A8-5355-B9B9-6BA2-C5BA8E7480AF}"/>
              </a:ext>
            </a:extLst>
          </p:cNvPr>
          <p:cNvSpPr txBox="1"/>
          <p:nvPr/>
        </p:nvSpPr>
        <p:spPr>
          <a:xfrm>
            <a:off x="2326750" y="3492492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Core ML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ext 13">
            <a:extLst>
              <a:ext uri="{FF2B5EF4-FFF2-40B4-BE49-F238E27FC236}">
                <a16:creationId xmlns:a16="http://schemas.microsoft.com/office/drawing/2014/main" id="{BDB0493E-1147-CD4F-650C-0332B0CA9145}"/>
              </a:ext>
            </a:extLst>
          </p:cNvPr>
          <p:cNvSpPr txBox="1"/>
          <p:nvPr/>
        </p:nvSpPr>
        <p:spPr>
          <a:xfrm>
            <a:off x="2326750" y="4187436"/>
            <a:ext cx="93268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Apple’s on-device package — minimal memory &amp; power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Shape 14">
            <a:extLst>
              <a:ext uri="{FF2B5EF4-FFF2-40B4-BE49-F238E27FC236}">
                <a16:creationId xmlns:a16="http://schemas.microsoft.com/office/drawing/2014/main" id="{3CD8E3DD-9051-DAEE-7D8E-F563D51F1952}"/>
              </a:ext>
            </a:extLst>
          </p:cNvPr>
          <p:cNvSpPr/>
          <p:nvPr/>
        </p:nvSpPr>
        <p:spPr>
          <a:xfrm>
            <a:off x="12242250" y="3414366"/>
            <a:ext cx="11155680" cy="1444752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Shape 15">
            <a:extLst>
              <a:ext uri="{FF2B5EF4-FFF2-40B4-BE49-F238E27FC236}">
                <a16:creationId xmlns:a16="http://schemas.microsoft.com/office/drawing/2014/main" id="{FA02A9C0-3A61-CEA0-8382-01FA9CE242B0}"/>
              </a:ext>
            </a:extLst>
          </p:cNvPr>
          <p:cNvSpPr/>
          <p:nvPr/>
        </p:nvSpPr>
        <p:spPr>
          <a:xfrm>
            <a:off x="12608010" y="3606760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3" name="Image 3">
            <a:extLst>
              <a:ext uri="{FF2B5EF4-FFF2-40B4-BE49-F238E27FC236}">
                <a16:creationId xmlns:a16="http://schemas.microsoft.com/office/drawing/2014/main" id="{2ED1E458-11EC-9394-96CB-9CB63D946D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135" y="3878885"/>
            <a:ext cx="589605" cy="589605"/>
          </a:xfrm>
          <a:prstGeom prst="rect">
            <a:avLst/>
          </a:prstGeom>
        </p:spPr>
      </p:pic>
      <p:sp>
        <p:nvSpPr>
          <p:cNvPr id="34" name="Text 16">
            <a:extLst>
              <a:ext uri="{FF2B5EF4-FFF2-40B4-BE49-F238E27FC236}">
                <a16:creationId xmlns:a16="http://schemas.microsoft.com/office/drawing/2014/main" id="{E57241F2-085C-0940-FABA-31F005A16AD9}"/>
              </a:ext>
            </a:extLst>
          </p:cNvPr>
          <p:cNvSpPr txBox="1"/>
          <p:nvPr/>
        </p:nvSpPr>
        <p:spPr>
          <a:xfrm>
            <a:off x="13928151" y="3471710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QNNPACK / XNNPACK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7">
            <a:extLst>
              <a:ext uri="{FF2B5EF4-FFF2-40B4-BE49-F238E27FC236}">
                <a16:creationId xmlns:a16="http://schemas.microsoft.com/office/drawing/2014/main" id="{650A0DD1-E275-1790-3968-07B5F38F38F5}"/>
              </a:ext>
            </a:extLst>
          </p:cNvPr>
          <p:cNvSpPr txBox="1"/>
          <p:nvPr/>
        </p:nvSpPr>
        <p:spPr>
          <a:xfrm>
            <a:off x="13946021" y="4157161"/>
            <a:ext cx="8869680" cy="5669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Meta &amp; Google low-level kernels for quantized &amp; float inference.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Shape 18">
            <a:extLst>
              <a:ext uri="{FF2B5EF4-FFF2-40B4-BE49-F238E27FC236}">
                <a16:creationId xmlns:a16="http://schemas.microsoft.com/office/drawing/2014/main" id="{0CD7C432-5A51-5B5B-FC91-95EB1681A40D}"/>
              </a:ext>
            </a:extLst>
          </p:cNvPr>
          <p:cNvSpPr/>
          <p:nvPr/>
        </p:nvSpPr>
        <p:spPr>
          <a:xfrm>
            <a:off x="577911" y="4988975"/>
            <a:ext cx="11155678" cy="1389888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Shape 19">
            <a:extLst>
              <a:ext uri="{FF2B5EF4-FFF2-40B4-BE49-F238E27FC236}">
                <a16:creationId xmlns:a16="http://schemas.microsoft.com/office/drawing/2014/main" id="{475BCFFE-2A75-0D6D-EEC9-B2228F030D88}"/>
              </a:ext>
            </a:extLst>
          </p:cNvPr>
          <p:cNvSpPr/>
          <p:nvPr/>
        </p:nvSpPr>
        <p:spPr>
          <a:xfrm>
            <a:off x="943671" y="5116991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8" name="Image 4">
            <a:extLst>
              <a:ext uri="{FF2B5EF4-FFF2-40B4-BE49-F238E27FC236}">
                <a16:creationId xmlns:a16="http://schemas.microsoft.com/office/drawing/2014/main" id="{AEDD05CC-27A3-55BA-CC2B-758B88CD56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796" y="5389116"/>
            <a:ext cx="589605" cy="589605"/>
          </a:xfrm>
          <a:prstGeom prst="rect">
            <a:avLst/>
          </a:prstGeom>
        </p:spPr>
      </p:pic>
      <p:sp>
        <p:nvSpPr>
          <p:cNvPr id="39" name="Text 20">
            <a:extLst>
              <a:ext uri="{FF2B5EF4-FFF2-40B4-BE49-F238E27FC236}">
                <a16:creationId xmlns:a16="http://schemas.microsoft.com/office/drawing/2014/main" id="{2F74D43B-7128-C0C5-DC29-5374E79DFDD0}"/>
              </a:ext>
            </a:extLst>
          </p:cNvPr>
          <p:cNvSpPr txBox="1"/>
          <p:nvPr/>
        </p:nvSpPr>
        <p:spPr>
          <a:xfrm>
            <a:off x="2276500" y="5023356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OpenVINO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 21">
            <a:extLst>
              <a:ext uri="{FF2B5EF4-FFF2-40B4-BE49-F238E27FC236}">
                <a16:creationId xmlns:a16="http://schemas.microsoft.com/office/drawing/2014/main" id="{ED17941D-5B73-B2B9-27A3-1D60CE03E941}"/>
              </a:ext>
            </a:extLst>
          </p:cNvPr>
          <p:cNvSpPr txBox="1"/>
          <p:nvPr/>
        </p:nvSpPr>
        <p:spPr>
          <a:xfrm>
            <a:off x="2276500" y="5718300"/>
            <a:ext cx="9326876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Intel toolkit — converts TF/PyTorch models, deploys across Intel HW.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Shape 22">
            <a:extLst>
              <a:ext uri="{FF2B5EF4-FFF2-40B4-BE49-F238E27FC236}">
                <a16:creationId xmlns:a16="http://schemas.microsoft.com/office/drawing/2014/main" id="{C2214C3F-5773-903D-0C5D-BFFE5F04A8A1}"/>
              </a:ext>
            </a:extLst>
          </p:cNvPr>
          <p:cNvSpPr/>
          <p:nvPr/>
        </p:nvSpPr>
        <p:spPr>
          <a:xfrm>
            <a:off x="12242250" y="4960072"/>
            <a:ext cx="11155680" cy="1444752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Shape 23">
            <a:extLst>
              <a:ext uri="{FF2B5EF4-FFF2-40B4-BE49-F238E27FC236}">
                <a16:creationId xmlns:a16="http://schemas.microsoft.com/office/drawing/2014/main" id="{58BED9E2-C4AA-9EAF-CD7E-572AB9D65E1C}"/>
              </a:ext>
            </a:extLst>
          </p:cNvPr>
          <p:cNvSpPr/>
          <p:nvPr/>
        </p:nvSpPr>
        <p:spPr>
          <a:xfrm>
            <a:off x="12608010" y="5131439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Image 5">
            <a:extLst>
              <a:ext uri="{FF2B5EF4-FFF2-40B4-BE49-F238E27FC236}">
                <a16:creationId xmlns:a16="http://schemas.microsoft.com/office/drawing/2014/main" id="{A3C99143-FF33-BA42-53FA-7A7E1E7E31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0135" y="5403564"/>
            <a:ext cx="589605" cy="589605"/>
          </a:xfrm>
          <a:prstGeom prst="rect">
            <a:avLst/>
          </a:prstGeom>
        </p:spPr>
      </p:pic>
      <p:sp>
        <p:nvSpPr>
          <p:cNvPr id="44" name="Text 24">
            <a:extLst>
              <a:ext uri="{FF2B5EF4-FFF2-40B4-BE49-F238E27FC236}">
                <a16:creationId xmlns:a16="http://schemas.microsoft.com/office/drawing/2014/main" id="{1462A65B-3D11-2E30-8FBC-790E765A9325}"/>
              </a:ext>
            </a:extLst>
          </p:cNvPr>
          <p:cNvSpPr txBox="1"/>
          <p:nvPr/>
        </p:nvSpPr>
        <p:spPr>
          <a:xfrm>
            <a:off x="13978401" y="5041998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Vitis AI · FINN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5">
            <a:extLst>
              <a:ext uri="{FF2B5EF4-FFF2-40B4-BE49-F238E27FC236}">
                <a16:creationId xmlns:a16="http://schemas.microsoft.com/office/drawing/2014/main" id="{B31EB30C-2FE9-4A85-AD66-3D3A2D6B5E2F}"/>
              </a:ext>
            </a:extLst>
          </p:cNvPr>
          <p:cNvSpPr txBox="1"/>
          <p:nvPr/>
        </p:nvSpPr>
        <p:spPr>
          <a:xfrm>
            <a:off x="13978401" y="5736942"/>
            <a:ext cx="88696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Xilinx FPGA stacks — optimize, compile &amp; quantize for the fabric.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Shape 26">
            <a:extLst>
              <a:ext uri="{FF2B5EF4-FFF2-40B4-BE49-F238E27FC236}">
                <a16:creationId xmlns:a16="http://schemas.microsoft.com/office/drawing/2014/main" id="{9DB47780-3064-A5FD-A52D-5EE4D9813A51}"/>
              </a:ext>
            </a:extLst>
          </p:cNvPr>
          <p:cNvSpPr/>
          <p:nvPr/>
        </p:nvSpPr>
        <p:spPr>
          <a:xfrm>
            <a:off x="577910" y="6509516"/>
            <a:ext cx="11155677" cy="1389888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Shape 27">
            <a:extLst>
              <a:ext uri="{FF2B5EF4-FFF2-40B4-BE49-F238E27FC236}">
                <a16:creationId xmlns:a16="http://schemas.microsoft.com/office/drawing/2014/main" id="{0BA6224E-D5A8-9A94-FE5E-4D672773DDC1}"/>
              </a:ext>
            </a:extLst>
          </p:cNvPr>
          <p:cNvSpPr/>
          <p:nvPr/>
        </p:nvSpPr>
        <p:spPr>
          <a:xfrm>
            <a:off x="943671" y="6637532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8" name="Image 6">
            <a:extLst>
              <a:ext uri="{FF2B5EF4-FFF2-40B4-BE49-F238E27FC236}">
                <a16:creationId xmlns:a16="http://schemas.microsoft.com/office/drawing/2014/main" id="{6AE3D0A0-B5C4-AD66-DEC7-8D6E305F7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796" y="6909657"/>
            <a:ext cx="589605" cy="589605"/>
          </a:xfrm>
          <a:prstGeom prst="rect">
            <a:avLst/>
          </a:prstGeom>
        </p:spPr>
      </p:pic>
      <p:sp>
        <p:nvSpPr>
          <p:cNvPr id="49" name="Text 28">
            <a:extLst>
              <a:ext uri="{FF2B5EF4-FFF2-40B4-BE49-F238E27FC236}">
                <a16:creationId xmlns:a16="http://schemas.microsoft.com/office/drawing/2014/main" id="{5677C17D-A4D4-F6B2-77B5-4C254CDA7C23}"/>
              </a:ext>
            </a:extLst>
          </p:cNvPr>
          <p:cNvSpPr txBox="1"/>
          <p:nvPr/>
        </p:nvSpPr>
        <p:spPr>
          <a:xfrm>
            <a:off x="2276500" y="6543897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Azure IoT Edge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 29">
            <a:extLst>
              <a:ext uri="{FF2B5EF4-FFF2-40B4-BE49-F238E27FC236}">
                <a16:creationId xmlns:a16="http://schemas.microsoft.com/office/drawing/2014/main" id="{4E66C5CD-72B3-3092-466C-A9240441814B}"/>
              </a:ext>
            </a:extLst>
          </p:cNvPr>
          <p:cNvSpPr txBox="1"/>
          <p:nvPr/>
        </p:nvSpPr>
        <p:spPr>
          <a:xfrm>
            <a:off x="2276500" y="7238841"/>
            <a:ext cx="9363456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Microsoft — deploy &amp; manage cloud-native AI workloads on devices.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Shape 30">
            <a:extLst>
              <a:ext uri="{FF2B5EF4-FFF2-40B4-BE49-F238E27FC236}">
                <a16:creationId xmlns:a16="http://schemas.microsoft.com/office/drawing/2014/main" id="{08F99B81-A930-0237-94BF-AE0A0A92E9FA}"/>
              </a:ext>
            </a:extLst>
          </p:cNvPr>
          <p:cNvSpPr/>
          <p:nvPr/>
        </p:nvSpPr>
        <p:spPr>
          <a:xfrm>
            <a:off x="12203481" y="6522776"/>
            <a:ext cx="11155680" cy="1444752"/>
          </a:xfrm>
          <a:prstGeom prst="roundRect">
            <a:avLst>
              <a:gd name="adj" fmla="val 8000"/>
            </a:avLst>
          </a:prstGeom>
          <a:noFill/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Shape 31">
            <a:extLst>
              <a:ext uri="{FF2B5EF4-FFF2-40B4-BE49-F238E27FC236}">
                <a16:creationId xmlns:a16="http://schemas.microsoft.com/office/drawing/2014/main" id="{FCC5055F-493A-9F6F-D0A8-B8F1AFCF97A9}"/>
              </a:ext>
            </a:extLst>
          </p:cNvPr>
          <p:cNvSpPr/>
          <p:nvPr/>
        </p:nvSpPr>
        <p:spPr>
          <a:xfrm>
            <a:off x="12569241" y="6730548"/>
            <a:ext cx="1133856" cy="1133856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3" name="Image 7">
            <a:extLst>
              <a:ext uri="{FF2B5EF4-FFF2-40B4-BE49-F238E27FC236}">
                <a16:creationId xmlns:a16="http://schemas.microsoft.com/office/drawing/2014/main" id="{1A1E7451-7D70-268E-F798-71214534A3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41366" y="7002673"/>
            <a:ext cx="589605" cy="589605"/>
          </a:xfrm>
          <a:prstGeom prst="rect">
            <a:avLst/>
          </a:prstGeom>
        </p:spPr>
      </p:pic>
      <p:sp>
        <p:nvSpPr>
          <p:cNvPr id="54" name="Text 32">
            <a:extLst>
              <a:ext uri="{FF2B5EF4-FFF2-40B4-BE49-F238E27FC236}">
                <a16:creationId xmlns:a16="http://schemas.microsoft.com/office/drawing/2014/main" id="{D4E308F0-E170-2137-5593-8CCDE42FC1B5}"/>
              </a:ext>
            </a:extLst>
          </p:cNvPr>
          <p:cNvSpPr txBox="1"/>
          <p:nvPr/>
        </p:nvSpPr>
        <p:spPr>
          <a:xfrm>
            <a:off x="14032281" y="6602532"/>
            <a:ext cx="8595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SageMaker Neo · TensorRT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33">
            <a:extLst>
              <a:ext uri="{FF2B5EF4-FFF2-40B4-BE49-F238E27FC236}">
                <a16:creationId xmlns:a16="http://schemas.microsoft.com/office/drawing/2014/main" id="{A35DDCFC-0A23-E5B9-8D17-47384245A4EF}"/>
              </a:ext>
            </a:extLst>
          </p:cNvPr>
          <p:cNvSpPr txBox="1"/>
          <p:nvPr/>
        </p:nvSpPr>
        <p:spPr>
          <a:xfrm>
            <a:off x="14032281" y="7297476"/>
            <a:ext cx="93268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AWS &amp; NVIDIA — compile once, accelerate inference on target HW.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370AC020-0B97-FAE6-CB5D-B63A96FF38E3}"/>
              </a:ext>
            </a:extLst>
          </p:cNvPr>
          <p:cNvSpPr txBox="1"/>
          <p:nvPr/>
        </p:nvSpPr>
        <p:spPr>
          <a:xfrm>
            <a:off x="615957" y="8171529"/>
            <a:ext cx="23431453" cy="520655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Amazon Web Services, Inc. Amazon SageMaker Neo: Train Once, Run Anywhere.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4"/>
              </a:rPr>
              <a:t>https://aws.amazon.com/sagemaker/neo/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Accessed: 2024-08-21.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AMD Xilinx. Vitis AI.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https://www.xilinx.com/products/design-tools/vitis/vitis-ai.html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Apple Inc. Core ML Documentation.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https://developer.apple.com/documentation/coreml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Accessed: 2024-05-20.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Google. XNNPACK.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7"/>
              </a:rPr>
              <a:t>https://github.com/google/XNNPACK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GitHub repository.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Intel.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OpenVINO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Toolkit Overview.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8"/>
              </a:rPr>
              <a:t>https://www.intel.com/content/www/us/en/developer/tools/openvino-toolkit/overview.html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Accessed: 2024-07-10.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Dukhan Marat, W. Yiming, and L. Hao. QNNPACK: Open source library for optimized mobile deep learning. 2018.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Microsoft. Azure IoT Edge.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9"/>
              </a:rPr>
              <a:t>https://azure.microsoft.com/en-us/products/iot-edge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Accessed: 2024-07-10.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NVIDIA Corporation.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TensorRT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10"/>
              </a:rPr>
              <a:t>https://developer.nvidia.com/tensorrt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Accessed: 2024-05-20. 2024.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ONNX Runtime Developers. ONNX Runtime.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  <a:hlinkClick r:id="rId11"/>
              </a:rPr>
              <a:t>https://onnxruntime.ai/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2021.</a:t>
            </a:r>
          </a:p>
          <a:p>
            <a:pPr>
              <a:spcBef>
                <a:spcPts val="1000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Yaman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Umuroglu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et al. "FINN: A framework for fast, scalable binarized neural network inference". In: Proceedings of the 2017 ACM/SIGDA International Symposium on Field-Programmable Gate Arrays. 2017, pp. 65–74.</a:t>
            </a:r>
          </a:p>
          <a:p>
            <a:pPr marL="0" marR="0" indent="0" algn="l" defTabSz="355600" rtl="0" fontAlgn="auto" latinLnBrk="0" hangingPunct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2000" b="0" i="0" u="none" strike="noStrike" cap="none" spc="0" normalizeH="0" baseline="0" dirty="0">
              <a:ln>
                <a:noFill/>
              </a:ln>
              <a:solidFill>
                <a:schemeClr val="accent1">
                  <a:satOff val="-9155"/>
                  <a:lumOff val="-32673"/>
                </a:schemeClr>
              </a:solidFill>
              <a:effectLst/>
              <a:uFillTx/>
              <a:latin typeface="Arial" panose="020B0604020202020204" pitchFamily="34" charset="0"/>
              <a:cs typeface="Arial" panose="020B0604020202020204" pitchFamily="34" charset="0"/>
              <a:sym typeface="Graphik Light"/>
            </a:endParaRPr>
          </a:p>
        </p:txBody>
      </p:sp>
    </p:spTree>
    <p:extLst>
      <p:ext uri="{BB962C8B-B14F-4D97-AF65-F5344CB8AC3E}">
        <p14:creationId xmlns:p14="http://schemas.microsoft.com/office/powerpoint/2010/main" val="3787234392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DE0AF7-4871-1612-4653-BC6C519ED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A635C8AB-4214-D562-78FC-6375143266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Software: Deployment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6E2D126-1870-60A5-5087-9DB0D9FC0CF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15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309854-1D50-EAD3-9CC5-F0CC3ACEDCCD}"/>
              </a:ext>
            </a:extLst>
          </p:cNvPr>
          <p:cNvSpPr txBox="1"/>
          <p:nvPr/>
        </p:nvSpPr>
        <p:spPr>
          <a:xfrm>
            <a:off x="727200" y="1406953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0" name="Text 2">
            <a:extLst>
              <a:ext uri="{FF2B5EF4-FFF2-40B4-BE49-F238E27FC236}">
                <a16:creationId xmlns:a16="http://schemas.microsoft.com/office/drawing/2014/main" id="{01330C7D-F5D6-AA82-9CA0-88CA8B72F204}"/>
              </a:ext>
            </a:extLst>
          </p:cNvPr>
          <p:cNvSpPr txBox="1"/>
          <p:nvPr/>
        </p:nvSpPr>
        <p:spPr>
          <a:xfrm>
            <a:off x="683765" y="1452985"/>
            <a:ext cx="2194560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Runtimes &amp; Containers: The Stack</a:t>
            </a:r>
            <a:endParaRPr 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hape 2">
            <a:extLst>
              <a:ext uri="{FF2B5EF4-FFF2-40B4-BE49-F238E27FC236}">
                <a16:creationId xmlns:a16="http://schemas.microsoft.com/office/drawing/2014/main" id="{3D1E471B-2B69-5BFE-C523-42B80E575125}"/>
              </a:ext>
            </a:extLst>
          </p:cNvPr>
          <p:cNvSpPr/>
          <p:nvPr/>
        </p:nvSpPr>
        <p:spPr>
          <a:xfrm>
            <a:off x="683765" y="3067337"/>
            <a:ext cx="10241280" cy="82296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3">
            <a:extLst>
              <a:ext uri="{FF2B5EF4-FFF2-40B4-BE49-F238E27FC236}">
                <a16:creationId xmlns:a16="http://schemas.microsoft.com/office/drawing/2014/main" id="{F6FC881F-DD3D-DEF6-BDC8-6BE04222133E}"/>
              </a:ext>
            </a:extLst>
          </p:cNvPr>
          <p:cNvSpPr/>
          <p:nvPr/>
        </p:nvSpPr>
        <p:spPr>
          <a:xfrm>
            <a:off x="1195829" y="3524537"/>
            <a:ext cx="1463040" cy="14630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" name="Image 0">
            <a:extLst>
              <a:ext uri="{FF2B5EF4-FFF2-40B4-BE49-F238E27FC236}">
                <a16:creationId xmlns:a16="http://schemas.microsoft.com/office/drawing/2014/main" id="{252DEF0E-E08F-D6EE-A283-C53024C989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6959" y="3875667"/>
            <a:ext cx="760781" cy="760781"/>
          </a:xfrm>
          <a:prstGeom prst="rect">
            <a:avLst/>
          </a:prstGeom>
        </p:spPr>
      </p:pic>
      <p:sp>
        <p:nvSpPr>
          <p:cNvPr id="12" name="Text 4">
            <a:extLst>
              <a:ext uri="{FF2B5EF4-FFF2-40B4-BE49-F238E27FC236}">
                <a16:creationId xmlns:a16="http://schemas.microsoft.com/office/drawing/2014/main" id="{6A7174B2-FF86-D9C2-C122-CA9F776B79DA}"/>
              </a:ext>
            </a:extLst>
          </p:cNvPr>
          <p:cNvSpPr txBox="1"/>
          <p:nvPr/>
        </p:nvSpPr>
        <p:spPr>
          <a:xfrm>
            <a:off x="2878325" y="3469673"/>
            <a:ext cx="78638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Running Environments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 5">
            <a:extLst>
              <a:ext uri="{FF2B5EF4-FFF2-40B4-BE49-F238E27FC236}">
                <a16:creationId xmlns:a16="http://schemas.microsoft.com/office/drawing/2014/main" id="{B30C69A4-B1A8-DD1D-40FC-F81A175D283F}"/>
              </a:ext>
            </a:extLst>
          </p:cNvPr>
          <p:cNvSpPr txBox="1"/>
          <p:nvPr/>
        </p:nvSpPr>
        <p:spPr>
          <a:xfrm>
            <a:off x="1546959" y="5368817"/>
            <a:ext cx="9326880" cy="5669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spcBef>
                <a:spcPts val="36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TinyOS — event-driven OS for sensor networks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6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ROS / ROS 2 — robotics; DDS messaging, no master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6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AWS IoT Greengrass — deploy AI to fleets of devices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6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OpenVDAP · EdgeOS_H — vehicle &amp; smart-home stacks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6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SageMaker Edge — compile &amp; manage models on devices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spcBef>
                <a:spcPts val="3600"/>
              </a:spcBef>
              <a:spcAft>
                <a:spcPts val="1000"/>
              </a:spcAft>
              <a:buSzPct val="100000"/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PYNQ — Python on Xilinx Zynq FPGA + Arm SoCs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Shape 6">
            <a:extLst>
              <a:ext uri="{FF2B5EF4-FFF2-40B4-BE49-F238E27FC236}">
                <a16:creationId xmlns:a16="http://schemas.microsoft.com/office/drawing/2014/main" id="{EFFAE5C8-AE53-AF1F-3BCB-76A2AD6DEC0B}"/>
              </a:ext>
            </a:extLst>
          </p:cNvPr>
          <p:cNvSpPr/>
          <p:nvPr/>
        </p:nvSpPr>
        <p:spPr>
          <a:xfrm>
            <a:off x="11290805" y="3067337"/>
            <a:ext cx="11546236" cy="8229600"/>
          </a:xfrm>
          <a:prstGeom prst="roundRect">
            <a:avLst>
              <a:gd name="adj" fmla="val 2222"/>
            </a:avLst>
          </a:prstGeom>
          <a:solidFill>
            <a:schemeClr val="bg1"/>
          </a:solidFill>
          <a:ln w="12700">
            <a:solidFill>
              <a:schemeClr val="accent4">
                <a:lumMod val="50000"/>
              </a:schemeClr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7">
            <a:extLst>
              <a:ext uri="{FF2B5EF4-FFF2-40B4-BE49-F238E27FC236}">
                <a16:creationId xmlns:a16="http://schemas.microsoft.com/office/drawing/2014/main" id="{83383DED-4B12-51B5-CD17-097E10049CE0}"/>
              </a:ext>
            </a:extLst>
          </p:cNvPr>
          <p:cNvSpPr/>
          <p:nvPr/>
        </p:nvSpPr>
        <p:spPr>
          <a:xfrm>
            <a:off x="11802869" y="3524537"/>
            <a:ext cx="1463040" cy="1463040"/>
          </a:xfrm>
          <a:prstGeom prst="ellipse">
            <a:avLst/>
          </a:prstGeom>
          <a:solidFill>
            <a:srgbClr val="2E3A4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1">
            <a:extLst>
              <a:ext uri="{FF2B5EF4-FFF2-40B4-BE49-F238E27FC236}">
                <a16:creationId xmlns:a16="http://schemas.microsoft.com/office/drawing/2014/main" id="{22444B77-BC1D-6F0E-A838-3A6B83E4F1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53999" y="3875667"/>
            <a:ext cx="760781" cy="760781"/>
          </a:xfrm>
          <a:prstGeom prst="rect">
            <a:avLst/>
          </a:prstGeom>
        </p:spPr>
      </p:pic>
      <p:sp>
        <p:nvSpPr>
          <p:cNvPr id="20" name="Text 8">
            <a:extLst>
              <a:ext uri="{FF2B5EF4-FFF2-40B4-BE49-F238E27FC236}">
                <a16:creationId xmlns:a16="http://schemas.microsoft.com/office/drawing/2014/main" id="{C3928427-8212-29AB-412E-D010A05BB459}"/>
              </a:ext>
            </a:extLst>
          </p:cNvPr>
          <p:cNvSpPr txBox="1"/>
          <p:nvPr/>
        </p:nvSpPr>
        <p:spPr>
          <a:xfrm>
            <a:off x="13485365" y="3469673"/>
            <a:ext cx="8412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3200" b="1" dirty="0">
                <a:solidFill>
                  <a:srgbClr val="222A33"/>
                </a:solidFill>
                <a:latin typeface="Arial" panose="020B0604020202020204" pitchFamily="34" charset="0"/>
                <a:ea typeface="Cambria" pitchFamily="34" charset="-122"/>
                <a:cs typeface="Arial" panose="020B0604020202020204" pitchFamily="34" charset="0"/>
              </a:rPr>
              <a:t>Containers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 9">
            <a:extLst>
              <a:ext uri="{FF2B5EF4-FFF2-40B4-BE49-F238E27FC236}">
                <a16:creationId xmlns:a16="http://schemas.microsoft.com/office/drawing/2014/main" id="{B0027EF2-FE0D-F05D-1789-0202B3293173}"/>
              </a:ext>
            </a:extLst>
          </p:cNvPr>
          <p:cNvSpPr txBox="1"/>
          <p:nvPr/>
        </p:nvSpPr>
        <p:spPr>
          <a:xfrm>
            <a:off x="17561741" y="5353337"/>
            <a:ext cx="5067624" cy="38839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36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Bundle code, runtime, libraries &amp; deps into one portable unit.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2600" dirty="0">
                <a:solidFill>
                  <a:srgbClr val="44546A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Share the OS kernel — small, resource-efficient, easy to migrate.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>
              <a:spcBef>
                <a:spcPts val="3600"/>
              </a:spcBef>
              <a:buFont typeface="Wingdings" panose="05000000000000000000" pitchFamily="2" charset="2"/>
              <a:buChar char="Ø"/>
            </a:pPr>
            <a:r>
              <a:rPr lang="en-US" sz="2600" b="1" dirty="0">
                <a:solidFill>
                  <a:srgbClr val="222A33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Engines: Docker, RKT, LXD, Kubernetes.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FFF7A434-6BC9-09DD-E3FA-39317B1EDB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3685" y="5353337"/>
            <a:ext cx="5773518" cy="4057398"/>
          </a:xfrm>
          <a:prstGeom prst="rect">
            <a:avLst/>
          </a:prstGeom>
        </p:spPr>
      </p:pic>
      <p:sp>
        <p:nvSpPr>
          <p:cNvPr id="60" name="Text 6">
            <a:extLst>
              <a:ext uri="{FF2B5EF4-FFF2-40B4-BE49-F238E27FC236}">
                <a16:creationId xmlns:a16="http://schemas.microsoft.com/office/drawing/2014/main" id="{5557C385-B6EB-A722-DC94-3504EF1DEF7C}"/>
              </a:ext>
            </a:extLst>
          </p:cNvPr>
          <p:cNvSpPr/>
          <p:nvPr/>
        </p:nvSpPr>
        <p:spPr>
          <a:xfrm>
            <a:off x="11290805" y="9462413"/>
            <a:ext cx="6184611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i="1" dirty="0">
                <a:solidFill>
                  <a:srgbClr val="6B728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Container architecture over a shared kernel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967761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3FEB9F-90F6-7C8F-D6C6-0013337C6E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E4295320-257F-D7CA-F460-F8115D4173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Summary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2F597C-2220-316E-5975-45CDCEA4C45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16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39586EB-DD66-7683-B04B-AE0288D1B2F1}"/>
              </a:ext>
            </a:extLst>
          </p:cNvPr>
          <p:cNvSpPr txBox="1"/>
          <p:nvPr/>
        </p:nvSpPr>
        <p:spPr>
          <a:xfrm>
            <a:off x="694127" y="3066284"/>
            <a:ext cx="23136775" cy="362406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Edge intelligence is the capability of edges to run AI algorithms locally, measured by ALEM (Accuracy, Latency, Energy, Memory).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Cloud-edge and edge-edge collaboration split training and inference across the continuum.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CPU, GPU, FPGA, ASIC (TPU/VPU) and neuromorphic chips trade flexibility for efficiency.</a:t>
            </a:r>
          </a:p>
          <a:p>
            <a:pPr marL="457200" lvl="0" indent="-457200">
              <a:buFont typeface="Wingdings" panose="05000000000000000000" pitchFamily="2" charset="2"/>
              <a:buChar char="Ø"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Lite runtimes, edge OSs and containers turn silicon into portable, efficient intelligence.</a:t>
            </a:r>
          </a:p>
        </p:txBody>
      </p:sp>
    </p:spTree>
    <p:extLst>
      <p:ext uri="{BB962C8B-B14F-4D97-AF65-F5344CB8AC3E}">
        <p14:creationId xmlns:p14="http://schemas.microsoft.com/office/powerpoint/2010/main" val="191787727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72638-CDAC-91D0-CBF2-BB8CE4BDAF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00CC5679-E199-1DAE-8856-FB5462DADFC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Practice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EF8C06-E1CB-94EF-D51C-F68634FAB87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17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Shape 5">
            <a:extLst>
              <a:ext uri="{FF2B5EF4-FFF2-40B4-BE49-F238E27FC236}">
                <a16:creationId xmlns:a16="http://schemas.microsoft.com/office/drawing/2014/main" id="{704C27FD-B759-FAB0-8B89-76D2EC6E3EF0}"/>
              </a:ext>
            </a:extLst>
          </p:cNvPr>
          <p:cNvSpPr/>
          <p:nvPr/>
        </p:nvSpPr>
        <p:spPr>
          <a:xfrm>
            <a:off x="1747491" y="3271126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E0371F6-B005-D0A1-7E88-AB9CF0A45C7F}"/>
              </a:ext>
            </a:extLst>
          </p:cNvPr>
          <p:cNvSpPr/>
          <p:nvPr/>
        </p:nvSpPr>
        <p:spPr>
          <a:xfrm>
            <a:off x="1747491" y="3271126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1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 7">
            <a:extLst>
              <a:ext uri="{FF2B5EF4-FFF2-40B4-BE49-F238E27FC236}">
                <a16:creationId xmlns:a16="http://schemas.microsoft.com/office/drawing/2014/main" id="{E17A696F-D114-DE57-E532-22942E843CC9}"/>
              </a:ext>
            </a:extLst>
          </p:cNvPr>
          <p:cNvSpPr/>
          <p:nvPr/>
        </p:nvSpPr>
        <p:spPr>
          <a:xfrm>
            <a:off x="3119090" y="2987946"/>
            <a:ext cx="145021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How does edge hardware differ from traditional data-center hardware?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Shape 8">
            <a:extLst>
              <a:ext uri="{FF2B5EF4-FFF2-40B4-BE49-F238E27FC236}">
                <a16:creationId xmlns:a16="http://schemas.microsoft.com/office/drawing/2014/main" id="{2F05264E-822D-12CA-86DF-53A9825E12AD}"/>
              </a:ext>
            </a:extLst>
          </p:cNvPr>
          <p:cNvSpPr/>
          <p:nvPr/>
        </p:nvSpPr>
        <p:spPr>
          <a:xfrm>
            <a:off x="1747491" y="5063350"/>
            <a:ext cx="1005840" cy="1005840"/>
          </a:xfrm>
          <a:prstGeom prst="ellipse">
            <a:avLst/>
          </a:prstGeom>
          <a:solidFill>
            <a:srgbClr val="44546A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9">
            <a:extLst>
              <a:ext uri="{FF2B5EF4-FFF2-40B4-BE49-F238E27FC236}">
                <a16:creationId xmlns:a16="http://schemas.microsoft.com/office/drawing/2014/main" id="{CC52C39F-1E23-4AEA-5ADC-45861D5A84FA}"/>
              </a:ext>
            </a:extLst>
          </p:cNvPr>
          <p:cNvSpPr/>
          <p:nvPr/>
        </p:nvSpPr>
        <p:spPr>
          <a:xfrm>
            <a:off x="1747491" y="506335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2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 10">
            <a:extLst>
              <a:ext uri="{FF2B5EF4-FFF2-40B4-BE49-F238E27FC236}">
                <a16:creationId xmlns:a16="http://schemas.microsoft.com/office/drawing/2014/main" id="{4275A1FE-C199-83AE-63DA-86EB20C982C5}"/>
              </a:ext>
            </a:extLst>
          </p:cNvPr>
          <p:cNvSpPr/>
          <p:nvPr/>
        </p:nvSpPr>
        <p:spPr>
          <a:xfrm>
            <a:off x="3119090" y="4780170"/>
            <a:ext cx="17131059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Discuss the advantages and challenges of implementing machine learning at the edge?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Shape 11">
            <a:extLst>
              <a:ext uri="{FF2B5EF4-FFF2-40B4-BE49-F238E27FC236}">
                <a16:creationId xmlns:a16="http://schemas.microsoft.com/office/drawing/2014/main" id="{4FD438FF-F6E3-F026-E18B-6C5B942DFC51}"/>
              </a:ext>
            </a:extLst>
          </p:cNvPr>
          <p:cNvSpPr/>
          <p:nvPr/>
        </p:nvSpPr>
        <p:spPr>
          <a:xfrm>
            <a:off x="1747491" y="6855574"/>
            <a:ext cx="1005840" cy="1005840"/>
          </a:xfrm>
          <a:prstGeom prst="ellipse">
            <a:avLst/>
          </a:prstGeom>
          <a:solidFill>
            <a:srgbClr val="EAA51B"/>
          </a:solidFill>
          <a:ln/>
        </p:spPr>
        <p:txBody>
          <a:bodyPr/>
          <a:lstStyle/>
          <a:p>
            <a:endParaRPr lang="en-US" sz="28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ADB2F3D2-6F87-1339-83BA-899A13A5C952}"/>
              </a:ext>
            </a:extLst>
          </p:cNvPr>
          <p:cNvSpPr/>
          <p:nvPr/>
        </p:nvSpPr>
        <p:spPr>
          <a:xfrm>
            <a:off x="1747491" y="685557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3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89EE36A2-BDD9-1400-8191-6891CB59A655}"/>
              </a:ext>
            </a:extLst>
          </p:cNvPr>
          <p:cNvSpPr/>
          <p:nvPr/>
        </p:nvSpPr>
        <p:spPr>
          <a:xfrm>
            <a:off x="3119091" y="6572394"/>
            <a:ext cx="133502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02000"/>
              </a:lnSpc>
            </a:pPr>
            <a:r>
              <a:rPr lang="en-US" sz="2800" dirty="0">
                <a:solidFill>
                  <a:srgbClr val="2E3440"/>
                </a:solidFill>
                <a:latin typeface="Arial" panose="020B0604020202020204" pitchFamily="34" charset="0"/>
                <a:ea typeface="Calibri" pitchFamily="34" charset="-122"/>
                <a:cs typeface="Arial" panose="020B0604020202020204" pitchFamily="34" charset="0"/>
              </a:rPr>
              <a:t>What are the key considerations in choosing an edge application development framework?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Text 18">
            <a:extLst>
              <a:ext uri="{FF2B5EF4-FFF2-40B4-BE49-F238E27FC236}">
                <a16:creationId xmlns:a16="http://schemas.microsoft.com/office/drawing/2014/main" id="{09F22BF7-4E3A-93EB-F87A-E3DA0DA5482B}"/>
              </a:ext>
            </a:extLst>
          </p:cNvPr>
          <p:cNvSpPr/>
          <p:nvPr/>
        </p:nvSpPr>
        <p:spPr>
          <a:xfrm>
            <a:off x="1747491" y="9771600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5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1">
            <a:extLst>
              <a:ext uri="{FF2B5EF4-FFF2-40B4-BE49-F238E27FC236}">
                <a16:creationId xmlns:a16="http://schemas.microsoft.com/office/drawing/2014/main" id="{6CF81BBF-88D9-8F9C-87B5-43A7D241173D}"/>
              </a:ext>
            </a:extLst>
          </p:cNvPr>
          <p:cNvSpPr/>
          <p:nvPr/>
        </p:nvSpPr>
        <p:spPr>
          <a:xfrm>
            <a:off x="1747491" y="11015184"/>
            <a:ext cx="100584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anose="020B0604020202020204" pitchFamily="34" charset="0"/>
                <a:ea typeface="Arial" pitchFamily="34" charset="-122"/>
                <a:cs typeface="Arial" panose="020B0604020202020204" pitchFamily="34" charset="0"/>
              </a:rPr>
              <a:t>6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326170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9CA73F-3461-8F7E-2C48-4EB793ED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lide Title">
            <a:extLst>
              <a:ext uri="{FF2B5EF4-FFF2-40B4-BE49-F238E27FC236}">
                <a16:creationId xmlns:a16="http://schemas.microsoft.com/office/drawing/2014/main" id="{1311CA48-1E02-F406-6E6B-69AD3BBC49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77910" y="767584"/>
            <a:ext cx="23369210" cy="1689100"/>
          </a:xfrm>
          <a:prstGeom prst="rect">
            <a:avLst/>
          </a:prstGeom>
        </p:spPr>
        <p:txBody>
          <a:bodyPr>
            <a:normAutofit/>
          </a:bodyPr>
          <a:lstStyle/>
          <a:p>
            <a:pPr defTabSz="2316479">
              <a:defRPr sz="9500" spc="-95"/>
            </a:pPr>
            <a:r>
              <a:rPr lang="en-US" sz="5000" dirty="0">
                <a:latin typeface="Arial" panose="020B0604020202020204" pitchFamily="34" charset="0"/>
                <a:cs typeface="Arial" panose="020B0604020202020204" pitchFamily="34" charset="0"/>
              </a:rPr>
              <a:t>References</a:t>
            </a:r>
            <a:endParaRPr sz="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84B49C-CD2E-F412-F6D4-8B7CEA0BC11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23714685" y="12477591"/>
            <a:ext cx="232435" cy="410369"/>
          </a:xfrm>
        </p:spPr>
        <p:txBody>
          <a:bodyPr/>
          <a:lstStyle/>
          <a:p>
            <a:fld id="{86CB4B4D-7CA3-9044-876B-883B54F8677D}" type="slidenum">
              <a:rPr lang="en-US" smtClean="0">
                <a:solidFill>
                  <a:schemeClr val="bg2">
                    <a:lumMod val="10000"/>
                  </a:schemeClr>
                </a:solidFill>
              </a:rPr>
              <a:t>18</a:t>
            </a:fld>
            <a:endParaRPr 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ECC929-D20D-E5AE-7C07-476EF3056989}"/>
              </a:ext>
            </a:extLst>
          </p:cNvPr>
          <p:cNvSpPr txBox="1"/>
          <p:nvPr/>
        </p:nvSpPr>
        <p:spPr>
          <a:xfrm>
            <a:off x="577910" y="2214088"/>
            <a:ext cx="20681890" cy="71404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square">
            <a:spAutoFit/>
          </a:bodyPr>
          <a:lstStyle/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International Electrotechnical Commission. Edge Intelligence. https://www.iec.ch/basecamp/e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dge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-intelligence. Accessed: 2024-05-27. 2024.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TensorFlow Authors. TensorFlow Lite. https://www.tensorflow.org/lite. Accessed: 2024-05-21. 2024.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Tianqi Chen et al. “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MxNet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: A flexible and efficient machine learning library for heterogeneous distributed systems”. In: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arXiv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preprint arXiv:1512.01274 (2015).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Amazon Web Services, Inc. Amazon SageMaker Neo: Train Once, Run Anywhere. https://aws.amazon.com/sagemaker/neo/. Accessed: 2024-08-21. 2024.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AMD Xilinx. Vitis AI. https://www.xilinx.com/products/design-tools/vitis/vitis-ai.html. 2024.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Apple Inc. Core ML Documentation. https://developer.apple.com/documentation/coreml. Accessed: 2024-05-20. 2024.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Google. XNNPACK. https://github.com/google/XNNPACK. GitHub repository. 2024. Intel.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OpenVINO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Toolkit Overview. https://www.intel.com/content/www/us/en/developer/tools/openvino-toolkit/overview.html. Accessed: 2024-07-10. 2024.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Dukhan Marat, W. Yiming, and L. Hao. QNNPACK: Open source library for optimized mobile deep learning. 2018.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Microsoft. Azure IoT Edge. https://azure.microsoft.com/en-us/products/iot-edge. Accessed: 2024-07-10. 2024.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NVIDIA Corporation.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TensorRT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https://developer.nvidia.com/tensorrt. Accessed: 2024-05-20. 2024.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ONNX Runtime Developers. ONNX Runtime. https://onnxruntime.ai/. 2021. </a:t>
            </a:r>
          </a:p>
          <a:p>
            <a:pPr marL="457200" indent="-457200">
              <a:spcBef>
                <a:spcPts val="1500"/>
              </a:spcBef>
              <a:buFont typeface="Arial" panose="020B0604020202020204" pitchFamily="34" charset="0"/>
              <a:buChar char="•"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Yaman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Umuroglu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et al. "FINN: A framework for fast, scalable binarized neural network inference". In: Proceedings of the 2017 ACM/SIGDA International Symposium on Field-Programmable Gate Arrays. 2017, pp. 65–74.</a:t>
            </a:r>
          </a:p>
        </p:txBody>
      </p:sp>
    </p:spTree>
    <p:extLst>
      <p:ext uri="{BB962C8B-B14F-4D97-AF65-F5344CB8AC3E}">
        <p14:creationId xmlns:p14="http://schemas.microsoft.com/office/powerpoint/2010/main" val="1786054700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38_MinimalistLight">
  <a:themeElements>
    <a:clrScheme name="38_MinimalistLight">
      <a:dk1>
        <a:srgbClr val="53585F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38_MinimalistLight">
  <a:themeElements>
    <a:clrScheme name="38_MinimalistLight">
      <a:dk1>
        <a:srgbClr val="000000"/>
      </a:dk1>
      <a:lt1>
        <a:srgbClr val="FFFFFF"/>
      </a:lt1>
      <a:dk2>
        <a:srgbClr val="53585F"/>
      </a:dk2>
      <a:lt2>
        <a:srgbClr val="D5D5D5"/>
      </a:lt2>
      <a:accent1>
        <a:srgbClr val="9FAABA"/>
      </a:accent1>
      <a:accent2>
        <a:srgbClr val="88A7B2"/>
      </a:accent2>
      <a:accent3>
        <a:srgbClr val="94B9A3"/>
      </a:accent3>
      <a:accent4>
        <a:srgbClr val="F0BE5E"/>
      </a:accent4>
      <a:accent5>
        <a:srgbClr val="D5B7B7"/>
      </a:accent5>
      <a:accent6>
        <a:srgbClr val="B894B1"/>
      </a:accent6>
      <a:hlink>
        <a:srgbClr val="0000FF"/>
      </a:hlink>
      <a:folHlink>
        <a:srgbClr val="FF00FF"/>
      </a:folHlink>
    </a:clrScheme>
    <a:fontScheme name="38_MinimalistLight">
      <a:majorFont>
        <a:latin typeface="Produkt Extralight"/>
        <a:ea typeface="Produkt Extralight"/>
        <a:cs typeface="Produkt Extralight"/>
      </a:majorFont>
      <a:minorFont>
        <a:latin typeface="Produkt Extralight"/>
        <a:ea typeface="Produkt Extralight"/>
        <a:cs typeface="Produkt Extralight"/>
      </a:minorFont>
    </a:fontScheme>
    <a:fmtScheme name="38_MinimalistLigh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>
            <a:satOff val="-9155"/>
            <a:lumOff val="-32673"/>
          </a:schemeClr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>
              <a:satOff val="-9155"/>
              <a:lumOff val="-32673"/>
            </a:schemeClr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355600" rtl="0" fontAlgn="auto" latinLnBrk="0" hangingPunct="0">
          <a:lnSpc>
            <a:spcPct val="100000"/>
          </a:lnSpc>
          <a:spcBef>
            <a:spcPts val="4700"/>
          </a:spcBef>
          <a:spcAft>
            <a:spcPts val="0"/>
          </a:spcAft>
          <a:buClrTx/>
          <a:buSzTx/>
          <a:buFontTx/>
          <a:buNone/>
          <a:tabLst/>
          <a:defRPr kumimoji="0" sz="4000" b="0" i="0" u="none" strike="noStrike" cap="none" spc="0" normalizeH="0" baseline="0">
            <a:ln>
              <a:noFill/>
            </a:ln>
            <a:solidFill>
              <a:schemeClr val="accent1">
                <a:satOff val="-9155"/>
                <a:lumOff val="-32673"/>
              </a:schemeClr>
            </a:solidFill>
            <a:effectLst/>
            <a:uFillTx/>
            <a:latin typeface="Graphik-Light"/>
            <a:ea typeface="Graphik-Light"/>
            <a:cs typeface="Graphik-Light"/>
            <a:sym typeface="Graphik Light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5381</TotalTime>
  <Words>2097</Words>
  <Application>Microsoft Office PowerPoint</Application>
  <PresentationFormat>Custom</PresentationFormat>
  <Paragraphs>265</Paragraphs>
  <Slides>18</Slides>
  <Notes>18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1" baseType="lpstr">
      <vt:lpstr>Aptos</vt:lpstr>
      <vt:lpstr>Aptos Display</vt:lpstr>
      <vt:lpstr>Arial</vt:lpstr>
      <vt:lpstr>Cambria</vt:lpstr>
      <vt:lpstr>Graphik</vt:lpstr>
      <vt:lpstr>Graphik-Light</vt:lpstr>
      <vt:lpstr>Helvetica Neue</vt:lpstr>
      <vt:lpstr>Produkt Light</vt:lpstr>
      <vt:lpstr>Produkt Regular</vt:lpstr>
      <vt:lpstr>Wingdings</vt:lpstr>
      <vt:lpstr>38_MinimalistLight</vt:lpstr>
      <vt:lpstr>Custom Design</vt:lpstr>
      <vt:lpstr>PDF</vt:lpstr>
      <vt:lpstr>Edge Intelligence I: Foundations &amp; The Substrate</vt:lpstr>
      <vt:lpstr>Outline</vt:lpstr>
      <vt:lpstr>Edge Intelligence: Motivation</vt:lpstr>
      <vt:lpstr>Edge Intelligence: Definition</vt:lpstr>
      <vt:lpstr>Edge Intelligence: Collaboration</vt:lpstr>
      <vt:lpstr>Edge Intelligence: Data Flows</vt:lpstr>
      <vt:lpstr>Edge Intelligence: Case For EI</vt:lpstr>
      <vt:lpstr>Hardware: Case For EI</vt:lpstr>
      <vt:lpstr>Hardware: CPU &amp; GPU</vt:lpstr>
      <vt:lpstr>Hardware: ASIC</vt:lpstr>
      <vt:lpstr>Hardware: FPGA &amp; GPU</vt:lpstr>
      <vt:lpstr>Hardware: Comparison of Hardware Types for Edge AI Applications</vt:lpstr>
      <vt:lpstr>Software: Frameworks</vt:lpstr>
      <vt:lpstr>Software: Lite/Mobile Runtime</vt:lpstr>
      <vt:lpstr>Software: Deployment</vt:lpstr>
      <vt:lpstr>Summary</vt:lpstr>
      <vt:lpstr>Practice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Shaibal Saha</cp:lastModifiedBy>
  <cp:revision>1</cp:revision>
  <dcterms:modified xsi:type="dcterms:W3CDTF">2026-08-30T19:41:12Z</dcterms:modified>
</cp:coreProperties>
</file>