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31"/>
  </p:notesMasterIdLst>
  <p:sldIdLst>
    <p:sldId id="256" r:id="rId3"/>
    <p:sldId id="359" r:id="rId4"/>
    <p:sldId id="380" r:id="rId5"/>
    <p:sldId id="399" r:id="rId6"/>
    <p:sldId id="418" r:id="rId7"/>
    <p:sldId id="420" r:id="rId8"/>
    <p:sldId id="421" r:id="rId9"/>
    <p:sldId id="424" r:id="rId10"/>
    <p:sldId id="425" r:id="rId11"/>
    <p:sldId id="426" r:id="rId12"/>
    <p:sldId id="422" r:id="rId13"/>
    <p:sldId id="423" r:id="rId14"/>
    <p:sldId id="400" r:id="rId15"/>
    <p:sldId id="428" r:id="rId16"/>
    <p:sldId id="427" r:id="rId17"/>
    <p:sldId id="431" r:id="rId18"/>
    <p:sldId id="429" r:id="rId19"/>
    <p:sldId id="430" r:id="rId20"/>
    <p:sldId id="432" r:id="rId21"/>
    <p:sldId id="433" r:id="rId22"/>
    <p:sldId id="434" r:id="rId23"/>
    <p:sldId id="435" r:id="rId24"/>
    <p:sldId id="437" r:id="rId25"/>
    <p:sldId id="438" r:id="rId26"/>
    <p:sldId id="439" r:id="rId27"/>
    <p:sldId id="378" r:id="rId28"/>
    <p:sldId id="397" r:id="rId29"/>
    <p:sldId id="383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F7F3EA"/>
    <a:srgbClr val="E3D9C2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19:52:46.622" v="33931" actId="1582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8T02:50:18.562" v="31547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8T02:50:09.266" v="31545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8T02:50:18.562" v="31547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8T02:50:15.508" v="31546" actId="20577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17:13:14.511" v="33888" actId="1076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8T02:50:59.308" v="31554" actId="20577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8T17:11:37.142" v="33807" actId="1076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8T17:11:45.427" v="33808" actId="1076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8T17:12:19.452" v="33840" actId="20577"/>
          <ac:spMkLst>
            <pc:docMk/>
            <pc:sldMk cId="2309170207" sldId="359"/>
            <ac:spMk id="10" creationId="{132177BB-5537-912C-0BB7-20092AB13451}"/>
          </ac:spMkLst>
        </pc:spChg>
        <pc:spChg chg="add mod">
          <ac:chgData name="Shaibal Saha" userId="b190d146-612a-4436-b916-d10121b0f341" providerId="ADAL" clId="{55C09FD3-CE10-483B-8F02-77C491FFC10B}" dt="2026-08-28T02:51:28.619" v="31588" actId="20577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8T17:12:35.533" v="33847" actId="20577"/>
          <ac:spMkLst>
            <pc:docMk/>
            <pc:sldMk cId="2309170207" sldId="359"/>
            <ac:spMk id="15" creationId="{FA2A0E34-7015-9A54-8B8E-F1B65190FD9B}"/>
          </ac:spMkLst>
        </pc:spChg>
        <pc:spChg chg="add mod">
          <ac:chgData name="Shaibal Saha" userId="b190d146-612a-4436-b916-d10121b0f341" providerId="ADAL" clId="{55C09FD3-CE10-483B-8F02-77C491FFC10B}" dt="2026-08-21T18:35:07.753" v="26482" actId="20577"/>
          <ac:spMkLst>
            <pc:docMk/>
            <pc:sldMk cId="2309170207" sldId="359"/>
            <ac:spMk id="17" creationId="{042B96B7-AD8E-E9A3-504F-389DC46ECAD3}"/>
          </ac:spMkLst>
        </pc:spChg>
        <pc:spChg chg="add mod">
          <ac:chgData name="Shaibal Saha" userId="b190d146-612a-4436-b916-d10121b0f341" providerId="ADAL" clId="{55C09FD3-CE10-483B-8F02-77C491FFC10B}" dt="2026-08-28T17:13:14.511" v="33888" actId="1076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08:08:48.221" v="33728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8T08:08:48.221" v="33728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03:01:36.002" v="31683" actId="478"/>
        <pc:sldMkLst>
          <pc:docMk/>
          <pc:sldMk cId="295898409" sldId="380"/>
        </pc:sldMkLst>
        <pc:spChg chg="mod">
          <ac:chgData name="Shaibal Saha" userId="b190d146-612a-4436-b916-d10121b0f341" providerId="ADAL" clId="{55C09FD3-CE10-483B-8F02-77C491FFC10B}" dt="2026-08-28T02:55:33.005" v="31633" actId="1076"/>
          <ac:spMkLst>
            <pc:docMk/>
            <pc:sldMk cId="295898409" sldId="380"/>
            <ac:spMk id="24" creationId="{27892C30-B053-69C8-DE9D-4808D598A4E0}"/>
          </ac:spMkLst>
        </pc:spChg>
        <pc:spChg chg="mod">
          <ac:chgData name="Shaibal Saha" userId="b190d146-612a-4436-b916-d10121b0f341" providerId="ADAL" clId="{55C09FD3-CE10-483B-8F02-77C491FFC10B}" dt="2026-08-28T02:56:05.882" v="31637" actId="113"/>
          <ac:spMkLst>
            <pc:docMk/>
            <pc:sldMk cId="295898409" sldId="380"/>
            <ac:spMk id="25" creationId="{AD6CFC13-4DB0-710C-AF26-5E2E5BB89399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26" creationId="{03E94628-1343-869D-FEA4-75D441FD5472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27" creationId="{14FD2037-317B-F52B-E0EF-36ADFD1222ED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28" creationId="{6503CC44-1F47-5E64-9B1E-8E03F111EA2A}"/>
          </ac:spMkLst>
        </pc:spChg>
        <pc:spChg chg="mod">
          <ac:chgData name="Shaibal Saha" userId="b190d146-612a-4436-b916-d10121b0f341" providerId="ADAL" clId="{55C09FD3-CE10-483B-8F02-77C491FFC10B}" dt="2026-08-28T02:56:05.882" v="31637" actId="113"/>
          <ac:spMkLst>
            <pc:docMk/>
            <pc:sldMk cId="295898409" sldId="380"/>
            <ac:spMk id="29" creationId="{23A75714-91D6-635E-0AA3-2EEE6B0D102F}"/>
          </ac:spMkLst>
        </pc:spChg>
        <pc:spChg chg="add mod">
          <ac:chgData name="Shaibal Saha" userId="b190d146-612a-4436-b916-d10121b0f341" providerId="ADAL" clId="{55C09FD3-CE10-483B-8F02-77C491FFC10B}" dt="2026-08-28T02:55:33.005" v="31633" actId="1076"/>
          <ac:spMkLst>
            <pc:docMk/>
            <pc:sldMk cId="295898409" sldId="380"/>
            <ac:spMk id="30" creationId="{4DBB4EFD-8898-08FF-F509-3F96B40F04B8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31" creationId="{1C018404-C910-7F28-4969-C2F361A9244C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33" creationId="{CF44EFDE-18D6-5683-771E-6FC8D6CDE545}"/>
          </ac:spMkLst>
        </pc:spChg>
        <pc:spChg chg="add mod">
          <ac:chgData name="Shaibal Saha" userId="b190d146-612a-4436-b916-d10121b0f341" providerId="ADAL" clId="{55C09FD3-CE10-483B-8F02-77C491FFC10B}" dt="2026-08-28T02:55:27.047" v="31632"/>
          <ac:spMkLst>
            <pc:docMk/>
            <pc:sldMk cId="295898409" sldId="380"/>
            <ac:spMk id="37" creationId="{4C9C24C3-42C5-A315-C0FE-57A416837E49}"/>
          </ac:spMkLst>
        </pc:spChg>
        <pc:spChg chg="add mod">
          <ac:chgData name="Shaibal Saha" userId="b190d146-612a-4436-b916-d10121b0f341" providerId="ADAL" clId="{55C09FD3-CE10-483B-8F02-77C491FFC10B}" dt="2026-08-28T02:55:27.047" v="31632"/>
          <ac:spMkLst>
            <pc:docMk/>
            <pc:sldMk cId="295898409" sldId="380"/>
            <ac:spMk id="39" creationId="{904E6330-CFA1-A1DF-63DC-81E8EC5F7D8D}"/>
          </ac:spMkLst>
        </pc:spChg>
        <pc:spChg chg="add mod">
          <ac:chgData name="Shaibal Saha" userId="b190d146-612a-4436-b916-d10121b0f341" providerId="ADAL" clId="{55C09FD3-CE10-483B-8F02-77C491FFC10B}" dt="2026-08-28T02:55:27.047" v="31632"/>
          <ac:spMkLst>
            <pc:docMk/>
            <pc:sldMk cId="295898409" sldId="380"/>
            <ac:spMk id="41" creationId="{DD837192-35F0-2EB9-A331-609D4C2D1C60}"/>
          </ac:spMkLst>
        </pc:spChg>
        <pc:spChg chg="add mod">
          <ac:chgData name="Shaibal Saha" userId="b190d146-612a-4436-b916-d10121b0f341" providerId="ADAL" clId="{55C09FD3-CE10-483B-8F02-77C491FFC10B}" dt="2026-08-28T02:55:27.047" v="31632"/>
          <ac:spMkLst>
            <pc:docMk/>
            <pc:sldMk cId="295898409" sldId="380"/>
            <ac:spMk id="42" creationId="{705C54B6-D73B-9788-7768-CA316EF6D8E6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46" creationId="{5C8DA5A5-845B-0305-4365-5100263FF001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47" creationId="{21E083A9-429E-7388-E735-D3CDF9A72524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48" creationId="{8DDE5043-BC1F-D2B4-87CA-E8EE3CFABCEA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49" creationId="{22BB8E6F-258D-C64D-14E1-E1B8F038A45B}"/>
          </ac:spMkLst>
        </pc:spChg>
        <pc:spChg chg="add mod">
          <ac:chgData name="Shaibal Saha" userId="b190d146-612a-4436-b916-d10121b0f341" providerId="ADAL" clId="{55C09FD3-CE10-483B-8F02-77C491FFC10B}" dt="2026-08-28T03:01:33.074" v="31682" actId="1076"/>
          <ac:spMkLst>
            <pc:docMk/>
            <pc:sldMk cId="295898409" sldId="380"/>
            <ac:spMk id="52" creationId="{BB95C18C-254D-ACBB-75D3-D8FA44934063}"/>
          </ac:spMkLst>
        </pc:spChg>
        <pc:spChg chg="mod">
          <ac:chgData name="Shaibal Saha" userId="b190d146-612a-4436-b916-d10121b0f341" providerId="ADAL" clId="{55C09FD3-CE10-483B-8F02-77C491FFC10B}" dt="2026-08-28T02:55:00.312" v="31629" actId="20577"/>
          <ac:spMkLst>
            <pc:docMk/>
            <pc:sldMk cId="295898409" sldId="380"/>
            <ac:spMk id="178" creationId="{B495E7C0-F009-937B-9758-690E9421D2C8}"/>
          </ac:spMkLst>
        </pc:spChg>
        <pc:grpChg chg="mod">
          <ac:chgData name="Shaibal Saha" userId="b190d146-612a-4436-b916-d10121b0f341" providerId="ADAL" clId="{55C09FD3-CE10-483B-8F02-77C491FFC10B}" dt="2026-08-28T02:55:33.005" v="31633" actId="1076"/>
          <ac:grpSpMkLst>
            <pc:docMk/>
            <pc:sldMk cId="295898409" sldId="380"/>
            <ac:grpSpMk id="34" creationId="{4761851D-C58C-50C3-88F2-1761AF2D2808}"/>
          </ac:grpSpMkLst>
        </pc:grpChg>
      </pc:sldChg>
      <pc:sldChg chg="addSp delSp modSp add mod">
        <pc:chgData name="Shaibal Saha" userId="b190d146-612a-4436-b916-d10121b0f341" providerId="ADAL" clId="{55C09FD3-CE10-483B-8F02-77C491FFC10B}" dt="2026-08-28T07:50:28.169" v="33519" actId="1076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28T07:50:28.169" v="33519" actId="1076"/>
          <ac:spMkLst>
            <pc:docMk/>
            <pc:sldMk cId="1786054700" sldId="383"/>
            <ac:spMk id="4" creationId="{39ECC929-D20D-E5AE-7C07-476EF3056989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mod ord">
        <pc:chgData name="Shaibal Saha" userId="b190d146-612a-4436-b916-d10121b0f341" providerId="ADAL" clId="{55C09FD3-CE10-483B-8F02-77C491FFC10B}" dt="2026-08-28T08:05:18.081" v="33704" actId="12"/>
        <pc:sldMkLst>
          <pc:docMk/>
          <pc:sldMk cId="1636984535" sldId="397"/>
        </pc:sldMkLst>
        <pc:spChg chg="mod">
          <ac:chgData name="Shaibal Saha" userId="b190d146-612a-4436-b916-d10121b0f341" providerId="ADAL" clId="{55C09FD3-CE10-483B-8F02-77C491FFC10B}" dt="2026-08-26T08:28:10.047" v="29719" actId="1076"/>
          <ac:spMkLst>
            <pc:docMk/>
            <pc:sldMk cId="1636984535" sldId="397"/>
            <ac:spMk id="2" creationId="{D8E0E188-3148-74D3-6959-DEB243AD8B32}"/>
          </ac:spMkLst>
        </pc:spChg>
        <pc:spChg chg="mod">
          <ac:chgData name="Shaibal Saha" userId="b190d146-612a-4436-b916-d10121b0f341" providerId="ADAL" clId="{55C09FD3-CE10-483B-8F02-77C491FFC10B}" dt="2026-08-26T08:21:11.762" v="29613" actId="1076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10" creationId="{3CF3A56A-606B-018D-F229-EB908099FA5B}"/>
          </ac:spMkLst>
        </pc:spChg>
        <pc:spChg chg="mod">
          <ac:chgData name="Shaibal Saha" userId="b190d146-612a-4436-b916-d10121b0f341" providerId="ADAL" clId="{55C09FD3-CE10-483B-8F02-77C491FFC10B}" dt="2026-08-28T08:02:51.979" v="33659" actId="255"/>
          <ac:spMkLst>
            <pc:docMk/>
            <pc:sldMk cId="1636984535" sldId="397"/>
            <ac:spMk id="12" creationId="{E852A2A3-CBB9-5D91-478D-71D3521194D7}"/>
          </ac:spMkLst>
        </pc:spChg>
        <pc:spChg chg="mod">
          <ac:chgData name="Shaibal Saha" userId="b190d146-612a-4436-b916-d10121b0f341" providerId="ADAL" clId="{55C09FD3-CE10-483B-8F02-77C491FFC10B}" dt="2026-08-26T08:10:02.262" v="29538" actId="1076"/>
          <ac:spMkLst>
            <pc:docMk/>
            <pc:sldMk cId="1636984535" sldId="397"/>
            <ac:spMk id="13" creationId="{05C6DC73-2A15-3AC8-8F92-1DFF7A9D3C35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16" creationId="{29C2889E-EA4E-572B-8CCC-3CC4B503A847}"/>
          </ac:spMkLst>
        </pc:spChg>
        <pc:spChg chg="mod">
          <ac:chgData name="Shaibal Saha" userId="b190d146-612a-4436-b916-d10121b0f341" providerId="ADAL" clId="{55C09FD3-CE10-483B-8F02-77C491FFC10B}" dt="2026-08-28T07:53:37.214" v="33530" actId="313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23" creationId="{348EFAAB-3E23-1FF9-A9EA-4C1C1F424BE6}"/>
          </ac:spMkLst>
        </pc:spChg>
        <pc:spChg chg="mod">
          <ac:chgData name="Shaibal Saha" userId="b190d146-612a-4436-b916-d10121b0f341" providerId="ADAL" clId="{55C09FD3-CE10-483B-8F02-77C491FFC10B}" dt="2026-08-28T08:02:51.979" v="33659" actId="255"/>
          <ac:spMkLst>
            <pc:docMk/>
            <pc:sldMk cId="1636984535" sldId="397"/>
            <ac:spMk id="27" creationId="{1D145035-4EB8-F84F-A6A5-4BB180CB020D}"/>
          </ac:spMkLst>
        </pc:spChg>
        <pc:spChg chg="add mod">
          <ac:chgData name="Shaibal Saha" userId="b190d146-612a-4436-b916-d10121b0f341" providerId="ADAL" clId="{55C09FD3-CE10-483B-8F02-77C491FFC10B}" dt="2026-08-28T08:02:12.857" v="33653" actId="1076"/>
          <ac:spMkLst>
            <pc:docMk/>
            <pc:sldMk cId="1636984535" sldId="397"/>
            <ac:spMk id="30" creationId="{0AB7178A-8814-60B3-DBE8-8B5CBB7EC902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31" creationId="{5ACD2037-D760-BD79-E179-C68D5687FD31}"/>
          </ac:spMkLst>
        </pc:spChg>
        <pc:spChg chg="mod">
          <ac:chgData name="Shaibal Saha" userId="b190d146-612a-4436-b916-d10121b0f341" providerId="ADAL" clId="{55C09FD3-CE10-483B-8F02-77C491FFC10B}" dt="2026-08-28T08:02:51.979" v="33659" actId="255"/>
          <ac:spMkLst>
            <pc:docMk/>
            <pc:sldMk cId="1636984535" sldId="397"/>
            <ac:spMk id="32" creationId="{5B75FD6C-8DC5-7ADD-F6F4-896EB37F0CB2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33" creationId="{FCBE3233-BC0E-40C9-1192-4BC71988071C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34" creationId="{349C36B7-82F3-60EB-8E28-CA196E9217CF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37" creationId="{9DCF1745-0FF2-D6A6-DC9C-307E5D19E97D}"/>
          </ac:spMkLst>
        </pc:spChg>
        <pc:spChg chg="mod">
          <ac:chgData name="Shaibal Saha" userId="b190d146-612a-4436-b916-d10121b0f341" providerId="ADAL" clId="{55C09FD3-CE10-483B-8F02-77C491FFC10B}" dt="2026-08-28T08:02:51.979" v="33659" actId="255"/>
          <ac:spMkLst>
            <pc:docMk/>
            <pc:sldMk cId="1636984535" sldId="397"/>
            <ac:spMk id="41" creationId="{8197CFF2-3683-EBB4-D67C-909C32438AD5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43" creationId="{00CDD9BE-D705-4CC9-03D5-2B34A3E6D1D5}"/>
          </ac:spMkLst>
        </pc:spChg>
        <pc:spChg chg="mod">
          <ac:chgData name="Shaibal Saha" userId="b190d146-612a-4436-b916-d10121b0f341" providerId="ADAL" clId="{55C09FD3-CE10-483B-8F02-77C491FFC10B}" dt="2026-08-28T08:02:51.979" v="33659" actId="255"/>
          <ac:spMkLst>
            <pc:docMk/>
            <pc:sldMk cId="1636984535" sldId="397"/>
            <ac:spMk id="45" creationId="{12FEA2DF-8A2E-5C6E-9E33-88DC55970EE5}"/>
          </ac:spMkLst>
        </pc:spChg>
        <pc:spChg chg="mod">
          <ac:chgData name="Shaibal Saha" userId="b190d146-612a-4436-b916-d10121b0f341" providerId="ADAL" clId="{55C09FD3-CE10-483B-8F02-77C491FFC10B}" dt="2026-08-28T08:02:51.979" v="33659" actId="255"/>
          <ac:spMkLst>
            <pc:docMk/>
            <pc:sldMk cId="1636984535" sldId="397"/>
            <ac:spMk id="49" creationId="{336502D6-A48F-873A-9F7D-3EB5FA941B41}"/>
          </ac:spMkLst>
        </pc:spChg>
        <pc:spChg chg="add mod">
          <ac:chgData name="Shaibal Saha" userId="b190d146-612a-4436-b916-d10121b0f341" providerId="ADAL" clId="{55C09FD3-CE10-483B-8F02-77C491FFC10B}" dt="2026-08-28T08:05:04.402" v="33697" actId="1076"/>
          <ac:spMkLst>
            <pc:docMk/>
            <pc:sldMk cId="1636984535" sldId="397"/>
            <ac:spMk id="51" creationId="{1905F8AA-C945-1021-B5E1-60282EF46A19}"/>
          </ac:spMkLst>
        </pc:spChg>
        <pc:spChg chg="mod">
          <ac:chgData name="Shaibal Saha" userId="b190d146-612a-4436-b916-d10121b0f341" providerId="ADAL" clId="{55C09FD3-CE10-483B-8F02-77C491FFC10B}" dt="2026-08-28T08:02:51.979" v="33659" actId="255"/>
          <ac:spMkLst>
            <pc:docMk/>
            <pc:sldMk cId="1636984535" sldId="397"/>
            <ac:spMk id="53" creationId="{5C76662E-1A84-4423-7671-2A970D17BE01}"/>
          </ac:spMkLst>
        </pc:spChg>
        <pc:spChg chg="mod">
          <ac:chgData name="Shaibal Saha" userId="b190d146-612a-4436-b916-d10121b0f341" providerId="ADAL" clId="{55C09FD3-CE10-483B-8F02-77C491FFC10B}" dt="2026-08-28T08:03:41.086" v="33669" actId="1076"/>
          <ac:spMkLst>
            <pc:docMk/>
            <pc:sldMk cId="1636984535" sldId="397"/>
            <ac:spMk id="54" creationId="{8E49C8ED-18FC-51B2-ED0C-4A8AED49AC8C}"/>
          </ac:spMkLst>
        </pc:spChg>
        <pc:spChg chg="mod">
          <ac:chgData name="Shaibal Saha" userId="b190d146-612a-4436-b916-d10121b0f341" providerId="ADAL" clId="{55C09FD3-CE10-483B-8F02-77C491FFC10B}" dt="2026-08-28T08:03:41.086" v="33669" actId="1076"/>
          <ac:spMkLst>
            <pc:docMk/>
            <pc:sldMk cId="1636984535" sldId="397"/>
            <ac:spMk id="55" creationId="{0FB5BFCB-F7AB-ADD1-AD5C-803C070B5E5D}"/>
          </ac:spMkLst>
        </pc:spChg>
        <pc:spChg chg="mod">
          <ac:chgData name="Shaibal Saha" userId="b190d146-612a-4436-b916-d10121b0f341" providerId="ADAL" clId="{55C09FD3-CE10-483B-8F02-77C491FFC10B}" dt="2026-08-28T08:04:48.733" v="33695" actId="113"/>
          <ac:spMkLst>
            <pc:docMk/>
            <pc:sldMk cId="1636984535" sldId="397"/>
            <ac:spMk id="57" creationId="{99E3D5DF-5DF4-79F4-473C-FED6D12693A4}"/>
          </ac:spMkLst>
        </pc:spChg>
        <pc:spChg chg="add mod">
          <ac:chgData name="Shaibal Saha" userId="b190d146-612a-4436-b916-d10121b0f341" providerId="ADAL" clId="{55C09FD3-CE10-483B-8F02-77C491FFC10B}" dt="2026-08-28T08:05:13.072" v="33703" actId="12"/>
          <ac:spMkLst>
            <pc:docMk/>
            <pc:sldMk cId="1636984535" sldId="397"/>
            <ac:spMk id="58" creationId="{5093EF46-B2A3-7DF6-42B6-509F01A255DE}"/>
          </ac:spMkLst>
        </pc:spChg>
        <pc:spChg chg="add mod">
          <ac:chgData name="Shaibal Saha" userId="b190d146-612a-4436-b916-d10121b0f341" providerId="ADAL" clId="{55C09FD3-CE10-483B-8F02-77C491FFC10B}" dt="2026-08-28T08:05:18.081" v="33704" actId="12"/>
          <ac:spMkLst>
            <pc:docMk/>
            <pc:sldMk cId="1636984535" sldId="397"/>
            <ac:spMk id="59" creationId="{4C70873E-CCA1-1F11-C9C7-30D985BF9E63}"/>
          </ac:spMkLst>
        </pc:spChg>
        <pc:spChg chg="mod">
          <ac:chgData name="Shaibal Saha" userId="b190d146-612a-4436-b916-d10121b0f341" providerId="ADAL" clId="{55C09FD3-CE10-483B-8F02-77C491FFC10B}" dt="2026-08-26T08:30:06.234" v="29740" actId="20577"/>
          <ac:spMkLst>
            <pc:docMk/>
            <pc:sldMk cId="1636984535" sldId="397"/>
            <ac:spMk id="178" creationId="{E0D98BFE-026D-66DD-1019-F0021848A519}"/>
          </ac:spMkLst>
        </pc:spChg>
        <pc:picChg chg="mod">
          <ac:chgData name="Shaibal Saha" userId="b190d146-612a-4436-b916-d10121b0f341" providerId="ADAL" clId="{55C09FD3-CE10-483B-8F02-77C491FFC10B}" dt="2026-08-26T08:10:02.262" v="29538" actId="1076"/>
          <ac:picMkLst>
            <pc:docMk/>
            <pc:sldMk cId="1636984535" sldId="397"/>
            <ac:picMk id="19" creationId="{AF1F026E-48EF-233D-325F-543D49CE86DD}"/>
          </ac:picMkLst>
        </pc:picChg>
        <pc:picChg chg="mod">
          <ac:chgData name="Shaibal Saha" userId="b190d146-612a-4436-b916-d10121b0f341" providerId="ADAL" clId="{55C09FD3-CE10-483B-8F02-77C491FFC10B}" dt="2026-08-28T08:03:41.086" v="33669" actId="1076"/>
          <ac:picMkLst>
            <pc:docMk/>
            <pc:sldMk cId="1636984535" sldId="397"/>
            <ac:picMk id="56" creationId="{3F79B01F-E1EC-14C1-803D-E156B56490FF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41:57.291" v="33889" actId="255"/>
        <pc:sldMkLst>
          <pc:docMk/>
          <pc:sldMk cId="2549763165" sldId="399"/>
        </pc:sldMkLst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8" creationId="{0C26E61E-B00E-46AC-9B98-E75EEB49CB41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11" creationId="{C6491040-684C-96F1-BD82-8201E940C74E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20" creationId="{69A90953-CB26-165B-27CB-DADE54F633D2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23" creationId="{8CA4D85F-B9D0-233F-8070-AEB10EB6BB5A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46" creationId="{9E6930E9-EDB2-2CE3-60C9-AD08C05E858F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51" creationId="{98EECFA5-A1E6-48D8-136F-77FDD970F413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54" creationId="{74FA189F-9541-E1DC-0BC2-1554404A9064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63" creationId="{0D9F010F-B453-23E5-5423-5A3A4E9D9AD4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129" creationId="{0D850E45-5FA1-6B45-446D-4528E9F8E2B3}"/>
          </ac:spMkLst>
        </pc:spChg>
        <pc:spChg chg="mod">
          <ac:chgData name="Shaibal Saha" userId="b190d146-612a-4436-b916-d10121b0f341" providerId="ADAL" clId="{55C09FD3-CE10-483B-8F02-77C491FFC10B}" dt="2026-08-28T03:15:58.594" v="31708" actId="14100"/>
          <ac:spMkLst>
            <pc:docMk/>
            <pc:sldMk cId="2549763165" sldId="399"/>
            <ac:spMk id="134" creationId="{69F252AB-07E6-1671-A02C-24A8D87DA216}"/>
          </ac:spMkLst>
        </pc:spChg>
        <pc:spChg chg="mod">
          <ac:chgData name="Shaibal Saha" userId="b190d146-612a-4436-b916-d10121b0f341" providerId="ADAL" clId="{55C09FD3-CE10-483B-8F02-77C491FFC10B}" dt="2026-08-28T03:16:08.989" v="31710" actId="1076"/>
          <ac:spMkLst>
            <pc:docMk/>
            <pc:sldMk cId="2549763165" sldId="399"/>
            <ac:spMk id="136" creationId="{9F083BD8-5780-B5AF-12ED-9E324B4E7872}"/>
          </ac:spMkLst>
        </pc:spChg>
        <pc:spChg chg="mod">
          <ac:chgData name="Shaibal Saha" userId="b190d146-612a-4436-b916-d10121b0f341" providerId="ADAL" clId="{55C09FD3-CE10-483B-8F02-77C491FFC10B}" dt="2026-08-28T03:16:58.459" v="31720" actId="2711"/>
          <ac:spMkLst>
            <pc:docMk/>
            <pc:sldMk cId="2549763165" sldId="399"/>
            <ac:spMk id="137" creationId="{BEB7187B-C9FE-445B-E344-592B9C39E26B}"/>
          </ac:spMkLst>
        </pc:spChg>
        <pc:spChg chg="add mod">
          <ac:chgData name="Shaibal Saha" userId="b190d146-612a-4436-b916-d10121b0f341" providerId="ADAL" clId="{55C09FD3-CE10-483B-8F02-77C491FFC10B}" dt="2026-08-28T03:16:19.956" v="31711" actId="1076"/>
          <ac:spMkLst>
            <pc:docMk/>
            <pc:sldMk cId="2549763165" sldId="399"/>
            <ac:spMk id="139" creationId="{35AF9267-47FD-C36D-D888-95671C9869C4}"/>
          </ac:spMkLst>
        </pc:spChg>
        <pc:spChg chg="add mod">
          <ac:chgData name="Shaibal Saha" userId="b190d146-612a-4436-b916-d10121b0f341" providerId="ADAL" clId="{55C09FD3-CE10-483B-8F02-77C491FFC10B}" dt="2026-08-28T03:16:51.465" v="31719" actId="2711"/>
          <ac:spMkLst>
            <pc:docMk/>
            <pc:sldMk cId="2549763165" sldId="399"/>
            <ac:spMk id="145" creationId="{37931944-203B-AE7C-40C7-CF4688809920}"/>
          </ac:spMkLst>
        </pc:spChg>
        <pc:spChg chg="add mod">
          <ac:chgData name="Shaibal Saha" userId="b190d146-612a-4436-b916-d10121b0f341" providerId="ADAL" clId="{55C09FD3-CE10-483B-8F02-77C491FFC10B}" dt="2026-08-30T19:41:57.291" v="33889" actId="255"/>
          <ac:spMkLst>
            <pc:docMk/>
            <pc:sldMk cId="2549763165" sldId="399"/>
            <ac:spMk id="146" creationId="{9526AAAE-8B5D-23E5-5C3B-E785AC5D500A}"/>
          </ac:spMkLst>
        </pc:spChg>
        <pc:spChg chg="add mod">
          <ac:chgData name="Shaibal Saha" userId="b190d146-612a-4436-b916-d10121b0f341" providerId="ADAL" clId="{55C09FD3-CE10-483B-8F02-77C491FFC10B}" dt="2026-08-28T03:17:34.517" v="31731" actId="255"/>
          <ac:spMkLst>
            <pc:docMk/>
            <pc:sldMk cId="2549763165" sldId="399"/>
            <ac:spMk id="148" creationId="{FDEE7BC5-53B4-B9EB-6EF5-463B4E5464FC}"/>
          </ac:spMkLst>
        </pc:spChg>
        <pc:spChg chg="mod">
          <ac:chgData name="Shaibal Saha" userId="b190d146-612a-4436-b916-d10121b0f341" providerId="ADAL" clId="{55C09FD3-CE10-483B-8F02-77C491FFC10B}" dt="2026-08-28T03:15:12.676" v="31701" actId="20577"/>
          <ac:spMkLst>
            <pc:docMk/>
            <pc:sldMk cId="2549763165" sldId="399"/>
            <ac:spMk id="178" creationId="{9B5AE28A-9A2A-4C3B-AE9A-3296A9BFBA43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07:44:46.833" v="33458" actId="255"/>
        <pc:sldMkLst>
          <pc:docMk/>
          <pc:sldMk cId="2723833223" sldId="400"/>
        </pc:sldMkLst>
        <pc:spChg chg="add mod">
          <ac:chgData name="Shaibal Saha" userId="b190d146-612a-4436-b916-d10121b0f341" providerId="ADAL" clId="{55C09FD3-CE10-483B-8F02-77C491FFC10B}" dt="2026-08-28T07:44:46.833" v="33458" actId="255"/>
          <ac:spMkLst>
            <pc:docMk/>
            <pc:sldMk cId="2723833223" sldId="400"/>
            <ac:spMk id="28" creationId="{2E1589BE-0704-1254-88DF-B80090EBF6BF}"/>
          </ac:spMkLst>
        </pc:spChg>
        <pc:spChg chg="add mod">
          <ac:chgData name="Shaibal Saha" userId="b190d146-612a-4436-b916-d10121b0f341" providerId="ADAL" clId="{55C09FD3-CE10-483B-8F02-77C491FFC10B}" dt="2026-08-28T05:31:23.783" v="32569" actId="255"/>
          <ac:spMkLst>
            <pc:docMk/>
            <pc:sldMk cId="2723833223" sldId="400"/>
            <ac:spMk id="32" creationId="{53BF388F-CBA9-1CB1-5E0D-F1F8FAC7161D}"/>
          </ac:spMkLst>
        </pc:spChg>
        <pc:spChg chg="add mod">
          <ac:chgData name="Shaibal Saha" userId="b190d146-612a-4436-b916-d10121b0f341" providerId="ADAL" clId="{55C09FD3-CE10-483B-8F02-77C491FFC10B}" dt="2026-08-28T05:32:00.319" v="32573" actId="115"/>
          <ac:spMkLst>
            <pc:docMk/>
            <pc:sldMk cId="2723833223" sldId="400"/>
            <ac:spMk id="34" creationId="{BBA22514-2C43-65E5-BF8A-6C7770565985}"/>
          </ac:spMkLst>
        </pc:spChg>
        <pc:spChg chg="mod">
          <ac:chgData name="Shaibal Saha" userId="b190d146-612a-4436-b916-d10121b0f341" providerId="ADAL" clId="{55C09FD3-CE10-483B-8F02-77C491FFC10B}" dt="2026-08-28T05:27:22.896" v="32546" actId="20577"/>
          <ac:spMkLst>
            <pc:docMk/>
            <pc:sldMk cId="2723833223" sldId="400"/>
            <ac:spMk id="178" creationId="{5F48942B-93D5-F1CE-7080-82D40BD65893}"/>
          </ac:spMkLst>
        </pc:spChg>
        <pc:picChg chg="add mod">
          <ac:chgData name="Shaibal Saha" userId="b190d146-612a-4436-b916-d10121b0f341" providerId="ADAL" clId="{55C09FD3-CE10-483B-8F02-77C491FFC10B}" dt="2026-08-28T05:28:24.891" v="32552" actId="1076"/>
          <ac:picMkLst>
            <pc:docMk/>
            <pc:sldMk cId="2723833223" sldId="400"/>
            <ac:picMk id="29" creationId="{9B472CF8-510C-C29F-1DE9-CFEED253157B}"/>
          </ac:picMkLst>
        </pc:picChg>
        <pc:picChg chg="add mod">
          <ac:chgData name="Shaibal Saha" userId="b190d146-612a-4436-b916-d10121b0f341" providerId="ADAL" clId="{55C09FD3-CE10-483B-8F02-77C491FFC10B}" dt="2026-08-28T05:31:43.823" v="32570" actId="1076"/>
          <ac:picMkLst>
            <pc:docMk/>
            <pc:sldMk cId="2723833223" sldId="400"/>
            <ac:picMk id="30" creationId="{AFBD7000-608E-4084-81E6-9AC6DF235307}"/>
          </ac:picMkLst>
        </pc:picChg>
        <pc:picChg chg="add mod">
          <ac:chgData name="Shaibal Saha" userId="b190d146-612a-4436-b916-d10121b0f341" providerId="ADAL" clId="{55C09FD3-CE10-483B-8F02-77C491FFC10B}" dt="2026-08-28T05:28:24.891" v="32552" actId="1076"/>
          <ac:picMkLst>
            <pc:docMk/>
            <pc:sldMk cId="2723833223" sldId="400"/>
            <ac:picMk id="31" creationId="{C43CE35D-A6DC-8565-D3E6-ED533BD64262}"/>
          </ac:picMkLst>
        </pc:picChg>
        <pc:picChg chg="add mod">
          <ac:chgData name="Shaibal Saha" userId="b190d146-612a-4436-b916-d10121b0f341" providerId="ADAL" clId="{55C09FD3-CE10-483B-8F02-77C491FFC10B}" dt="2026-08-28T05:31:55.800" v="32571" actId="1076"/>
          <ac:picMkLst>
            <pc:docMk/>
            <pc:sldMk cId="2723833223" sldId="400"/>
            <ac:picMk id="33" creationId="{EE27ADF9-D6AC-2073-00D0-CB6D4896660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42:57.707" v="33896" actId="255"/>
        <pc:sldMkLst>
          <pc:docMk/>
          <pc:sldMk cId="2131929332" sldId="418"/>
        </pc:sldMkLst>
        <pc:spChg chg="mod">
          <ac:chgData name="Shaibal Saha" userId="b190d146-612a-4436-b916-d10121b0f341" providerId="ADAL" clId="{55C09FD3-CE10-483B-8F02-77C491FFC10B}" dt="2026-08-30T19:42:46.053" v="33895" actId="1076"/>
          <ac:spMkLst>
            <pc:docMk/>
            <pc:sldMk cId="2131929332" sldId="418"/>
            <ac:spMk id="38" creationId="{631B4E0D-7B29-88BC-A4BF-7EBCAA973871}"/>
          </ac:spMkLst>
        </pc:spChg>
        <pc:spChg chg="add mod">
          <ac:chgData name="Shaibal Saha" userId="b190d146-612a-4436-b916-d10121b0f341" providerId="ADAL" clId="{55C09FD3-CE10-483B-8F02-77C491FFC10B}" dt="2026-08-30T19:42:46.053" v="33895" actId="1076"/>
          <ac:spMkLst>
            <pc:docMk/>
            <pc:sldMk cId="2131929332" sldId="418"/>
            <ac:spMk id="39" creationId="{40126754-4FDE-E1EF-B0E1-9C66248CFC40}"/>
          </ac:spMkLst>
        </pc:spChg>
        <pc:spChg chg="mod">
          <ac:chgData name="Shaibal Saha" userId="b190d146-612a-4436-b916-d10121b0f341" providerId="ADAL" clId="{55C09FD3-CE10-483B-8F02-77C491FFC10B}" dt="2026-08-30T19:42:46.053" v="33895" actId="1076"/>
          <ac:spMkLst>
            <pc:docMk/>
            <pc:sldMk cId="2131929332" sldId="418"/>
            <ac:spMk id="41" creationId="{8E6AC48B-2963-7B99-D882-9C808E7294E6}"/>
          </ac:spMkLst>
        </pc:spChg>
        <pc:spChg chg="add mod">
          <ac:chgData name="Shaibal Saha" userId="b190d146-612a-4436-b916-d10121b0f341" providerId="ADAL" clId="{55C09FD3-CE10-483B-8F02-77C491FFC10B}" dt="2026-08-30T19:42:06.139" v="33890" actId="255"/>
          <ac:spMkLst>
            <pc:docMk/>
            <pc:sldMk cId="2131929332" sldId="418"/>
            <ac:spMk id="42" creationId="{C0ECA9A6-0B9A-ABA5-C641-35B6917A92CA}"/>
          </ac:spMkLst>
        </pc:spChg>
        <pc:spChg chg="add mod">
          <ac:chgData name="Shaibal Saha" userId="b190d146-612a-4436-b916-d10121b0f341" providerId="ADAL" clId="{55C09FD3-CE10-483B-8F02-77C491FFC10B}" dt="2026-08-30T19:42:31.687" v="33894" actId="1582"/>
          <ac:spMkLst>
            <pc:docMk/>
            <pc:sldMk cId="2131929332" sldId="418"/>
            <ac:spMk id="43" creationId="{9EEDC582-09BF-A7C3-729C-600E851073DB}"/>
          </ac:spMkLst>
        </pc:spChg>
        <pc:spChg chg="add mod">
          <ac:chgData name="Shaibal Saha" userId="b190d146-612a-4436-b916-d10121b0f341" providerId="ADAL" clId="{55C09FD3-CE10-483B-8F02-77C491FFC10B}" dt="2026-08-28T03:19:27.471" v="31745" actId="1076"/>
          <ac:spMkLst>
            <pc:docMk/>
            <pc:sldMk cId="2131929332" sldId="418"/>
            <ac:spMk id="47" creationId="{95D88160-409A-6DE5-228C-FDBDEB9DDAA8}"/>
          </ac:spMkLst>
        </pc:spChg>
        <pc:spChg chg="add mod">
          <ac:chgData name="Shaibal Saha" userId="b190d146-612a-4436-b916-d10121b0f341" providerId="ADAL" clId="{55C09FD3-CE10-483B-8F02-77C491FFC10B}" dt="2026-08-28T03:20:57.487" v="31759" actId="2711"/>
          <ac:spMkLst>
            <pc:docMk/>
            <pc:sldMk cId="2131929332" sldId="418"/>
            <ac:spMk id="144" creationId="{FBCD09C7-BBAF-02F8-B745-51303FDFC550}"/>
          </ac:spMkLst>
        </pc:spChg>
        <pc:spChg chg="add mod">
          <ac:chgData name="Shaibal Saha" userId="b190d146-612a-4436-b916-d10121b0f341" providerId="ADAL" clId="{55C09FD3-CE10-483B-8F02-77C491FFC10B}" dt="2026-08-30T19:42:57.707" v="33896" actId="255"/>
          <ac:spMkLst>
            <pc:docMk/>
            <pc:sldMk cId="2131929332" sldId="418"/>
            <ac:spMk id="147" creationId="{F9E5C855-863D-5DDD-3F92-9DA22469167E}"/>
          </ac:spMkLst>
        </pc:spChg>
        <pc:spChg chg="mod">
          <ac:chgData name="Shaibal Saha" userId="b190d146-612a-4436-b916-d10121b0f341" providerId="ADAL" clId="{55C09FD3-CE10-483B-8F02-77C491FFC10B}" dt="2026-08-30T19:42:31.687" v="33894" actId="1582"/>
          <ac:spMkLst>
            <pc:docMk/>
            <pc:sldMk cId="2131929332" sldId="418"/>
            <ac:spMk id="149" creationId="{BCD9CCC9-0153-D24D-4EC4-A5646FDD6BEE}"/>
          </ac:spMkLst>
        </pc:spChg>
        <pc:spChg chg="add mod">
          <ac:chgData name="Shaibal Saha" userId="b190d146-612a-4436-b916-d10121b0f341" providerId="ADAL" clId="{55C09FD3-CE10-483B-8F02-77C491FFC10B}" dt="2026-08-28T03:19:27.471" v="31745" actId="1076"/>
          <ac:spMkLst>
            <pc:docMk/>
            <pc:sldMk cId="2131929332" sldId="418"/>
            <ac:spMk id="151" creationId="{F92D2ABC-FF74-F75B-4B90-2140BF9CE0FF}"/>
          </ac:spMkLst>
        </pc:spChg>
        <pc:spChg chg="mod">
          <ac:chgData name="Shaibal Saha" userId="b190d146-612a-4436-b916-d10121b0f341" providerId="ADAL" clId="{55C09FD3-CE10-483B-8F02-77C491FFC10B}" dt="2026-08-28T03:20:57.487" v="31759" actId="2711"/>
          <ac:spMkLst>
            <pc:docMk/>
            <pc:sldMk cId="2131929332" sldId="418"/>
            <ac:spMk id="152" creationId="{2B422F59-91E9-BC6B-E6F7-4B306C253CC0}"/>
          </ac:spMkLst>
        </pc:spChg>
        <pc:spChg chg="mod">
          <ac:chgData name="Shaibal Saha" userId="b190d146-612a-4436-b916-d10121b0f341" providerId="ADAL" clId="{55C09FD3-CE10-483B-8F02-77C491FFC10B}" dt="2026-08-30T19:42:57.707" v="33896" actId="255"/>
          <ac:spMkLst>
            <pc:docMk/>
            <pc:sldMk cId="2131929332" sldId="418"/>
            <ac:spMk id="153" creationId="{04166A85-2232-38DB-FBA2-E5F5DB788277}"/>
          </ac:spMkLst>
        </pc:spChg>
        <pc:spChg chg="add mod">
          <ac:chgData name="Shaibal Saha" userId="b190d146-612a-4436-b916-d10121b0f341" providerId="ADAL" clId="{55C09FD3-CE10-483B-8F02-77C491FFC10B}" dt="2026-08-30T19:42:31.687" v="33894" actId="1582"/>
          <ac:spMkLst>
            <pc:docMk/>
            <pc:sldMk cId="2131929332" sldId="418"/>
            <ac:spMk id="154" creationId="{C2E4BD43-4B65-DF07-3235-ADA52089CD9F}"/>
          </ac:spMkLst>
        </pc:spChg>
        <pc:spChg chg="add mod">
          <ac:chgData name="Shaibal Saha" userId="b190d146-612a-4436-b916-d10121b0f341" providerId="ADAL" clId="{55C09FD3-CE10-483B-8F02-77C491FFC10B}" dt="2026-08-28T03:19:27.471" v="31745" actId="1076"/>
          <ac:spMkLst>
            <pc:docMk/>
            <pc:sldMk cId="2131929332" sldId="418"/>
            <ac:spMk id="156" creationId="{3FADDA1B-7B9E-D711-5CA8-84975244FB16}"/>
          </ac:spMkLst>
        </pc:spChg>
        <pc:spChg chg="mod">
          <ac:chgData name="Shaibal Saha" userId="b190d146-612a-4436-b916-d10121b0f341" providerId="ADAL" clId="{55C09FD3-CE10-483B-8F02-77C491FFC10B}" dt="2026-08-28T03:21:58.682" v="31774" actId="20577"/>
          <ac:spMkLst>
            <pc:docMk/>
            <pc:sldMk cId="2131929332" sldId="418"/>
            <ac:spMk id="157" creationId="{CB79C118-9127-4E2F-32A6-7C40E77DD023}"/>
          </ac:spMkLst>
        </pc:spChg>
        <pc:spChg chg="mod">
          <ac:chgData name="Shaibal Saha" userId="b190d146-612a-4436-b916-d10121b0f341" providerId="ADAL" clId="{55C09FD3-CE10-483B-8F02-77C491FFC10B}" dt="2026-08-30T19:42:57.707" v="33896" actId="255"/>
          <ac:spMkLst>
            <pc:docMk/>
            <pc:sldMk cId="2131929332" sldId="418"/>
            <ac:spMk id="158" creationId="{DE8E1574-D656-E513-57A2-51446793CDF3}"/>
          </ac:spMkLst>
        </pc:spChg>
        <pc:spChg chg="add mod">
          <ac:chgData name="Shaibal Saha" userId="b190d146-612a-4436-b916-d10121b0f341" providerId="ADAL" clId="{55C09FD3-CE10-483B-8F02-77C491FFC10B}" dt="2026-08-28T07:46:12.177" v="33491" actId="20577"/>
          <ac:spMkLst>
            <pc:docMk/>
            <pc:sldMk cId="2131929332" sldId="418"/>
            <ac:spMk id="160" creationId="{FC6A0867-5D44-F32D-E472-CDB4CEF1262A}"/>
          </ac:spMkLst>
        </pc:spChg>
        <pc:spChg chg="add mod">
          <ac:chgData name="Shaibal Saha" userId="b190d146-612a-4436-b916-d10121b0f341" providerId="ADAL" clId="{55C09FD3-CE10-483B-8F02-77C491FFC10B}" dt="2026-08-30T19:42:10.171" v="33891" actId="255"/>
          <ac:spMkLst>
            <pc:docMk/>
            <pc:sldMk cId="2131929332" sldId="418"/>
            <ac:spMk id="164" creationId="{A973661C-C9E0-2B75-929D-D9528E549028}"/>
          </ac:spMkLst>
        </pc:spChg>
        <pc:picChg chg="mod">
          <ac:chgData name="Shaibal Saha" userId="b190d146-612a-4436-b916-d10121b0f341" providerId="ADAL" clId="{55C09FD3-CE10-483B-8F02-77C491FFC10B}" dt="2026-08-30T19:42:46.053" v="33895" actId="1076"/>
          <ac:picMkLst>
            <pc:docMk/>
            <pc:sldMk cId="2131929332" sldId="418"/>
            <ac:picMk id="40" creationId="{BE4597B7-8D0A-117E-891C-4BA07921B565}"/>
          </ac:picMkLst>
        </pc:picChg>
        <pc:picChg chg="add mod">
          <ac:chgData name="Shaibal Saha" userId="b190d146-612a-4436-b916-d10121b0f341" providerId="ADAL" clId="{55C09FD3-CE10-483B-8F02-77C491FFC10B}" dt="2026-08-28T03:22:16.134" v="31778" actId="1076"/>
          <ac:picMkLst>
            <pc:docMk/>
            <pc:sldMk cId="2131929332" sldId="418"/>
            <ac:picMk id="162" creationId="{CBF8D7AC-12ED-9678-3682-2A97DA72818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8T07:45:31.178" v="33465" actId="255"/>
        <pc:sldMkLst>
          <pc:docMk/>
          <pc:sldMk cId="1930699979" sldId="420"/>
        </pc:sldMkLst>
        <pc:spChg chg="mod">
          <ac:chgData name="Shaibal Saha" userId="b190d146-612a-4436-b916-d10121b0f341" providerId="ADAL" clId="{55C09FD3-CE10-483B-8F02-77C491FFC10B}" dt="2026-08-28T07:45:31.178" v="33465" actId="255"/>
          <ac:spMkLst>
            <pc:docMk/>
            <pc:sldMk cId="1930699979" sldId="420"/>
            <ac:spMk id="160" creationId="{4C6A2DFB-50BD-CCD8-D3D2-41685273D97D}"/>
          </ac:spMkLst>
        </pc:spChg>
        <pc:spChg chg="mod">
          <ac:chgData name="Shaibal Saha" userId="b190d146-612a-4436-b916-d10121b0f341" providerId="ADAL" clId="{55C09FD3-CE10-483B-8F02-77C491FFC10B}" dt="2026-08-28T03:45:17.421" v="31826" actId="1076"/>
          <ac:spMkLst>
            <pc:docMk/>
            <pc:sldMk cId="1930699979" sldId="420"/>
            <ac:spMk id="193" creationId="{610B28CE-89AB-A595-77F2-C87B1925DE95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00" creationId="{4FBB0FCD-16AF-97AF-AC06-C44C57F06D06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01" creationId="{D0428E3D-C550-CAF7-617C-3797AC23D0ED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02" creationId="{C674B0A5-AE2F-49C2-C52B-3555E20C2037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04" creationId="{8115AABC-8D3B-D51B-5DBA-212BEC14061B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05" creationId="{45D225D8-17C6-8B97-5FD6-756498821F5C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27" creationId="{C47102C9-C03F-C870-02B6-07C5AAABC97F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36" creationId="{DD10B105-9B85-9A79-182C-DD19A9BB0EA4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39" creationId="{7D68D7EA-B9AF-465B-F38C-A0B42C1740C5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40" creationId="{54B8C0AF-D98D-7182-29B1-FC293CE1AD14}"/>
          </ac:spMkLst>
        </pc:spChg>
        <pc:spChg chg="add mod">
          <ac:chgData name="Shaibal Saha" userId="b190d146-612a-4436-b916-d10121b0f341" providerId="ADAL" clId="{55C09FD3-CE10-483B-8F02-77C491FFC10B}" dt="2026-08-28T03:44:50.053" v="31820"/>
          <ac:spMkLst>
            <pc:docMk/>
            <pc:sldMk cId="1930699979" sldId="420"/>
            <ac:spMk id="250" creationId="{DD3AE892-A0F1-D971-AFE6-07CAF4A71ACA}"/>
          </ac:spMkLst>
        </pc:spChg>
        <pc:spChg chg="add mod">
          <ac:chgData name="Shaibal Saha" userId="b190d146-612a-4436-b916-d10121b0f341" providerId="ADAL" clId="{55C09FD3-CE10-483B-8F02-77C491FFC10B}" dt="2026-08-28T03:45:52.898" v="31837" actId="14100"/>
          <ac:spMkLst>
            <pc:docMk/>
            <pc:sldMk cId="1930699979" sldId="420"/>
            <ac:spMk id="251" creationId="{08FA1174-6FB3-980C-528A-AE930644DE13}"/>
          </ac:spMkLst>
        </pc:spChg>
        <pc:grpChg chg="mod">
          <ac:chgData name="Shaibal Saha" userId="b190d146-612a-4436-b916-d10121b0f341" providerId="ADAL" clId="{55C09FD3-CE10-483B-8F02-77C491FFC10B}" dt="2026-08-28T03:45:17.421" v="31826" actId="1076"/>
          <ac:grpSpMkLst>
            <pc:docMk/>
            <pc:sldMk cId="1930699979" sldId="420"/>
            <ac:grpSpMk id="191" creationId="{5598FD47-1DEB-C777-C6E6-3C707D70B3A8}"/>
          </ac:grpSpMkLst>
        </pc:grpChg>
        <pc:grpChg chg="mod">
          <ac:chgData name="Shaibal Saha" userId="b190d146-612a-4436-b916-d10121b0f341" providerId="ADAL" clId="{55C09FD3-CE10-483B-8F02-77C491FFC10B}" dt="2026-08-28T03:45:17.421" v="31826" actId="1076"/>
          <ac:grpSpMkLst>
            <pc:docMk/>
            <pc:sldMk cId="1930699979" sldId="420"/>
            <ac:grpSpMk id="192" creationId="{5E18B792-D850-CBD9-4742-F8DCFA83682B}"/>
          </ac:grpSpMkLst>
        </pc:grpChg>
        <pc:picChg chg="mod">
          <ac:chgData name="Shaibal Saha" userId="b190d146-612a-4436-b916-d10121b0f341" providerId="ADAL" clId="{55C09FD3-CE10-483B-8F02-77C491FFC10B}" dt="2026-08-28T03:45:26.291" v="31830" actId="1076"/>
          <ac:picMkLst>
            <pc:docMk/>
            <pc:sldMk cId="1930699979" sldId="420"/>
            <ac:picMk id="63" creationId="{F34A94C5-F9CD-F21E-919E-92B62EDD3B61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44:07.186" v="33897" actId="255"/>
        <pc:sldMkLst>
          <pc:docMk/>
          <pc:sldMk cId="27189890" sldId="421"/>
        </pc:sldMkLst>
        <pc:spChg chg="add mod">
          <ac:chgData name="Shaibal Saha" userId="b190d146-612a-4436-b916-d10121b0f341" providerId="ADAL" clId="{55C09FD3-CE10-483B-8F02-77C491FFC10B}" dt="2026-08-28T03:48:57.978" v="31869" actId="14100"/>
          <ac:spMkLst>
            <pc:docMk/>
            <pc:sldMk cId="27189890" sldId="421"/>
            <ac:spMk id="3" creationId="{8B30F048-2589-B0BC-0892-CD49E6B8F24C}"/>
          </ac:spMkLst>
        </pc:spChg>
        <pc:spChg chg="add mod">
          <ac:chgData name="Shaibal Saha" userId="b190d146-612a-4436-b916-d10121b0f341" providerId="ADAL" clId="{55C09FD3-CE10-483B-8F02-77C491FFC10B}" dt="2026-08-28T03:48:03.577" v="31859" actId="2711"/>
          <ac:spMkLst>
            <pc:docMk/>
            <pc:sldMk cId="27189890" sldId="421"/>
            <ac:spMk id="4" creationId="{D575BB7B-3F92-A5D7-A147-4C0B9CEA7610}"/>
          </ac:spMkLst>
        </pc:spChg>
        <pc:spChg chg="add mod">
          <ac:chgData name="Shaibal Saha" userId="b190d146-612a-4436-b916-d10121b0f341" providerId="ADAL" clId="{55C09FD3-CE10-483B-8F02-77C491FFC10B}" dt="2026-08-28T03:48:10.743" v="31860" actId="255"/>
          <ac:spMkLst>
            <pc:docMk/>
            <pc:sldMk cId="27189890" sldId="421"/>
            <ac:spMk id="6" creationId="{502054CF-BA72-99E7-B42A-333354DB34C6}"/>
          </ac:spMkLst>
        </pc:spChg>
        <pc:spChg chg="add mod">
          <ac:chgData name="Shaibal Saha" userId="b190d146-612a-4436-b916-d10121b0f341" providerId="ADAL" clId="{55C09FD3-CE10-483B-8F02-77C491FFC10B}" dt="2026-08-28T03:48:20.998" v="31863" actId="255"/>
          <ac:spMkLst>
            <pc:docMk/>
            <pc:sldMk cId="27189890" sldId="421"/>
            <ac:spMk id="7" creationId="{EE9F7D77-7D44-A204-AE6D-91E020017800}"/>
          </ac:spMkLst>
        </pc:spChg>
        <pc:spChg chg="add mod">
          <ac:chgData name="Shaibal Saha" userId="b190d146-612a-4436-b916-d10121b0f341" providerId="ADAL" clId="{55C09FD3-CE10-483B-8F02-77C491FFC10B}" dt="2026-08-28T03:48:50.570" v="31867" actId="1076"/>
          <ac:spMkLst>
            <pc:docMk/>
            <pc:sldMk cId="27189890" sldId="421"/>
            <ac:spMk id="8" creationId="{59A66B60-3B94-161A-EC3F-DA6BE4648522}"/>
          </ac:spMkLst>
        </pc:spChg>
        <pc:spChg chg="add mod">
          <ac:chgData name="Shaibal Saha" userId="b190d146-612a-4436-b916-d10121b0f341" providerId="ADAL" clId="{55C09FD3-CE10-483B-8F02-77C491FFC10B}" dt="2026-08-28T03:49:02.401" v="31870" actId="14100"/>
          <ac:spMkLst>
            <pc:docMk/>
            <pc:sldMk cId="27189890" sldId="421"/>
            <ac:spMk id="9" creationId="{86181B62-0DC8-921B-A4A9-CF0DFCE08431}"/>
          </ac:spMkLst>
        </pc:spChg>
        <pc:spChg chg="add mod">
          <ac:chgData name="Shaibal Saha" userId="b190d146-612a-4436-b916-d10121b0f341" providerId="ADAL" clId="{55C09FD3-CE10-483B-8F02-77C491FFC10B}" dt="2026-08-28T03:48:03.577" v="31859" actId="2711"/>
          <ac:spMkLst>
            <pc:docMk/>
            <pc:sldMk cId="27189890" sldId="421"/>
            <ac:spMk id="10" creationId="{9F644A04-AA90-2DFA-EE57-61F73B1DD6D6}"/>
          </ac:spMkLst>
        </pc:spChg>
        <pc:spChg chg="add mod">
          <ac:chgData name="Shaibal Saha" userId="b190d146-612a-4436-b916-d10121b0f341" providerId="ADAL" clId="{55C09FD3-CE10-483B-8F02-77C491FFC10B}" dt="2026-08-28T03:48:13.901" v="31861" actId="255"/>
          <ac:spMkLst>
            <pc:docMk/>
            <pc:sldMk cId="27189890" sldId="421"/>
            <ac:spMk id="12" creationId="{C29FF71F-AC48-A1BD-58B7-C71792C4374F}"/>
          </ac:spMkLst>
        </pc:spChg>
        <pc:spChg chg="add mod">
          <ac:chgData name="Shaibal Saha" userId="b190d146-612a-4436-b916-d10121b0f341" providerId="ADAL" clId="{55C09FD3-CE10-483B-8F02-77C491FFC10B}" dt="2026-08-28T03:48:17.831" v="31862" actId="255"/>
          <ac:spMkLst>
            <pc:docMk/>
            <pc:sldMk cId="27189890" sldId="421"/>
            <ac:spMk id="13" creationId="{296CC90D-BF32-A5BA-221F-214DEBBFDB25}"/>
          </ac:spMkLst>
        </pc:spChg>
        <pc:spChg chg="add mod">
          <ac:chgData name="Shaibal Saha" userId="b190d146-612a-4436-b916-d10121b0f341" providerId="ADAL" clId="{55C09FD3-CE10-483B-8F02-77C491FFC10B}" dt="2026-08-30T19:44:07.186" v="33897" actId="255"/>
          <ac:spMkLst>
            <pc:docMk/>
            <pc:sldMk cId="27189890" sldId="421"/>
            <ac:spMk id="14" creationId="{7A0D9C5D-FBBC-A5FB-C299-F9BEDD02E945}"/>
          </ac:spMkLst>
        </pc:spChg>
        <pc:spChg chg="mod">
          <ac:chgData name="Shaibal Saha" userId="b190d146-612a-4436-b916-d10121b0f341" providerId="ADAL" clId="{55C09FD3-CE10-483B-8F02-77C491FFC10B}" dt="2026-08-28T07:45:25.338" v="33464" actId="255"/>
          <ac:spMkLst>
            <pc:docMk/>
            <pc:sldMk cId="27189890" sldId="421"/>
            <ac:spMk id="160" creationId="{1115FAB3-9518-14C4-85AF-E4020E17ADBE}"/>
          </ac:spMkLst>
        </pc:spChg>
        <pc:spChg chg="mod">
          <ac:chgData name="Shaibal Saha" userId="b190d146-612a-4436-b916-d10121b0f341" providerId="ADAL" clId="{55C09FD3-CE10-483B-8F02-77C491FFC10B}" dt="2026-08-28T03:47:08.370" v="31852" actId="20577"/>
          <ac:spMkLst>
            <pc:docMk/>
            <pc:sldMk cId="27189890" sldId="421"/>
            <ac:spMk id="178" creationId="{7B9A9830-AAFB-8277-48E6-B71CC79A2E03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07:44:57.658" v="33460" actId="255"/>
        <pc:sldMkLst>
          <pc:docMk/>
          <pc:sldMk cId="4194003897" sldId="422"/>
        </pc:sldMkLst>
        <pc:spChg chg="add mod">
          <ac:chgData name="Shaibal Saha" userId="b190d146-612a-4436-b916-d10121b0f341" providerId="ADAL" clId="{55C09FD3-CE10-483B-8F02-77C491FFC10B}" dt="2026-08-28T03:53:21.295" v="31987" actId="1076"/>
          <ac:spMkLst>
            <pc:docMk/>
            <pc:sldMk cId="4194003897" sldId="422"/>
            <ac:spMk id="18" creationId="{1E18B197-0911-3695-E6B0-04A5FFD75958}"/>
          </ac:spMkLst>
        </pc:spChg>
        <pc:spChg chg="mod">
          <ac:chgData name="Shaibal Saha" userId="b190d146-612a-4436-b916-d10121b0f341" providerId="ADAL" clId="{55C09FD3-CE10-483B-8F02-77C491FFC10B}" dt="2026-08-28T07:44:57.658" v="33460" actId="255"/>
          <ac:spMkLst>
            <pc:docMk/>
            <pc:sldMk cId="4194003897" sldId="422"/>
            <ac:spMk id="160" creationId="{A9CA3AAC-F22A-2959-1C2F-26B15342ED8C}"/>
          </ac:spMkLst>
        </pc:spChg>
        <pc:spChg chg="mod">
          <ac:chgData name="Shaibal Saha" userId="b190d146-612a-4436-b916-d10121b0f341" providerId="ADAL" clId="{55C09FD3-CE10-483B-8F02-77C491FFC10B}" dt="2026-08-28T03:52:44.145" v="31977" actId="20577"/>
          <ac:spMkLst>
            <pc:docMk/>
            <pc:sldMk cId="4194003897" sldId="422"/>
            <ac:spMk id="178" creationId="{6A07A532-9252-2FEC-B7DD-9F5E5337201E}"/>
          </ac:spMkLst>
        </pc:spChg>
        <pc:picChg chg="add mod">
          <ac:chgData name="Shaibal Saha" userId="b190d146-612a-4436-b916-d10121b0f341" providerId="ADAL" clId="{55C09FD3-CE10-483B-8F02-77C491FFC10B}" dt="2026-08-28T03:53:25.520" v="31990" actId="1076"/>
          <ac:picMkLst>
            <pc:docMk/>
            <pc:sldMk cId="4194003897" sldId="422"/>
            <ac:picMk id="19" creationId="{BDFB1EC9-F80C-484C-D46E-14EDA3A2931E}"/>
          </ac:picMkLst>
        </pc:picChg>
        <pc:picChg chg="add mod">
          <ac:chgData name="Shaibal Saha" userId="b190d146-612a-4436-b916-d10121b0f341" providerId="ADAL" clId="{55C09FD3-CE10-483B-8F02-77C491FFC10B}" dt="2026-08-28T03:53:32.545" v="31993" actId="1076"/>
          <ac:picMkLst>
            <pc:docMk/>
            <pc:sldMk cId="4194003897" sldId="422"/>
            <ac:picMk id="20" creationId="{2B411346-C762-4ABD-CFEB-5CB707076364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49:05.034" v="33908" actId="255"/>
        <pc:sldMkLst>
          <pc:docMk/>
          <pc:sldMk cId="2608495084" sldId="423"/>
        </pc:sldMkLst>
        <pc:spChg chg="add mod">
          <ac:chgData name="Shaibal Saha" userId="b190d146-612a-4436-b916-d10121b0f341" providerId="ADAL" clId="{55C09FD3-CE10-483B-8F02-77C491FFC10B}" dt="2026-08-30T19:49:05.034" v="33908" actId="255"/>
          <ac:spMkLst>
            <pc:docMk/>
            <pc:sldMk cId="2608495084" sldId="423"/>
            <ac:spMk id="3" creationId="{5E19DCA8-572B-52E5-F560-A7E23B79475E}"/>
          </ac:spMkLst>
        </pc:spChg>
        <pc:spChg chg="add mod">
          <ac:chgData name="Shaibal Saha" userId="b190d146-612a-4436-b916-d10121b0f341" providerId="ADAL" clId="{55C09FD3-CE10-483B-8F02-77C491FFC10B}" dt="2026-08-28T04:41:04.814" v="32232" actId="115"/>
          <ac:spMkLst>
            <pc:docMk/>
            <pc:sldMk cId="2608495084" sldId="423"/>
            <ac:spMk id="7" creationId="{09B41EB0-C968-9BFF-4B8E-E8AC7C583079}"/>
          </ac:spMkLst>
        </pc:spChg>
        <pc:spChg chg="add mod">
          <ac:chgData name="Shaibal Saha" userId="b190d146-612a-4436-b916-d10121b0f341" providerId="ADAL" clId="{55C09FD3-CE10-483B-8F02-77C491FFC10B}" dt="2026-08-28T03:54:49.145" v="32008" actId="14100"/>
          <ac:spMkLst>
            <pc:docMk/>
            <pc:sldMk cId="2608495084" sldId="423"/>
            <ac:spMk id="8" creationId="{3D982065-6169-620A-8A05-F8EB703A3B65}"/>
          </ac:spMkLst>
        </pc:spChg>
        <pc:spChg chg="mod">
          <ac:chgData name="Shaibal Saha" userId="b190d146-612a-4436-b916-d10121b0f341" providerId="ADAL" clId="{55C09FD3-CE10-483B-8F02-77C491FFC10B}" dt="2026-08-28T07:44:52.434" v="33459" actId="255"/>
          <ac:spMkLst>
            <pc:docMk/>
            <pc:sldMk cId="2608495084" sldId="423"/>
            <ac:spMk id="160" creationId="{A890CFE9-AA8B-8669-E171-69291A69D965}"/>
          </ac:spMkLst>
        </pc:spChg>
        <pc:picChg chg="add mod">
          <ac:chgData name="Shaibal Saha" userId="b190d146-612a-4436-b916-d10121b0f341" providerId="ADAL" clId="{55C09FD3-CE10-483B-8F02-77C491FFC10B}" dt="2026-08-28T03:55:29.616" v="32019" actId="1076"/>
          <ac:picMkLst>
            <pc:docMk/>
            <pc:sldMk cId="2608495084" sldId="423"/>
            <ac:picMk id="4" creationId="{C5DC0FE7-47EF-1D64-15E1-57C35B931576}"/>
          </ac:picMkLst>
        </pc:picChg>
        <pc:picChg chg="add mod">
          <ac:chgData name="Shaibal Saha" userId="b190d146-612a-4436-b916-d10121b0f341" providerId="ADAL" clId="{55C09FD3-CE10-483B-8F02-77C491FFC10B}" dt="2026-08-28T03:55:24.482" v="32017" actId="1076"/>
          <ac:picMkLst>
            <pc:docMk/>
            <pc:sldMk cId="2608495084" sldId="423"/>
            <ac:picMk id="5" creationId="{FCBBA088-C199-7450-4707-86A31703B25A}"/>
          </ac:picMkLst>
        </pc:picChg>
        <pc:picChg chg="add mod">
          <ac:chgData name="Shaibal Saha" userId="b190d146-612a-4436-b916-d10121b0f341" providerId="ADAL" clId="{55C09FD3-CE10-483B-8F02-77C491FFC10B}" dt="2026-08-28T03:54:13.390" v="31999" actId="14100"/>
          <ac:picMkLst>
            <pc:docMk/>
            <pc:sldMk cId="2608495084" sldId="423"/>
            <ac:picMk id="6" creationId="{2BF2F4E9-AE76-1C81-8E24-E6E03374357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44:52.315" v="33905" actId="113"/>
        <pc:sldMkLst>
          <pc:docMk/>
          <pc:sldMk cId="152842956" sldId="424"/>
        </pc:sldMkLst>
        <pc:spChg chg="add mod">
          <ac:chgData name="Shaibal Saha" userId="b190d146-612a-4436-b916-d10121b0f341" providerId="ADAL" clId="{55C09FD3-CE10-483B-8F02-77C491FFC10B}" dt="2026-08-30T19:44:46.976" v="33904" actId="113"/>
          <ac:spMkLst>
            <pc:docMk/>
            <pc:sldMk cId="152842956" sldId="424"/>
            <ac:spMk id="18" creationId="{3FBE2519-9395-77B3-A8F7-B329C1C72D56}"/>
          </ac:spMkLst>
        </pc:spChg>
        <pc:spChg chg="add mod">
          <ac:chgData name="Shaibal Saha" userId="b190d146-612a-4436-b916-d10121b0f341" providerId="ADAL" clId="{55C09FD3-CE10-483B-8F02-77C491FFC10B}" dt="2026-08-30T19:44:46.976" v="33904" actId="113"/>
          <ac:spMkLst>
            <pc:docMk/>
            <pc:sldMk cId="152842956" sldId="424"/>
            <ac:spMk id="20" creationId="{6B3962A6-CBA1-A6D2-99CB-FB68CF5606CE}"/>
          </ac:spMkLst>
        </pc:spChg>
        <pc:spChg chg="add mod">
          <ac:chgData name="Shaibal Saha" userId="b190d146-612a-4436-b916-d10121b0f341" providerId="ADAL" clId="{55C09FD3-CE10-483B-8F02-77C491FFC10B}" dt="2026-08-30T19:44:52.315" v="33905" actId="113"/>
          <ac:spMkLst>
            <pc:docMk/>
            <pc:sldMk cId="152842956" sldId="424"/>
            <ac:spMk id="21" creationId="{FB5FA832-C522-6B64-DAF0-9ACF61D16FA4}"/>
          </ac:spMkLst>
        </pc:spChg>
        <pc:spChg chg="add mod">
          <ac:chgData name="Shaibal Saha" userId="b190d146-612a-4436-b916-d10121b0f341" providerId="ADAL" clId="{55C09FD3-CE10-483B-8F02-77C491FFC10B}" dt="2026-08-28T03:57:45.106" v="32022"/>
          <ac:spMkLst>
            <pc:docMk/>
            <pc:sldMk cId="152842956" sldId="424"/>
            <ac:spMk id="23" creationId="{C724EDEE-2C7E-E391-7282-3B0EE62C35CD}"/>
          </ac:spMkLst>
        </pc:spChg>
        <pc:spChg chg="add mod">
          <ac:chgData name="Shaibal Saha" userId="b190d146-612a-4436-b916-d10121b0f341" providerId="ADAL" clId="{55C09FD3-CE10-483B-8F02-77C491FFC10B}" dt="2026-08-28T03:57:45.106" v="32022"/>
          <ac:spMkLst>
            <pc:docMk/>
            <pc:sldMk cId="152842956" sldId="424"/>
            <ac:spMk id="24" creationId="{1A2EA03E-DFCB-0283-0552-8DA5D91EBEB1}"/>
          </ac:spMkLst>
        </pc:spChg>
        <pc:spChg chg="add mod">
          <ac:chgData name="Shaibal Saha" userId="b190d146-612a-4436-b916-d10121b0f341" providerId="ADAL" clId="{55C09FD3-CE10-483B-8F02-77C491FFC10B}" dt="2026-08-28T03:57:45.106" v="32022"/>
          <ac:spMkLst>
            <pc:docMk/>
            <pc:sldMk cId="152842956" sldId="424"/>
            <ac:spMk id="25" creationId="{6005B788-6F54-B017-FF7E-B333ADB0172F}"/>
          </ac:spMkLst>
        </pc:spChg>
        <pc:spChg chg="add mod">
          <ac:chgData name="Shaibal Saha" userId="b190d146-612a-4436-b916-d10121b0f341" providerId="ADAL" clId="{55C09FD3-CE10-483B-8F02-77C491FFC10B}" dt="2026-08-28T03:57:45.106" v="32022"/>
          <ac:spMkLst>
            <pc:docMk/>
            <pc:sldMk cId="152842956" sldId="424"/>
            <ac:spMk id="26" creationId="{3A699C6F-7EFC-FD48-F9E4-ADB1D40F35DF}"/>
          </ac:spMkLst>
        </pc:spChg>
        <pc:spChg chg="add mod">
          <ac:chgData name="Shaibal Saha" userId="b190d146-612a-4436-b916-d10121b0f341" providerId="ADAL" clId="{55C09FD3-CE10-483B-8F02-77C491FFC10B}" dt="2026-08-28T03:57:45.106" v="32022"/>
          <ac:spMkLst>
            <pc:docMk/>
            <pc:sldMk cId="152842956" sldId="424"/>
            <ac:spMk id="27" creationId="{08CD6E0C-918B-0333-76D6-684B6633D3F7}"/>
          </ac:spMkLst>
        </pc:spChg>
        <pc:spChg chg="add mod">
          <ac:chgData name="Shaibal Saha" userId="b190d146-612a-4436-b916-d10121b0f341" providerId="ADAL" clId="{55C09FD3-CE10-483B-8F02-77C491FFC10B}" dt="2026-08-28T03:57:45.106" v="32022"/>
          <ac:spMkLst>
            <pc:docMk/>
            <pc:sldMk cId="152842956" sldId="424"/>
            <ac:spMk id="28" creationId="{56508A0E-69DF-D1B4-95E9-5067278EB99B}"/>
          </ac:spMkLst>
        </pc:spChg>
        <pc:spChg chg="add mod">
          <ac:chgData name="Shaibal Saha" userId="b190d146-612a-4436-b916-d10121b0f341" providerId="ADAL" clId="{55C09FD3-CE10-483B-8F02-77C491FFC10B}" dt="2026-08-30T19:44:52.315" v="33905" actId="113"/>
          <ac:spMkLst>
            <pc:docMk/>
            <pc:sldMk cId="152842956" sldId="424"/>
            <ac:spMk id="30" creationId="{E8766803-DD75-E077-266E-2D2256E42F12}"/>
          </ac:spMkLst>
        </pc:spChg>
        <pc:spChg chg="mod">
          <ac:chgData name="Shaibal Saha" userId="b190d146-612a-4436-b916-d10121b0f341" providerId="ADAL" clId="{55C09FD3-CE10-483B-8F02-77C491FFC10B}" dt="2026-08-28T07:45:18.201" v="33463" actId="255"/>
          <ac:spMkLst>
            <pc:docMk/>
            <pc:sldMk cId="152842956" sldId="424"/>
            <ac:spMk id="160" creationId="{03F86968-BF66-30D6-0ACE-3AC69CDAFA5D}"/>
          </ac:spMkLst>
        </pc:spChg>
        <pc:grpChg chg="mod">
          <ac:chgData name="Shaibal Saha" userId="b190d146-612a-4436-b916-d10121b0f341" providerId="ADAL" clId="{55C09FD3-CE10-483B-8F02-77C491FFC10B}" dt="2026-08-28T04:01:34.481" v="32053" actId="1076"/>
          <ac:grpSpMkLst>
            <pc:docMk/>
            <pc:sldMk cId="152842956" sldId="424"/>
            <ac:grpSpMk id="17" creationId="{CA75E5C1-BC13-34BE-F3F8-02BB3664711F}"/>
          </ac:grpSpMkLst>
        </pc:grpChg>
        <pc:grpChg chg="mod">
          <ac:chgData name="Shaibal Saha" userId="b190d146-612a-4436-b916-d10121b0f341" providerId="ADAL" clId="{55C09FD3-CE10-483B-8F02-77C491FFC10B}" dt="2026-08-28T04:01:34.481" v="32053" actId="1076"/>
          <ac:grpSpMkLst>
            <pc:docMk/>
            <pc:sldMk cId="152842956" sldId="424"/>
            <ac:grpSpMk id="19" creationId="{E09F959F-693B-9E8D-066B-76ADF9ECE4BB}"/>
          </ac:grpSpMkLst>
        </pc:grpChg>
        <pc:grpChg chg="mod">
          <ac:chgData name="Shaibal Saha" userId="b190d146-612a-4436-b916-d10121b0f341" providerId="ADAL" clId="{55C09FD3-CE10-483B-8F02-77C491FFC10B}" dt="2026-08-28T04:01:03.295" v="32046" actId="14100"/>
          <ac:grpSpMkLst>
            <pc:docMk/>
            <pc:sldMk cId="152842956" sldId="424"/>
            <ac:grpSpMk id="22" creationId="{1C1D8491-CFF5-F6BB-446D-58EEE413E982}"/>
          </ac:grpSpMkLst>
        </pc:grpChg>
        <pc:picChg chg="add mod">
          <ac:chgData name="Shaibal Saha" userId="b190d146-612a-4436-b916-d10121b0f341" providerId="ADAL" clId="{55C09FD3-CE10-483B-8F02-77C491FFC10B}" dt="2026-08-28T04:01:12.280" v="32048" actId="1076"/>
          <ac:picMkLst>
            <pc:docMk/>
            <pc:sldMk cId="152842956" sldId="424"/>
            <ac:picMk id="15" creationId="{6F169FE2-AD06-A08B-CFAE-4500726494F1}"/>
          </ac:picMkLst>
        </pc:picChg>
        <pc:picChg chg="mod">
          <ac:chgData name="Shaibal Saha" userId="b190d146-612a-4436-b916-d10121b0f341" providerId="ADAL" clId="{55C09FD3-CE10-483B-8F02-77C491FFC10B}" dt="2026-08-28T04:01:25.024" v="32051" actId="1076"/>
          <ac:picMkLst>
            <pc:docMk/>
            <pc:sldMk cId="152842956" sldId="424"/>
            <ac:picMk id="16" creationId="{57519EC0-D4C4-7894-DD4B-2E339427B7D1}"/>
          </ac:picMkLst>
        </pc:picChg>
        <pc:picChg chg="add mod">
          <ac:chgData name="Shaibal Saha" userId="b190d146-612a-4436-b916-d10121b0f341" providerId="ADAL" clId="{55C09FD3-CE10-483B-8F02-77C491FFC10B}" dt="2026-08-28T04:01:55.173" v="32056" actId="1076"/>
          <ac:picMkLst>
            <pc:docMk/>
            <pc:sldMk cId="152842956" sldId="424"/>
            <ac:picMk id="31" creationId="{B3EED1AA-7776-CA57-0437-51527516E28B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48:47.714" v="33907" actId="1076"/>
        <pc:sldMkLst>
          <pc:docMk/>
          <pc:sldMk cId="1608958775" sldId="425"/>
        </pc:sldMkLst>
        <pc:spChg chg="add mod">
          <ac:chgData name="Shaibal Saha" userId="b190d146-612a-4436-b916-d10121b0f341" providerId="ADAL" clId="{55C09FD3-CE10-483B-8F02-77C491FFC10B}" dt="2026-08-28T04:16:05.625" v="32208" actId="1076"/>
          <ac:spMkLst>
            <pc:docMk/>
            <pc:sldMk cId="1608958775" sldId="425"/>
            <ac:spMk id="148" creationId="{DDA21941-9AEA-5551-54D8-075436D55272}"/>
          </ac:spMkLst>
        </pc:spChg>
        <pc:spChg chg="add mod">
          <ac:chgData name="Shaibal Saha" userId="b190d146-612a-4436-b916-d10121b0f341" providerId="ADAL" clId="{55C09FD3-CE10-483B-8F02-77C491FFC10B}" dt="2026-08-30T19:48:47.714" v="33907" actId="1076"/>
          <ac:spMkLst>
            <pc:docMk/>
            <pc:sldMk cId="1608958775" sldId="425"/>
            <ac:spMk id="152" creationId="{B9A393BC-0C81-252C-3E07-C545DBA603BE}"/>
          </ac:spMkLst>
        </pc:spChg>
        <pc:spChg chg="mod">
          <ac:chgData name="Shaibal Saha" userId="b190d146-612a-4436-b916-d10121b0f341" providerId="ADAL" clId="{55C09FD3-CE10-483B-8F02-77C491FFC10B}" dt="2026-08-28T07:45:12.809" v="33462" actId="255"/>
          <ac:spMkLst>
            <pc:docMk/>
            <pc:sldMk cId="1608958775" sldId="425"/>
            <ac:spMk id="160" creationId="{A49A20C5-72C3-CC58-7429-319F62C46CA8}"/>
          </ac:spMkLst>
        </pc:spChg>
        <pc:picChg chg="add mod">
          <ac:chgData name="Shaibal Saha" userId="b190d146-612a-4436-b916-d10121b0f341" providerId="ADAL" clId="{55C09FD3-CE10-483B-8F02-77C491FFC10B}" dt="2026-08-28T04:16:05.625" v="32208" actId="1076"/>
          <ac:picMkLst>
            <pc:docMk/>
            <pc:sldMk cId="1608958775" sldId="425"/>
            <ac:picMk id="149" creationId="{349B8D0C-8BFC-72AF-6015-539E9072B2A0}"/>
          </ac:picMkLst>
        </pc:picChg>
        <pc:picChg chg="add mod">
          <ac:chgData name="Shaibal Saha" userId="b190d146-612a-4436-b916-d10121b0f341" providerId="ADAL" clId="{55C09FD3-CE10-483B-8F02-77C491FFC10B}" dt="2026-08-28T04:16:05.625" v="32208" actId="1076"/>
          <ac:picMkLst>
            <pc:docMk/>
            <pc:sldMk cId="1608958775" sldId="425"/>
            <ac:picMk id="150" creationId="{3C04EC76-691E-C768-719C-30C5B36BED1E}"/>
          </ac:picMkLst>
        </pc:picChg>
      </pc:sldChg>
      <pc:sldChg chg="modSp add mod">
        <pc:chgData name="Shaibal Saha" userId="b190d146-612a-4436-b916-d10121b0f341" providerId="ADAL" clId="{55C09FD3-CE10-483B-8F02-77C491FFC10B}" dt="2026-08-28T07:45:06.273" v="33461" actId="255"/>
        <pc:sldMkLst>
          <pc:docMk/>
          <pc:sldMk cId="1271153895" sldId="426"/>
        </pc:sldMkLst>
        <pc:spChg chg="mod">
          <ac:chgData name="Shaibal Saha" userId="b190d146-612a-4436-b916-d10121b0f341" providerId="ADAL" clId="{55C09FD3-CE10-483B-8F02-77C491FFC10B}" dt="2026-08-28T07:45:06.273" v="33461" actId="255"/>
          <ac:spMkLst>
            <pc:docMk/>
            <pc:sldMk cId="1271153895" sldId="426"/>
            <ac:spMk id="160" creationId="{4516DAF6-6486-7672-133F-386441311068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07:44:40.432" v="33457" actId="255"/>
        <pc:sldMkLst>
          <pc:docMk/>
          <pc:sldMk cId="1047309061" sldId="427"/>
        </pc:sldMkLst>
        <pc:spChg chg="add mod">
          <ac:chgData name="Shaibal Saha" userId="b190d146-612a-4436-b916-d10121b0f341" providerId="ADAL" clId="{55C09FD3-CE10-483B-8F02-77C491FFC10B}" dt="2026-08-28T07:44:40.432" v="33457" actId="255"/>
          <ac:spMkLst>
            <pc:docMk/>
            <pc:sldMk cId="1047309061" sldId="427"/>
            <ac:spMk id="4" creationId="{1DFD51BF-5ECC-AD93-3ABA-BB73F74C1F75}"/>
          </ac:spMkLst>
        </pc:spChg>
        <pc:spChg chg="add mod">
          <ac:chgData name="Shaibal Saha" userId="b190d146-612a-4436-b916-d10121b0f341" providerId="ADAL" clId="{55C09FD3-CE10-483B-8F02-77C491FFC10B}" dt="2026-08-28T05:10:02.262" v="32446" actId="208"/>
          <ac:spMkLst>
            <pc:docMk/>
            <pc:sldMk cId="1047309061" sldId="427"/>
            <ac:spMk id="27" creationId="{D171CF7A-9106-D1C2-8C80-4C80FD4E3AFC}"/>
          </ac:spMkLst>
        </pc:spChg>
        <pc:spChg chg="add mod">
          <ac:chgData name="Shaibal Saha" userId="b190d146-612a-4436-b916-d10121b0f341" providerId="ADAL" clId="{55C09FD3-CE10-483B-8F02-77C491FFC10B}" dt="2026-08-28T05:17:43.009" v="32521" actId="1076"/>
          <ac:spMkLst>
            <pc:docMk/>
            <pc:sldMk cId="1047309061" sldId="427"/>
            <ac:spMk id="28" creationId="{C7C9B634-B8E0-5E1C-0AFE-A4F3BA332238}"/>
          </ac:spMkLst>
        </pc:spChg>
        <pc:spChg chg="add mod">
          <ac:chgData name="Shaibal Saha" userId="b190d146-612a-4436-b916-d10121b0f341" providerId="ADAL" clId="{55C09FD3-CE10-483B-8F02-77C491FFC10B}" dt="2026-08-28T05:06:49.554" v="32428" actId="948"/>
          <ac:spMkLst>
            <pc:docMk/>
            <pc:sldMk cId="1047309061" sldId="427"/>
            <ac:spMk id="30" creationId="{E461F27B-2BAE-BEBA-DECB-14E930F64DB8}"/>
          </ac:spMkLst>
        </pc:spChg>
        <pc:spChg chg="add mod">
          <ac:chgData name="Shaibal Saha" userId="b190d146-612a-4436-b916-d10121b0f341" providerId="ADAL" clId="{55C09FD3-CE10-483B-8F02-77C491FFC10B}" dt="2026-08-28T05:07:19.904" v="32433" actId="1076"/>
          <ac:spMkLst>
            <pc:docMk/>
            <pc:sldMk cId="1047309061" sldId="427"/>
            <ac:spMk id="32" creationId="{64FE73B7-D559-4F2D-6F4F-1971BEAE2CD1}"/>
          </ac:spMkLst>
        </pc:spChg>
        <pc:spChg chg="mod">
          <ac:chgData name="Shaibal Saha" userId="b190d146-612a-4436-b916-d10121b0f341" providerId="ADAL" clId="{55C09FD3-CE10-483B-8F02-77C491FFC10B}" dt="2026-08-28T05:07:19.904" v="32433" actId="1076"/>
          <ac:spMkLst>
            <pc:docMk/>
            <pc:sldMk cId="1047309061" sldId="427"/>
            <ac:spMk id="33" creationId="{C25EA612-5477-3E09-F0AE-2B8B2F53D620}"/>
          </ac:spMkLst>
        </pc:spChg>
        <pc:spChg chg="add mod">
          <ac:chgData name="Shaibal Saha" userId="b190d146-612a-4436-b916-d10121b0f341" providerId="ADAL" clId="{55C09FD3-CE10-483B-8F02-77C491FFC10B}" dt="2026-08-28T05:18:51.599" v="32535" actId="208"/>
          <ac:spMkLst>
            <pc:docMk/>
            <pc:sldMk cId="1047309061" sldId="427"/>
            <ac:spMk id="34" creationId="{49898EFC-4AB1-0C55-C7D1-65F026E36522}"/>
          </ac:spMkLst>
        </pc:spChg>
        <pc:spChg chg="mod">
          <ac:chgData name="Shaibal Saha" userId="b190d146-612a-4436-b916-d10121b0f341" providerId="ADAL" clId="{55C09FD3-CE10-483B-8F02-77C491FFC10B}" dt="2026-08-28T05:06:13.712" v="32422" actId="255"/>
          <ac:spMkLst>
            <pc:docMk/>
            <pc:sldMk cId="1047309061" sldId="427"/>
            <ac:spMk id="35" creationId="{02E72436-3AA6-DBF3-A1BD-05C268FB1D9D}"/>
          </ac:spMkLst>
        </pc:spChg>
        <pc:spChg chg="add mod">
          <ac:chgData name="Shaibal Saha" userId="b190d146-612a-4436-b916-d10121b0f341" providerId="ADAL" clId="{55C09FD3-CE10-483B-8F02-77C491FFC10B}" dt="2026-08-28T05:10:54.320" v="32451" actId="12"/>
          <ac:spMkLst>
            <pc:docMk/>
            <pc:sldMk cId="1047309061" sldId="427"/>
            <ac:spMk id="37" creationId="{23938560-F575-AECB-81AF-03F7A9C380D0}"/>
          </ac:spMkLst>
        </pc:spChg>
        <pc:spChg chg="add mod">
          <ac:chgData name="Shaibal Saha" userId="b190d146-612a-4436-b916-d10121b0f341" providerId="ADAL" clId="{55C09FD3-CE10-483B-8F02-77C491FFC10B}" dt="2026-08-28T05:07:59.018" v="32444" actId="20577"/>
          <ac:spMkLst>
            <pc:docMk/>
            <pc:sldMk cId="1047309061" sldId="427"/>
            <ac:spMk id="44" creationId="{3333322C-F27B-623E-413C-534F0D2F45FA}"/>
          </ac:spMkLst>
        </pc:spChg>
        <pc:spChg chg="add mod">
          <ac:chgData name="Shaibal Saha" userId="b190d146-612a-4436-b916-d10121b0f341" providerId="ADAL" clId="{55C09FD3-CE10-483B-8F02-77C491FFC10B}" dt="2026-08-28T05:16:00.690" v="32520" actId="1076"/>
          <ac:spMkLst>
            <pc:docMk/>
            <pc:sldMk cId="1047309061" sldId="427"/>
            <ac:spMk id="46" creationId="{9BDFA97C-9331-7EEB-4419-55931616369A}"/>
          </ac:spMkLst>
        </pc:spChg>
        <pc:spChg chg="add mod">
          <ac:chgData name="Shaibal Saha" userId="b190d146-612a-4436-b916-d10121b0f341" providerId="ADAL" clId="{55C09FD3-CE10-483B-8F02-77C491FFC10B}" dt="2026-08-28T05:16:00.690" v="32520" actId="1076"/>
          <ac:spMkLst>
            <pc:docMk/>
            <pc:sldMk cId="1047309061" sldId="427"/>
            <ac:spMk id="48" creationId="{8721AF0C-167D-F4EB-BE84-B993644FF5DB}"/>
          </ac:spMkLst>
        </pc:spChg>
        <pc:spChg chg="add mod">
          <ac:chgData name="Shaibal Saha" userId="b190d146-612a-4436-b916-d10121b0f341" providerId="ADAL" clId="{55C09FD3-CE10-483B-8F02-77C491FFC10B}" dt="2026-08-28T05:18:23.139" v="32533" actId="20577"/>
          <ac:spMkLst>
            <pc:docMk/>
            <pc:sldMk cId="1047309061" sldId="427"/>
            <ac:spMk id="52" creationId="{3225A4D9-9462-AAB7-513F-C0E5F424C459}"/>
          </ac:spMkLst>
        </pc:spChg>
        <pc:spChg chg="mod">
          <ac:chgData name="Shaibal Saha" userId="b190d146-612a-4436-b916-d10121b0f341" providerId="ADAL" clId="{55C09FD3-CE10-483B-8F02-77C491FFC10B}" dt="2026-08-28T04:57:18.317" v="32286" actId="1076"/>
          <ac:spMkLst>
            <pc:docMk/>
            <pc:sldMk cId="1047309061" sldId="427"/>
            <ac:spMk id="178" creationId="{9B24A0B9-84B1-6C23-00DF-ED44D28BA1AF}"/>
          </ac:spMkLst>
        </pc:spChg>
        <pc:picChg chg="add mod">
          <ac:chgData name="Shaibal Saha" userId="b190d146-612a-4436-b916-d10121b0f341" providerId="ADAL" clId="{55C09FD3-CE10-483B-8F02-77C491FFC10B}" dt="2026-08-28T05:07:41.138" v="32439" actId="1076"/>
          <ac:picMkLst>
            <pc:docMk/>
            <pc:sldMk cId="1047309061" sldId="427"/>
            <ac:picMk id="42" creationId="{C1148F30-D720-1CA1-EFD1-DBE8F53EBC65}"/>
          </ac:picMkLst>
        </pc:picChg>
        <pc:picChg chg="add mod">
          <ac:chgData name="Shaibal Saha" userId="b190d146-612a-4436-b916-d10121b0f341" providerId="ADAL" clId="{55C09FD3-CE10-483B-8F02-77C491FFC10B}" dt="2026-08-28T05:18:08.662" v="32528" actId="1076"/>
          <ac:picMkLst>
            <pc:docMk/>
            <pc:sldMk cId="1047309061" sldId="427"/>
            <ac:picMk id="50" creationId="{40AD1879-7673-0162-463C-DDB0FB0D5D95}"/>
          </ac:picMkLst>
        </pc:picChg>
      </pc:sldChg>
      <pc:sldChg chg="add">
        <pc:chgData name="Shaibal Saha" userId="b190d146-612a-4436-b916-d10121b0f341" providerId="ADAL" clId="{55C09FD3-CE10-483B-8F02-77C491FFC10B}" dt="2026-08-28T05:26:11.695" v="32536" actId="2890"/>
        <pc:sldMkLst>
          <pc:docMk/>
          <pc:sldMk cId="1828616621" sldId="428"/>
        </pc:sldMkLst>
      </pc:sldChg>
      <pc:sldChg chg="addSp delSp modSp add mod">
        <pc:chgData name="Shaibal Saha" userId="b190d146-612a-4436-b916-d10121b0f341" providerId="ADAL" clId="{55C09FD3-CE10-483B-8F02-77C491FFC10B}" dt="2026-08-30T19:49:52.810" v="33911" actId="208"/>
        <pc:sldMkLst>
          <pc:docMk/>
          <pc:sldMk cId="3759331510" sldId="429"/>
        </pc:sldMkLst>
        <pc:spChg chg="mod">
          <ac:chgData name="Shaibal Saha" userId="b190d146-612a-4436-b916-d10121b0f341" providerId="ADAL" clId="{55C09FD3-CE10-483B-8F02-77C491FFC10B}" dt="2026-08-30T19:49:52.810" v="33911" actId="208"/>
          <ac:spMkLst>
            <pc:docMk/>
            <pc:sldMk cId="3759331510" sldId="429"/>
            <ac:spMk id="43" creationId="{389E2C2C-705C-EF5C-9CD1-DC5E6A21AF7C}"/>
          </ac:spMkLst>
        </pc:spChg>
        <pc:spChg chg="add mod">
          <ac:chgData name="Shaibal Saha" userId="b190d146-612a-4436-b916-d10121b0f341" providerId="ADAL" clId="{55C09FD3-CE10-483B-8F02-77C491FFC10B}" dt="2026-08-28T06:00:38.511" v="32692" actId="1076"/>
          <ac:spMkLst>
            <pc:docMk/>
            <pc:sldMk cId="3759331510" sldId="429"/>
            <ac:spMk id="45" creationId="{F1E5E696-1C89-4DF3-87FA-43504CDCC1CE}"/>
          </ac:spMkLst>
        </pc:spChg>
        <pc:spChg chg="add mod">
          <ac:chgData name="Shaibal Saha" userId="b190d146-612a-4436-b916-d10121b0f341" providerId="ADAL" clId="{55C09FD3-CE10-483B-8F02-77C491FFC10B}" dt="2026-08-28T06:00:38.511" v="32692" actId="1076"/>
          <ac:spMkLst>
            <pc:docMk/>
            <pc:sldMk cId="3759331510" sldId="429"/>
            <ac:spMk id="49" creationId="{237AA000-B968-A093-E875-F9681D672F65}"/>
          </ac:spMkLst>
        </pc:spChg>
        <pc:spChg chg="add mod">
          <ac:chgData name="Shaibal Saha" userId="b190d146-612a-4436-b916-d10121b0f341" providerId="ADAL" clId="{55C09FD3-CE10-483B-8F02-77C491FFC10B}" dt="2026-08-28T06:00:38.511" v="32692" actId="1076"/>
          <ac:spMkLst>
            <pc:docMk/>
            <pc:sldMk cId="3759331510" sldId="429"/>
            <ac:spMk id="51" creationId="{7E08A69B-C08E-8001-7891-50F19FB117CC}"/>
          </ac:spMkLst>
        </pc:spChg>
        <pc:spChg chg="mod">
          <ac:chgData name="Shaibal Saha" userId="b190d146-612a-4436-b916-d10121b0f341" providerId="ADAL" clId="{55C09FD3-CE10-483B-8F02-77C491FFC10B}" dt="2026-08-30T19:49:52.810" v="33911" actId="208"/>
          <ac:spMkLst>
            <pc:docMk/>
            <pc:sldMk cId="3759331510" sldId="429"/>
            <ac:spMk id="53" creationId="{A6CA811F-B9B6-8584-0889-45A0C093FE87}"/>
          </ac:spMkLst>
        </pc:spChg>
        <pc:spChg chg="add mod">
          <ac:chgData name="Shaibal Saha" userId="b190d146-612a-4436-b916-d10121b0f341" providerId="ADAL" clId="{55C09FD3-CE10-483B-8F02-77C491FFC10B}" dt="2026-08-28T06:00:38.511" v="32692" actId="1076"/>
          <ac:spMkLst>
            <pc:docMk/>
            <pc:sldMk cId="3759331510" sldId="429"/>
            <ac:spMk id="54" creationId="{A1886741-64BC-9F6F-9AEF-1AC63A2758D3}"/>
          </ac:spMkLst>
        </pc:spChg>
        <pc:spChg chg="add mod">
          <ac:chgData name="Shaibal Saha" userId="b190d146-612a-4436-b916-d10121b0f341" providerId="ADAL" clId="{55C09FD3-CE10-483B-8F02-77C491FFC10B}" dt="2026-08-28T06:00:38.511" v="32692" actId="1076"/>
          <ac:spMkLst>
            <pc:docMk/>
            <pc:sldMk cId="3759331510" sldId="429"/>
            <ac:spMk id="56" creationId="{A64C6962-6CA3-DCCE-145C-FE016F8E4621}"/>
          </ac:spMkLst>
        </pc:spChg>
        <pc:spChg chg="mod">
          <ac:chgData name="Shaibal Saha" userId="b190d146-612a-4436-b916-d10121b0f341" providerId="ADAL" clId="{55C09FD3-CE10-483B-8F02-77C491FFC10B}" dt="2026-08-28T05:47:23.608" v="32631" actId="255"/>
          <ac:spMkLst>
            <pc:docMk/>
            <pc:sldMk cId="3759331510" sldId="429"/>
            <ac:spMk id="57" creationId="{C11485EA-D1FA-EA6A-DD43-AB51F5A4B29C}"/>
          </ac:spMkLst>
        </pc:spChg>
        <pc:spChg chg="mod">
          <ac:chgData name="Shaibal Saha" userId="b190d146-612a-4436-b916-d10121b0f341" providerId="ADAL" clId="{55C09FD3-CE10-483B-8F02-77C491FFC10B}" dt="2026-08-30T19:49:52.810" v="33911" actId="208"/>
          <ac:spMkLst>
            <pc:docMk/>
            <pc:sldMk cId="3759331510" sldId="429"/>
            <ac:spMk id="58" creationId="{B993C4D4-627C-C3CC-C1B0-3A3B75B2D3B8}"/>
          </ac:spMkLst>
        </pc:spChg>
        <pc:spChg chg="mod">
          <ac:chgData name="Shaibal Saha" userId="b190d146-612a-4436-b916-d10121b0f341" providerId="ADAL" clId="{55C09FD3-CE10-483B-8F02-77C491FFC10B}" dt="2026-08-28T05:59:00.778" v="32681" actId="1076"/>
          <ac:spMkLst>
            <pc:docMk/>
            <pc:sldMk cId="3759331510" sldId="429"/>
            <ac:spMk id="59" creationId="{BB911D71-6AFC-3075-430D-D0EE7DB319BD}"/>
          </ac:spMkLst>
        </pc:spChg>
        <pc:spChg chg="add mod">
          <ac:chgData name="Shaibal Saha" userId="b190d146-612a-4436-b916-d10121b0f341" providerId="ADAL" clId="{55C09FD3-CE10-483B-8F02-77C491FFC10B}" dt="2026-08-28T06:00:38.511" v="32692" actId="1076"/>
          <ac:spMkLst>
            <pc:docMk/>
            <pc:sldMk cId="3759331510" sldId="429"/>
            <ac:spMk id="61" creationId="{B91BC243-1FB4-2EA7-0796-F7B2F0AFE6D6}"/>
          </ac:spMkLst>
        </pc:spChg>
        <pc:spChg chg="add mod">
          <ac:chgData name="Shaibal Saha" userId="b190d146-612a-4436-b916-d10121b0f341" providerId="ADAL" clId="{55C09FD3-CE10-483B-8F02-77C491FFC10B}" dt="2026-08-28T06:00:38.511" v="32692" actId="1076"/>
          <ac:spMkLst>
            <pc:docMk/>
            <pc:sldMk cId="3759331510" sldId="429"/>
            <ac:spMk id="62" creationId="{1B58CAFE-0515-32EA-FCFE-D487D804BF87}"/>
          </ac:spMkLst>
        </pc:spChg>
        <pc:spChg chg="mod">
          <ac:chgData name="Shaibal Saha" userId="b190d146-612a-4436-b916-d10121b0f341" providerId="ADAL" clId="{55C09FD3-CE10-483B-8F02-77C491FFC10B}" dt="2026-08-30T19:49:52.810" v="33911" actId="208"/>
          <ac:spMkLst>
            <pc:docMk/>
            <pc:sldMk cId="3759331510" sldId="429"/>
            <ac:spMk id="63" creationId="{148E4D69-9EA0-0108-2762-2436133613A4}"/>
          </ac:spMkLst>
        </pc:spChg>
        <pc:spChg chg="mod">
          <ac:chgData name="Shaibal Saha" userId="b190d146-612a-4436-b916-d10121b0f341" providerId="ADAL" clId="{55C09FD3-CE10-483B-8F02-77C491FFC10B}" dt="2026-08-28T05:59:00.778" v="32681" actId="1076"/>
          <ac:spMkLst>
            <pc:docMk/>
            <pc:sldMk cId="3759331510" sldId="429"/>
            <ac:spMk id="128" creationId="{4F804482-C68B-1F35-EA2E-1D1AF8BB75FE}"/>
          </ac:spMkLst>
        </pc:spChg>
        <pc:spChg chg="mod">
          <ac:chgData name="Shaibal Saha" userId="b190d146-612a-4436-b916-d10121b0f341" providerId="ADAL" clId="{55C09FD3-CE10-483B-8F02-77C491FFC10B}" dt="2026-08-28T05:59:00.778" v="32681" actId="1076"/>
          <ac:spMkLst>
            <pc:docMk/>
            <pc:sldMk cId="3759331510" sldId="429"/>
            <ac:spMk id="130" creationId="{1DF3B72E-1712-6BFF-020F-D8FCE91A9C32}"/>
          </ac:spMkLst>
        </pc:spChg>
        <pc:spChg chg="mod">
          <ac:chgData name="Shaibal Saha" userId="b190d146-612a-4436-b916-d10121b0f341" providerId="ADAL" clId="{55C09FD3-CE10-483B-8F02-77C491FFC10B}" dt="2026-08-28T05:59:00.778" v="32681" actId="1076"/>
          <ac:spMkLst>
            <pc:docMk/>
            <pc:sldMk cId="3759331510" sldId="429"/>
            <ac:spMk id="131" creationId="{32E06990-05E5-5A17-F403-EF0AE79925BF}"/>
          </ac:spMkLst>
        </pc:spChg>
        <pc:spChg chg="add mod">
          <ac:chgData name="Shaibal Saha" userId="b190d146-612a-4436-b916-d10121b0f341" providerId="ADAL" clId="{55C09FD3-CE10-483B-8F02-77C491FFC10B}" dt="2026-08-30T19:49:52.810" v="33911" actId="208"/>
          <ac:spMkLst>
            <pc:docMk/>
            <pc:sldMk cId="3759331510" sldId="429"/>
            <ac:spMk id="132" creationId="{5C83729A-E64A-49D0-679E-6FDF5C9326EC}"/>
          </ac:spMkLst>
        </pc:spChg>
        <pc:spChg chg="mod">
          <ac:chgData name="Shaibal Saha" userId="b190d146-612a-4436-b916-d10121b0f341" providerId="ADAL" clId="{55C09FD3-CE10-483B-8F02-77C491FFC10B}" dt="2026-08-28T05:59:09.146" v="32682" actId="1076"/>
          <ac:spMkLst>
            <pc:docMk/>
            <pc:sldMk cId="3759331510" sldId="429"/>
            <ac:spMk id="133" creationId="{5B068CE7-4B35-BD24-044A-6B0B37AFDB6F}"/>
          </ac:spMkLst>
        </pc:spChg>
        <pc:spChg chg="mod">
          <ac:chgData name="Shaibal Saha" userId="b190d146-612a-4436-b916-d10121b0f341" providerId="ADAL" clId="{55C09FD3-CE10-483B-8F02-77C491FFC10B}" dt="2026-08-28T05:59:09.146" v="32682" actId="1076"/>
          <ac:spMkLst>
            <pc:docMk/>
            <pc:sldMk cId="3759331510" sldId="429"/>
            <ac:spMk id="135" creationId="{F0103731-2FFF-CDF1-78D6-DB56958B6D65}"/>
          </ac:spMkLst>
        </pc:spChg>
        <pc:spChg chg="mod">
          <ac:chgData name="Shaibal Saha" userId="b190d146-612a-4436-b916-d10121b0f341" providerId="ADAL" clId="{55C09FD3-CE10-483B-8F02-77C491FFC10B}" dt="2026-08-28T05:59:09.146" v="32682" actId="1076"/>
          <ac:spMkLst>
            <pc:docMk/>
            <pc:sldMk cId="3759331510" sldId="429"/>
            <ac:spMk id="136" creationId="{B0317ACA-4DDB-7BB1-F647-755630A5A639}"/>
          </ac:spMkLst>
        </pc:spChg>
        <pc:spChg chg="add mod">
          <ac:chgData name="Shaibal Saha" userId="b190d146-612a-4436-b916-d10121b0f341" providerId="ADAL" clId="{55C09FD3-CE10-483B-8F02-77C491FFC10B}" dt="2026-08-30T19:49:52.810" v="33911" actId="208"/>
          <ac:spMkLst>
            <pc:docMk/>
            <pc:sldMk cId="3759331510" sldId="429"/>
            <ac:spMk id="137" creationId="{9E0B8096-1641-B49C-4DCA-AF57AD3B9D39}"/>
          </ac:spMkLst>
        </pc:spChg>
        <pc:spChg chg="mod">
          <ac:chgData name="Shaibal Saha" userId="b190d146-612a-4436-b916-d10121b0f341" providerId="ADAL" clId="{55C09FD3-CE10-483B-8F02-77C491FFC10B}" dt="2026-08-28T05:59:09.146" v="32682" actId="1076"/>
          <ac:spMkLst>
            <pc:docMk/>
            <pc:sldMk cId="3759331510" sldId="429"/>
            <ac:spMk id="138" creationId="{2CECB7D3-2199-5928-6E16-385DEFDCB8DD}"/>
          </ac:spMkLst>
        </pc:spChg>
        <pc:spChg chg="mod">
          <ac:chgData name="Shaibal Saha" userId="b190d146-612a-4436-b916-d10121b0f341" providerId="ADAL" clId="{55C09FD3-CE10-483B-8F02-77C491FFC10B}" dt="2026-08-28T05:59:09.146" v="32682" actId="1076"/>
          <ac:spMkLst>
            <pc:docMk/>
            <pc:sldMk cId="3759331510" sldId="429"/>
            <ac:spMk id="140" creationId="{8F9254FB-888C-73C2-3512-3CADC2505E47}"/>
          </ac:spMkLst>
        </pc:spChg>
        <pc:spChg chg="add mod">
          <ac:chgData name="Shaibal Saha" userId="b190d146-612a-4436-b916-d10121b0f341" providerId="ADAL" clId="{55C09FD3-CE10-483B-8F02-77C491FFC10B}" dt="2026-08-28T06:00:38.511" v="32692" actId="1076"/>
          <ac:spMkLst>
            <pc:docMk/>
            <pc:sldMk cId="3759331510" sldId="429"/>
            <ac:spMk id="141" creationId="{2CE0E5F9-E1F4-2C55-7AC1-ADD2EE9FFFF7}"/>
          </ac:spMkLst>
        </pc:spChg>
        <pc:spChg chg="add mod">
          <ac:chgData name="Shaibal Saha" userId="b190d146-612a-4436-b916-d10121b0f341" providerId="ADAL" clId="{55C09FD3-CE10-483B-8F02-77C491FFC10B}" dt="2026-08-28T06:00:40.857" v="32693" actId="1076"/>
          <ac:spMkLst>
            <pc:docMk/>
            <pc:sldMk cId="3759331510" sldId="429"/>
            <ac:spMk id="142" creationId="{4D9D55EE-326C-38F3-A0CB-542C4CDD38FC}"/>
          </ac:spMkLst>
        </pc:spChg>
        <pc:spChg chg="mod">
          <ac:chgData name="Shaibal Saha" userId="b190d146-612a-4436-b916-d10121b0f341" providerId="ADAL" clId="{55C09FD3-CE10-483B-8F02-77C491FFC10B}" dt="2026-08-28T06:00:22.752" v="32689" actId="1076"/>
          <ac:spMkLst>
            <pc:docMk/>
            <pc:sldMk cId="3759331510" sldId="429"/>
            <ac:spMk id="178" creationId="{B0BD5573-43D6-A5AB-5153-ADED3281E1A5}"/>
          </ac:spMkLst>
        </pc:spChg>
        <pc:picChg chg="mod">
          <ac:chgData name="Shaibal Saha" userId="b190d146-612a-4436-b916-d10121b0f341" providerId="ADAL" clId="{55C09FD3-CE10-483B-8F02-77C491FFC10B}" dt="2026-08-28T05:59:00.778" v="32681" actId="1076"/>
          <ac:picMkLst>
            <pc:docMk/>
            <pc:sldMk cId="3759331510" sldId="429"/>
            <ac:picMk id="60" creationId="{A7759806-F2BA-1523-088F-CE7944E25426}"/>
          </ac:picMkLst>
        </pc:picChg>
        <pc:picChg chg="mod">
          <ac:chgData name="Shaibal Saha" userId="b190d146-612a-4436-b916-d10121b0f341" providerId="ADAL" clId="{55C09FD3-CE10-483B-8F02-77C491FFC10B}" dt="2026-08-28T05:59:00.778" v="32681" actId="1076"/>
          <ac:picMkLst>
            <pc:docMk/>
            <pc:sldMk cId="3759331510" sldId="429"/>
            <ac:picMk id="129" creationId="{8C8A8DE8-BF0E-E33B-63F9-355B12FE1149}"/>
          </ac:picMkLst>
        </pc:picChg>
        <pc:picChg chg="mod">
          <ac:chgData name="Shaibal Saha" userId="b190d146-612a-4436-b916-d10121b0f341" providerId="ADAL" clId="{55C09FD3-CE10-483B-8F02-77C491FFC10B}" dt="2026-08-28T05:59:09.146" v="32682" actId="1076"/>
          <ac:picMkLst>
            <pc:docMk/>
            <pc:sldMk cId="3759331510" sldId="429"/>
            <ac:picMk id="134" creationId="{C55A3DE2-A00F-0862-43D6-87D04C902C03}"/>
          </ac:picMkLst>
        </pc:picChg>
        <pc:picChg chg="mod">
          <ac:chgData name="Shaibal Saha" userId="b190d146-612a-4436-b916-d10121b0f341" providerId="ADAL" clId="{55C09FD3-CE10-483B-8F02-77C491FFC10B}" dt="2026-08-28T05:59:09.146" v="32682" actId="1076"/>
          <ac:picMkLst>
            <pc:docMk/>
            <pc:sldMk cId="3759331510" sldId="429"/>
            <ac:picMk id="139" creationId="{C1D25286-37FB-ECB7-8C9B-1DB5EDB2866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8T06:44:16.361" v="32878" actId="1076"/>
        <pc:sldMkLst>
          <pc:docMk/>
          <pc:sldMk cId="2434718612" sldId="430"/>
        </pc:sldMkLst>
        <pc:spChg chg="add mod">
          <ac:chgData name="Shaibal Saha" userId="b190d146-612a-4436-b916-d10121b0f341" providerId="ADAL" clId="{55C09FD3-CE10-483B-8F02-77C491FFC10B}" dt="2026-08-28T06:43:44.122" v="32872" actId="1076"/>
          <ac:spMkLst>
            <pc:docMk/>
            <pc:sldMk cId="2434718612" sldId="430"/>
            <ac:spMk id="7" creationId="{F4DD1E86-6ED0-01DD-0AC6-06F9DFA3A54D}"/>
          </ac:spMkLst>
        </pc:spChg>
        <pc:spChg chg="add mod">
          <ac:chgData name="Shaibal Saha" userId="b190d146-612a-4436-b916-d10121b0f341" providerId="ADAL" clId="{55C09FD3-CE10-483B-8F02-77C491FFC10B}" dt="2026-08-28T06:42:30.137" v="32859" actId="207"/>
          <ac:spMkLst>
            <pc:docMk/>
            <pc:sldMk cId="2434718612" sldId="430"/>
            <ac:spMk id="8" creationId="{2B11B4E3-4075-242B-02AF-51CB06093D70}"/>
          </ac:spMkLst>
        </pc:spChg>
        <pc:spChg chg="add mod">
          <ac:chgData name="Shaibal Saha" userId="b190d146-612a-4436-b916-d10121b0f341" providerId="ADAL" clId="{55C09FD3-CE10-483B-8F02-77C491FFC10B}" dt="2026-08-28T06:42:42.983" v="32863" actId="14100"/>
          <ac:spMkLst>
            <pc:docMk/>
            <pc:sldMk cId="2434718612" sldId="430"/>
            <ac:spMk id="9" creationId="{FEDB3668-AD9C-3600-FCA3-48055A071B59}"/>
          </ac:spMkLst>
        </pc:spChg>
        <pc:spChg chg="add mod">
          <ac:chgData name="Shaibal Saha" userId="b190d146-612a-4436-b916-d10121b0f341" providerId="ADAL" clId="{55C09FD3-CE10-483B-8F02-77C491FFC10B}" dt="2026-08-28T06:43:05.182" v="32866" actId="1076"/>
          <ac:spMkLst>
            <pc:docMk/>
            <pc:sldMk cId="2434718612" sldId="430"/>
            <ac:spMk id="10" creationId="{FB00C595-3EA7-F313-CF66-5D156FDD1534}"/>
          </ac:spMkLst>
        </pc:spChg>
        <pc:spChg chg="add mod">
          <ac:chgData name="Shaibal Saha" userId="b190d146-612a-4436-b916-d10121b0f341" providerId="ADAL" clId="{55C09FD3-CE10-483B-8F02-77C491FFC10B}" dt="2026-08-28T06:43:05.182" v="32866" actId="1076"/>
          <ac:spMkLst>
            <pc:docMk/>
            <pc:sldMk cId="2434718612" sldId="430"/>
            <ac:spMk id="11" creationId="{E242BA61-87A7-CB65-02A1-7F900B7CBBEA}"/>
          </ac:spMkLst>
        </pc:spChg>
        <pc:spChg chg="mod">
          <ac:chgData name="Shaibal Saha" userId="b190d146-612a-4436-b916-d10121b0f341" providerId="ADAL" clId="{55C09FD3-CE10-483B-8F02-77C491FFC10B}" dt="2026-08-28T06:43:16.908" v="32868" actId="255"/>
          <ac:spMkLst>
            <pc:docMk/>
            <pc:sldMk cId="2434718612" sldId="430"/>
            <ac:spMk id="13" creationId="{521F539A-3A3D-41AD-7F39-DD93AD64D8E2}"/>
          </ac:spMkLst>
        </pc:spChg>
        <pc:spChg chg="add mod">
          <ac:chgData name="Shaibal Saha" userId="b190d146-612a-4436-b916-d10121b0f341" providerId="ADAL" clId="{55C09FD3-CE10-483B-8F02-77C491FFC10B}" dt="2026-08-28T06:43:32.969" v="32871" actId="14100"/>
          <ac:spMkLst>
            <pc:docMk/>
            <pc:sldMk cId="2434718612" sldId="430"/>
            <ac:spMk id="14" creationId="{94F7E3CB-C51A-EBEF-80A5-41F1F62FE030}"/>
          </ac:spMkLst>
        </pc:spChg>
        <pc:spChg chg="add mod">
          <ac:chgData name="Shaibal Saha" userId="b190d146-612a-4436-b916-d10121b0f341" providerId="ADAL" clId="{55C09FD3-CE10-483B-8F02-77C491FFC10B}" dt="2026-08-28T06:43:05.182" v="32866" actId="1076"/>
          <ac:spMkLst>
            <pc:docMk/>
            <pc:sldMk cId="2434718612" sldId="430"/>
            <ac:spMk id="15" creationId="{F7CA1BDF-FC96-1C4C-DCF2-EC2975D764B2}"/>
          </ac:spMkLst>
        </pc:spChg>
        <pc:spChg chg="add mod">
          <ac:chgData name="Shaibal Saha" userId="b190d146-612a-4436-b916-d10121b0f341" providerId="ADAL" clId="{55C09FD3-CE10-483B-8F02-77C491FFC10B}" dt="2026-08-28T06:43:05.182" v="32866" actId="1076"/>
          <ac:spMkLst>
            <pc:docMk/>
            <pc:sldMk cId="2434718612" sldId="430"/>
            <ac:spMk id="16" creationId="{6215C150-E057-69BC-851A-760AEE6C1B70}"/>
          </ac:spMkLst>
        </pc:spChg>
        <pc:spChg chg="add mod">
          <ac:chgData name="Shaibal Saha" userId="b190d146-612a-4436-b916-d10121b0f341" providerId="ADAL" clId="{55C09FD3-CE10-483B-8F02-77C491FFC10B}" dt="2026-08-28T06:43:16.908" v="32868" actId="255"/>
          <ac:spMkLst>
            <pc:docMk/>
            <pc:sldMk cId="2434718612" sldId="430"/>
            <ac:spMk id="18" creationId="{27A3CC5D-2266-D1E5-2170-6A988620B4D5}"/>
          </ac:spMkLst>
        </pc:spChg>
        <pc:spChg chg="add mod">
          <ac:chgData name="Shaibal Saha" userId="b190d146-612a-4436-b916-d10121b0f341" providerId="ADAL" clId="{55C09FD3-CE10-483B-8F02-77C491FFC10B}" dt="2026-08-28T06:43:27.020" v="32870" actId="255"/>
          <ac:spMkLst>
            <pc:docMk/>
            <pc:sldMk cId="2434718612" sldId="430"/>
            <ac:spMk id="19" creationId="{A9507198-ABCE-9FDC-436C-B14D8B8F0FDA}"/>
          </ac:spMkLst>
        </pc:spChg>
        <pc:spChg chg="add mod">
          <ac:chgData name="Shaibal Saha" userId="b190d146-612a-4436-b916-d10121b0f341" providerId="ADAL" clId="{55C09FD3-CE10-483B-8F02-77C491FFC10B}" dt="2026-08-28T06:43:05.182" v="32866" actId="1076"/>
          <ac:spMkLst>
            <pc:docMk/>
            <pc:sldMk cId="2434718612" sldId="430"/>
            <ac:spMk id="20" creationId="{DF35A49A-C004-2152-6EFD-F63F84A5E740}"/>
          </ac:spMkLst>
        </pc:spChg>
        <pc:spChg chg="add mod">
          <ac:chgData name="Shaibal Saha" userId="b190d146-612a-4436-b916-d10121b0f341" providerId="ADAL" clId="{55C09FD3-CE10-483B-8F02-77C491FFC10B}" dt="2026-08-28T06:43:05.182" v="32866" actId="1076"/>
          <ac:spMkLst>
            <pc:docMk/>
            <pc:sldMk cId="2434718612" sldId="430"/>
            <ac:spMk id="21" creationId="{FD1C10EE-2279-5788-8B84-8EB1E7CB5717}"/>
          </ac:spMkLst>
        </pc:spChg>
        <pc:spChg chg="add mod">
          <ac:chgData name="Shaibal Saha" userId="b190d146-612a-4436-b916-d10121b0f341" providerId="ADAL" clId="{55C09FD3-CE10-483B-8F02-77C491FFC10B}" dt="2026-08-28T06:43:16.908" v="32868" actId="255"/>
          <ac:spMkLst>
            <pc:docMk/>
            <pc:sldMk cId="2434718612" sldId="430"/>
            <ac:spMk id="23" creationId="{0AA43901-BEC5-11F3-94F7-2A90B87A593C}"/>
          </ac:spMkLst>
        </pc:spChg>
        <pc:spChg chg="mod">
          <ac:chgData name="Shaibal Saha" userId="b190d146-612a-4436-b916-d10121b0f341" providerId="ADAL" clId="{55C09FD3-CE10-483B-8F02-77C491FFC10B}" dt="2026-08-28T06:43:27.020" v="32870" actId="255"/>
          <ac:spMkLst>
            <pc:docMk/>
            <pc:sldMk cId="2434718612" sldId="430"/>
            <ac:spMk id="24" creationId="{09C50A29-B281-B6F6-A387-9E5E72A8D5C3}"/>
          </ac:spMkLst>
        </pc:spChg>
        <pc:spChg chg="add mod">
          <ac:chgData name="Shaibal Saha" userId="b190d146-612a-4436-b916-d10121b0f341" providerId="ADAL" clId="{55C09FD3-CE10-483B-8F02-77C491FFC10B}" dt="2026-08-28T06:44:16.361" v="32878" actId="1076"/>
          <ac:spMkLst>
            <pc:docMk/>
            <pc:sldMk cId="2434718612" sldId="430"/>
            <ac:spMk id="26" creationId="{7432CC78-C2D9-BCB1-3E14-D7539DC8897B}"/>
          </ac:spMkLst>
        </pc:spChg>
        <pc:spChg chg="mod">
          <ac:chgData name="Shaibal Saha" userId="b190d146-612a-4436-b916-d10121b0f341" providerId="ADAL" clId="{55C09FD3-CE10-483B-8F02-77C491FFC10B}" dt="2026-08-28T06:39:30.907" v="32845" actId="20577"/>
          <ac:spMkLst>
            <pc:docMk/>
            <pc:sldMk cId="2434718612" sldId="430"/>
            <ac:spMk id="178" creationId="{7646B647-876B-3AF0-A4C6-30637652878B}"/>
          </ac:spMkLst>
        </pc:spChg>
        <pc:picChg chg="add mod">
          <ac:chgData name="Shaibal Saha" userId="b190d146-612a-4436-b916-d10121b0f341" providerId="ADAL" clId="{55C09FD3-CE10-483B-8F02-77C491FFC10B}" dt="2026-08-28T06:42:51.210" v="32864" actId="1076"/>
          <ac:picMkLst>
            <pc:docMk/>
            <pc:sldMk cId="2434718612" sldId="430"/>
            <ac:picMk id="5" creationId="{2A50D328-C8F4-DA30-D6AC-B95F2E2B25B6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8T06:29:18.765" v="32834" actId="1076"/>
        <pc:sldMkLst>
          <pc:docMk/>
          <pc:sldMk cId="319221490" sldId="431"/>
        </pc:sldMkLst>
        <pc:spChg chg="mod">
          <ac:chgData name="Shaibal Saha" userId="b190d146-612a-4436-b916-d10121b0f341" providerId="ADAL" clId="{55C09FD3-CE10-483B-8F02-77C491FFC10B}" dt="2026-08-28T06:28:21.490" v="32804" actId="20577"/>
          <ac:spMkLst>
            <pc:docMk/>
            <pc:sldMk cId="319221490" sldId="431"/>
            <ac:spMk id="4" creationId="{0919CE72-C632-9712-1221-5DACF6C81602}"/>
          </ac:spMkLst>
        </pc:spChg>
        <pc:spChg chg="mod">
          <ac:chgData name="Shaibal Saha" userId="b190d146-612a-4436-b916-d10121b0f341" providerId="ADAL" clId="{55C09FD3-CE10-483B-8F02-77C491FFC10B}" dt="2026-08-28T06:21:52.529" v="32786" actId="1076"/>
          <ac:spMkLst>
            <pc:docMk/>
            <pc:sldMk cId="319221490" sldId="431"/>
            <ac:spMk id="5" creationId="{665F16E4-5CD7-F0D3-0FC7-8660D43787B2}"/>
          </ac:spMkLst>
        </pc:spChg>
        <pc:spChg chg="add mod">
          <ac:chgData name="Shaibal Saha" userId="b190d146-612a-4436-b916-d10121b0f341" providerId="ADAL" clId="{55C09FD3-CE10-483B-8F02-77C491FFC10B}" dt="2026-08-28T06:21:52.529" v="32786" actId="1076"/>
          <ac:spMkLst>
            <pc:docMk/>
            <pc:sldMk cId="319221490" sldId="431"/>
            <ac:spMk id="7" creationId="{B29D1DA3-0D20-6A53-78ED-72DA7E375AA6}"/>
          </ac:spMkLst>
        </pc:spChg>
        <pc:spChg chg="add mod">
          <ac:chgData name="Shaibal Saha" userId="b190d146-612a-4436-b916-d10121b0f341" providerId="ADAL" clId="{55C09FD3-CE10-483B-8F02-77C491FFC10B}" dt="2026-08-28T06:21:52.529" v="32786" actId="1076"/>
          <ac:spMkLst>
            <pc:docMk/>
            <pc:sldMk cId="319221490" sldId="431"/>
            <ac:spMk id="9" creationId="{A1F49D7D-F1E4-34B3-76D8-5D1B35059652}"/>
          </ac:spMkLst>
        </pc:spChg>
        <pc:spChg chg="mod">
          <ac:chgData name="Shaibal Saha" userId="b190d146-612a-4436-b916-d10121b0f341" providerId="ADAL" clId="{55C09FD3-CE10-483B-8F02-77C491FFC10B}" dt="2026-08-28T06:21:52.529" v="32786" actId="1076"/>
          <ac:spMkLst>
            <pc:docMk/>
            <pc:sldMk cId="319221490" sldId="431"/>
            <ac:spMk id="12" creationId="{E05DD99A-815F-45F1-581C-146772F7944D}"/>
          </ac:spMkLst>
        </pc:spChg>
        <pc:spChg chg="add mod">
          <ac:chgData name="Shaibal Saha" userId="b190d146-612a-4436-b916-d10121b0f341" providerId="ADAL" clId="{55C09FD3-CE10-483B-8F02-77C491FFC10B}" dt="2026-08-28T06:21:52.529" v="32786" actId="1076"/>
          <ac:spMkLst>
            <pc:docMk/>
            <pc:sldMk cId="319221490" sldId="431"/>
            <ac:spMk id="13" creationId="{01F66849-CE31-1376-74A9-9C1D31FA26AB}"/>
          </ac:spMkLst>
        </pc:spChg>
        <pc:spChg chg="add mod">
          <ac:chgData name="Shaibal Saha" userId="b190d146-612a-4436-b916-d10121b0f341" providerId="ADAL" clId="{55C09FD3-CE10-483B-8F02-77C491FFC10B}" dt="2026-08-28T06:15:59.994" v="32743"/>
          <ac:spMkLst>
            <pc:docMk/>
            <pc:sldMk cId="319221490" sldId="431"/>
            <ac:spMk id="15" creationId="{A47DB517-1F87-C833-3B80-36882E0EB4D6}"/>
          </ac:spMkLst>
        </pc:spChg>
        <pc:spChg chg="add mod">
          <ac:chgData name="Shaibal Saha" userId="b190d146-612a-4436-b916-d10121b0f341" providerId="ADAL" clId="{55C09FD3-CE10-483B-8F02-77C491FFC10B}" dt="2026-08-28T06:15:59.994" v="32743"/>
          <ac:spMkLst>
            <pc:docMk/>
            <pc:sldMk cId="319221490" sldId="431"/>
            <ac:spMk id="18" creationId="{9F92B41F-8686-7AB7-73F5-B166CCB3BBA6}"/>
          </ac:spMkLst>
        </pc:spChg>
        <pc:spChg chg="add mod">
          <ac:chgData name="Shaibal Saha" userId="b190d146-612a-4436-b916-d10121b0f341" providerId="ADAL" clId="{55C09FD3-CE10-483B-8F02-77C491FFC10B}" dt="2026-08-28T06:15:59.994" v="32743"/>
          <ac:spMkLst>
            <pc:docMk/>
            <pc:sldMk cId="319221490" sldId="431"/>
            <ac:spMk id="19" creationId="{AF43DC3E-5991-5D88-5BC9-698594C4EF58}"/>
          </ac:spMkLst>
        </pc:spChg>
        <pc:spChg chg="add mod">
          <ac:chgData name="Shaibal Saha" userId="b190d146-612a-4436-b916-d10121b0f341" providerId="ADAL" clId="{55C09FD3-CE10-483B-8F02-77C491FFC10B}" dt="2026-08-28T06:15:59.994" v="32743"/>
          <ac:spMkLst>
            <pc:docMk/>
            <pc:sldMk cId="319221490" sldId="431"/>
            <ac:spMk id="21" creationId="{D10C2234-5225-16FA-19C9-BAF2DB1B0E99}"/>
          </ac:spMkLst>
        </pc:spChg>
        <pc:spChg chg="add mod">
          <ac:chgData name="Shaibal Saha" userId="b190d146-612a-4436-b916-d10121b0f341" providerId="ADAL" clId="{55C09FD3-CE10-483B-8F02-77C491FFC10B}" dt="2026-08-28T06:15:59.994" v="32743"/>
          <ac:spMkLst>
            <pc:docMk/>
            <pc:sldMk cId="319221490" sldId="431"/>
            <ac:spMk id="22" creationId="{3ACB68F8-3A29-EF4D-F2AB-D5B87A32A42A}"/>
          </ac:spMkLst>
        </pc:spChg>
        <pc:spChg chg="add mod">
          <ac:chgData name="Shaibal Saha" userId="b190d146-612a-4436-b916-d10121b0f341" providerId="ADAL" clId="{55C09FD3-CE10-483B-8F02-77C491FFC10B}" dt="2026-08-28T06:15:59.994" v="32743"/>
          <ac:spMkLst>
            <pc:docMk/>
            <pc:sldMk cId="319221490" sldId="431"/>
            <ac:spMk id="23" creationId="{B41361B7-9A17-35C1-C1B4-2E9C20C1F526}"/>
          </ac:spMkLst>
        </pc:spChg>
        <pc:spChg chg="add mod">
          <ac:chgData name="Shaibal Saha" userId="b190d146-612a-4436-b916-d10121b0f341" providerId="ADAL" clId="{55C09FD3-CE10-483B-8F02-77C491FFC10B}" dt="2026-08-28T06:15:59.994" v="32743"/>
          <ac:spMkLst>
            <pc:docMk/>
            <pc:sldMk cId="319221490" sldId="431"/>
            <ac:spMk id="39" creationId="{2071AE4C-CA2B-D643-8A0D-AAE507570515}"/>
          </ac:spMkLst>
        </pc:spChg>
        <pc:spChg chg="add mod">
          <ac:chgData name="Shaibal Saha" userId="b190d146-612a-4436-b916-d10121b0f341" providerId="ADAL" clId="{55C09FD3-CE10-483B-8F02-77C491FFC10B}" dt="2026-08-28T06:29:18.765" v="32834" actId="1076"/>
          <ac:spMkLst>
            <pc:docMk/>
            <pc:sldMk cId="319221490" sldId="431"/>
            <ac:spMk id="45" creationId="{F0935EFE-4C70-C5D6-CBA8-07D805F690DB}"/>
          </ac:spMkLst>
        </pc:spChg>
        <pc:spChg chg="mod">
          <ac:chgData name="Shaibal Saha" userId="b190d146-612a-4436-b916-d10121b0f341" providerId="ADAL" clId="{55C09FD3-CE10-483B-8F02-77C491FFC10B}" dt="2026-08-28T06:28:17.597" v="32803" actId="20577"/>
          <ac:spMkLst>
            <pc:docMk/>
            <pc:sldMk cId="319221490" sldId="431"/>
            <ac:spMk id="178" creationId="{C2E8ED6E-1DF7-33C8-4E77-C1783B9E2B87}"/>
          </ac:spMkLst>
        </pc:spChg>
        <pc:grpChg chg="mod">
          <ac:chgData name="Shaibal Saha" userId="b190d146-612a-4436-b916-d10121b0f341" providerId="ADAL" clId="{55C09FD3-CE10-483B-8F02-77C491FFC10B}" dt="2026-08-28T06:23:53.825" v="32790" actId="1076"/>
          <ac:grpSpMkLst>
            <pc:docMk/>
            <pc:sldMk cId="319221490" sldId="431"/>
            <ac:grpSpMk id="3" creationId="{3D37E7E8-437E-C116-AB65-F1935E75869E}"/>
          </ac:grpSpMkLst>
        </pc:grpChg>
        <pc:grpChg chg="mod">
          <ac:chgData name="Shaibal Saha" userId="b190d146-612a-4436-b916-d10121b0f341" providerId="ADAL" clId="{55C09FD3-CE10-483B-8F02-77C491FFC10B}" dt="2026-08-28T06:21:52.529" v="32786" actId="1076"/>
          <ac:grpSpMkLst>
            <pc:docMk/>
            <pc:sldMk cId="319221490" sldId="431"/>
            <ac:grpSpMk id="10" creationId="{B38AA0E3-7FED-EA72-C930-47A2E26145EC}"/>
          </ac:grpSpMkLst>
        </pc:grpChg>
        <pc:picChg chg="mod">
          <ac:chgData name="Shaibal Saha" userId="b190d146-612a-4436-b916-d10121b0f341" providerId="ADAL" clId="{55C09FD3-CE10-483B-8F02-77C491FFC10B}" dt="2026-08-28T06:21:52.529" v="32786" actId="1076"/>
          <ac:picMkLst>
            <pc:docMk/>
            <pc:sldMk cId="319221490" sldId="431"/>
            <ac:picMk id="6" creationId="{A4CBE2D5-86E1-B39E-3E08-5EECD19DA33E}"/>
          </ac:picMkLst>
        </pc:picChg>
        <pc:picChg chg="mod">
          <ac:chgData name="Shaibal Saha" userId="b190d146-612a-4436-b916-d10121b0f341" providerId="ADAL" clId="{55C09FD3-CE10-483B-8F02-77C491FFC10B}" dt="2026-08-28T06:21:52.529" v="32786" actId="1076"/>
          <ac:picMkLst>
            <pc:docMk/>
            <pc:sldMk cId="319221490" sldId="431"/>
            <ac:picMk id="8" creationId="{54916733-4C02-F681-5A27-E3E1A0F8495E}"/>
          </ac:picMkLst>
        </pc:picChg>
        <pc:picChg chg="mod">
          <ac:chgData name="Shaibal Saha" userId="b190d146-612a-4436-b916-d10121b0f341" providerId="ADAL" clId="{55C09FD3-CE10-483B-8F02-77C491FFC10B}" dt="2026-08-28T06:22:04.073" v="32789" actId="14100"/>
          <ac:picMkLst>
            <pc:docMk/>
            <pc:sldMk cId="319221490" sldId="431"/>
            <ac:picMk id="11" creationId="{5022F909-9E3B-A64D-F2C0-F9EFCA19DDAB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50:16.373" v="33912" actId="113"/>
        <pc:sldMkLst>
          <pc:docMk/>
          <pc:sldMk cId="2687000093" sldId="432"/>
        </pc:sldMkLst>
        <pc:spChg chg="mod">
          <ac:chgData name="Shaibal Saha" userId="b190d146-612a-4436-b916-d10121b0f341" providerId="ADAL" clId="{55C09FD3-CE10-483B-8F02-77C491FFC10B}" dt="2026-08-28T06:49:56.807" v="32941" actId="1076"/>
          <ac:spMkLst>
            <pc:docMk/>
            <pc:sldMk cId="2687000093" sldId="432"/>
            <ac:spMk id="7" creationId="{22A6F672-70A6-F73D-991F-172C3DDD2815}"/>
          </ac:spMkLst>
        </pc:spChg>
        <pc:spChg chg="mod">
          <ac:chgData name="Shaibal Saha" userId="b190d146-612a-4436-b916-d10121b0f341" providerId="ADAL" clId="{55C09FD3-CE10-483B-8F02-77C491FFC10B}" dt="2026-08-30T19:50:16.373" v="33912" actId="113"/>
          <ac:spMkLst>
            <pc:docMk/>
            <pc:sldMk cId="2687000093" sldId="432"/>
            <ac:spMk id="9" creationId="{6B21862F-233A-D32E-B28D-4BC4F50D74BD}"/>
          </ac:spMkLst>
        </pc:spChg>
        <pc:spChg chg="add mod">
          <ac:chgData name="Shaibal Saha" userId="b190d146-612a-4436-b916-d10121b0f341" providerId="ADAL" clId="{55C09FD3-CE10-483B-8F02-77C491FFC10B}" dt="2026-08-28T06:49:59.344" v="32942" actId="1076"/>
          <ac:spMkLst>
            <pc:docMk/>
            <pc:sldMk cId="2687000093" sldId="432"/>
            <ac:spMk id="25" creationId="{9591D365-354B-65EE-8F30-B6FA8F53B6B2}"/>
          </ac:spMkLst>
        </pc:spChg>
        <pc:spChg chg="add mod">
          <ac:chgData name="Shaibal Saha" userId="b190d146-612a-4436-b916-d10121b0f341" providerId="ADAL" clId="{55C09FD3-CE10-483B-8F02-77C491FFC10B}" dt="2026-08-28T06:54:39.381" v="32987" actId="1076"/>
          <ac:spMkLst>
            <pc:docMk/>
            <pc:sldMk cId="2687000093" sldId="432"/>
            <ac:spMk id="27" creationId="{10475C5D-31AC-6337-1C9B-38EB3B704C47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29" creationId="{5DBC3A67-699B-E997-4CD3-0D66E2500D3D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31" creationId="{454D88A7-ABA9-3F85-2B7D-6926761AF203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32" creationId="{3EB58D4C-093C-4418-20B4-0CCE936ADF25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33" creationId="{E2A6683A-57B9-396D-916B-B6A0CD0FDE63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36" creationId="{630558B0-27AD-5D98-E8C4-8CDE151701EB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37" creationId="{42E1FF1A-1AF0-836C-ED7B-B39E51BEECB6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38" creationId="{4A097647-0347-2A56-22F2-E49976013B7F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39" creationId="{B1C8D354-7809-200D-C324-ACCF56E90546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41" creationId="{F75F2CED-3695-A094-282B-CEE9EA7FECD1}"/>
          </ac:spMkLst>
        </pc:spChg>
        <pc:spChg chg="add mod">
          <ac:chgData name="Shaibal Saha" userId="b190d146-612a-4436-b916-d10121b0f341" providerId="ADAL" clId="{55C09FD3-CE10-483B-8F02-77C491FFC10B}" dt="2026-08-28T06:54:50.488" v="32988" actId="1076"/>
          <ac:spMkLst>
            <pc:docMk/>
            <pc:sldMk cId="2687000093" sldId="432"/>
            <ac:spMk id="42" creationId="{F24ABDB2-E5BF-DBB2-8FC7-9084EB71B4F7}"/>
          </ac:spMkLst>
        </pc:spChg>
        <pc:spChg chg="add mod">
          <ac:chgData name="Shaibal Saha" userId="b190d146-612a-4436-b916-d10121b0f341" providerId="ADAL" clId="{55C09FD3-CE10-483B-8F02-77C491FFC10B}" dt="2026-08-28T06:51:23.053" v="32954" actId="1076"/>
          <ac:spMkLst>
            <pc:docMk/>
            <pc:sldMk cId="2687000093" sldId="432"/>
            <ac:spMk id="43" creationId="{402BD25B-9A6B-E2A0-D053-37C751691742}"/>
          </ac:spMkLst>
        </pc:spChg>
        <pc:spChg chg="mod">
          <ac:chgData name="Shaibal Saha" userId="b190d146-612a-4436-b916-d10121b0f341" providerId="ADAL" clId="{55C09FD3-CE10-483B-8F02-77C491FFC10B}" dt="2026-08-28T06:44:24.047" v="32881" actId="20577"/>
          <ac:spMkLst>
            <pc:docMk/>
            <pc:sldMk cId="2687000093" sldId="432"/>
            <ac:spMk id="178" creationId="{E55E77CA-2FF9-292F-4EC9-F75F4820506E}"/>
          </ac:spMkLst>
        </pc:spChg>
        <pc:picChg chg="add mod">
          <ac:chgData name="Shaibal Saha" userId="b190d146-612a-4436-b916-d10121b0f341" providerId="ADAL" clId="{55C09FD3-CE10-483B-8F02-77C491FFC10B}" dt="2026-08-28T06:49:53.529" v="32940" actId="1076"/>
          <ac:picMkLst>
            <pc:docMk/>
            <pc:sldMk cId="2687000093" sldId="432"/>
            <ac:picMk id="4" creationId="{790600E8-7D25-67A8-6CAB-2C001CDE1C2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8T06:55:21.498" v="32991"/>
        <pc:sldMkLst>
          <pc:docMk/>
          <pc:sldMk cId="1468648331" sldId="433"/>
        </pc:sldMkLst>
        <pc:spChg chg="add mod">
          <ac:chgData name="Shaibal Saha" userId="b190d146-612a-4436-b916-d10121b0f341" providerId="ADAL" clId="{55C09FD3-CE10-483B-8F02-77C491FFC10B}" dt="2026-08-28T06:50:38.181" v="32949" actId="207"/>
          <ac:spMkLst>
            <pc:docMk/>
            <pc:sldMk cId="1468648331" sldId="433"/>
            <ac:spMk id="3" creationId="{5A904045-6B41-E7F6-6D51-116F91AA0706}"/>
          </ac:spMkLst>
        </pc:spChg>
        <pc:spChg chg="add mod">
          <ac:chgData name="Shaibal Saha" userId="b190d146-612a-4436-b916-d10121b0f341" providerId="ADAL" clId="{55C09FD3-CE10-483B-8F02-77C491FFC10B}" dt="2026-08-28T06:50:27.907" v="32948" actId="255"/>
          <ac:spMkLst>
            <pc:docMk/>
            <pc:sldMk cId="1468648331" sldId="433"/>
            <ac:spMk id="5" creationId="{A5C0AE1C-333E-3CB2-3DBE-0FE0CC22C5E1}"/>
          </ac:spMkLst>
        </pc:spChg>
        <pc:spChg chg="add mod">
          <ac:chgData name="Shaibal Saha" userId="b190d146-612a-4436-b916-d10121b0f341" providerId="ADAL" clId="{55C09FD3-CE10-483B-8F02-77C491FFC10B}" dt="2026-08-28T06:55:21.498" v="32991"/>
          <ac:spMkLst>
            <pc:docMk/>
            <pc:sldMk cId="1468648331" sldId="433"/>
            <ac:spMk id="10" creationId="{657EC07D-516D-03FF-7B00-2CFB1954EECF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13" creationId="{E76094EF-D5EE-15B4-111B-D99F39B79F6D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14" creationId="{C9882D29-FA0F-8C07-AE6A-F41FA369A8CC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16" creationId="{B8E8DC46-B99F-C517-6DAF-32AC4155CBC0}"/>
          </ac:spMkLst>
        </pc:spChg>
        <pc:spChg chg="mod">
          <ac:chgData name="Shaibal Saha" userId="b190d146-612a-4436-b916-d10121b0f341" providerId="ADAL" clId="{55C09FD3-CE10-483B-8F02-77C491FFC10B}" dt="2026-08-28T06:53:52.009" v="32982" actId="255"/>
          <ac:spMkLst>
            <pc:docMk/>
            <pc:sldMk cId="1468648331" sldId="433"/>
            <ac:spMk id="17" creationId="{AA29E793-CF9A-3428-C6FE-C65210E15CE6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18" creationId="{2BB5046F-D92E-9C51-9854-7945C7232D75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19" creationId="{D18C0CA9-98C3-3D90-A1C3-4F9A69EADE3D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21" creationId="{54EAD969-DC4F-98DC-F982-D4BFBA0F9CD1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22" creationId="{B464B2AD-8A10-A56F-201C-D94CCDCD416A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23" creationId="{5D251578-A320-CE5E-E63E-BF3864F63CE1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24" creationId="{A3BFEDA1-CF87-E919-87F2-1FB56AF6E6B1}"/>
          </ac:spMkLst>
        </pc:spChg>
        <pc:spChg chg="mod">
          <ac:chgData name="Shaibal Saha" userId="b190d146-612a-4436-b916-d10121b0f341" providerId="ADAL" clId="{55C09FD3-CE10-483B-8F02-77C491FFC10B}" dt="2026-08-28T06:53:07.220" v="32973" actId="1076"/>
          <ac:spMkLst>
            <pc:docMk/>
            <pc:sldMk cId="1468648331" sldId="433"/>
            <ac:spMk id="27" creationId="{C7DF9DEB-59B7-9548-CCE2-4A97C97919AC}"/>
          </ac:spMkLst>
        </pc:spChg>
        <pc:spChg chg="mod">
          <ac:chgData name="Shaibal Saha" userId="b190d146-612a-4436-b916-d10121b0f341" providerId="ADAL" clId="{55C09FD3-CE10-483B-8F02-77C491FFC10B}" dt="2026-08-28T06:53:37.186" v="32979" actId="255"/>
          <ac:spMkLst>
            <pc:docMk/>
            <pc:sldMk cId="1468648331" sldId="433"/>
            <ac:spMk id="43" creationId="{73DF016B-7A5F-F5DB-9BE8-EE3E284B1062}"/>
          </ac:spMkLst>
        </pc:spChg>
        <pc:spChg chg="add mod">
          <ac:chgData name="Shaibal Saha" userId="b190d146-612a-4436-b916-d10121b0f341" providerId="ADAL" clId="{55C09FD3-CE10-483B-8F02-77C491FFC10B}" dt="2026-08-28T06:55:05.226" v="32990" actId="1076"/>
          <ac:spMkLst>
            <pc:docMk/>
            <pc:sldMk cId="1468648331" sldId="433"/>
            <ac:spMk id="44" creationId="{5F7A11C5-B947-9555-4D1F-F430DD9F8E8C}"/>
          </ac:spMkLst>
        </pc:spChg>
        <pc:spChg chg="mod">
          <ac:chgData name="Shaibal Saha" userId="b190d146-612a-4436-b916-d10121b0f341" providerId="ADAL" clId="{55C09FD3-CE10-483B-8F02-77C491FFC10B}" dt="2026-08-28T06:51:36.689" v="32961" actId="20577"/>
          <ac:spMkLst>
            <pc:docMk/>
            <pc:sldMk cId="1468648331" sldId="433"/>
            <ac:spMk id="178" creationId="{C93FA1E3-DF92-EEDF-B387-CF49BE2EE8EA}"/>
          </ac:spMkLst>
        </pc:spChg>
        <pc:picChg chg="add mod">
          <ac:chgData name="Shaibal Saha" userId="b190d146-612a-4436-b916-d10121b0f341" providerId="ADAL" clId="{55C09FD3-CE10-483B-8F02-77C491FFC10B}" dt="2026-08-28T06:53:04.509" v="32972" actId="1076"/>
          <ac:picMkLst>
            <pc:docMk/>
            <pc:sldMk cId="1468648331" sldId="433"/>
            <ac:picMk id="12" creationId="{8C1967B6-6764-4C72-429B-DF542839D81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50:46.823" v="33917" actId="255"/>
        <pc:sldMkLst>
          <pc:docMk/>
          <pc:sldMk cId="1956744036" sldId="434"/>
        </pc:sldMkLst>
        <pc:spChg chg="add mod">
          <ac:chgData name="Shaibal Saha" userId="b190d146-612a-4436-b916-d10121b0f341" providerId="ADAL" clId="{55C09FD3-CE10-483B-8F02-77C491FFC10B}" dt="2026-08-30T19:50:42.295" v="33915" actId="1582"/>
          <ac:spMkLst>
            <pc:docMk/>
            <pc:sldMk cId="1956744036" sldId="434"/>
            <ac:spMk id="6" creationId="{3D6E2B84-C747-56FB-A8E9-A3BC1564C9BB}"/>
          </ac:spMkLst>
        </pc:spChg>
        <pc:spChg chg="add mod">
          <ac:chgData name="Shaibal Saha" userId="b190d146-612a-4436-b916-d10121b0f341" providerId="ADAL" clId="{55C09FD3-CE10-483B-8F02-77C491FFC10B}" dt="2026-08-28T06:58:50.682" v="33058" actId="1076"/>
          <ac:spMkLst>
            <pc:docMk/>
            <pc:sldMk cId="1956744036" sldId="434"/>
            <ac:spMk id="8" creationId="{8A3ED210-D3E9-2930-0DCF-814C14FB1A1C}"/>
          </ac:spMkLst>
        </pc:spChg>
        <pc:spChg chg="mod">
          <ac:chgData name="Shaibal Saha" userId="b190d146-612a-4436-b916-d10121b0f341" providerId="ADAL" clId="{55C09FD3-CE10-483B-8F02-77C491FFC10B}" dt="2026-08-28T07:01:25.006" v="33096" actId="2711"/>
          <ac:spMkLst>
            <pc:docMk/>
            <pc:sldMk cId="1956744036" sldId="434"/>
            <ac:spMk id="9" creationId="{72E206FC-43EB-2760-346F-6408CDAAB2B9}"/>
          </ac:spMkLst>
        </pc:spChg>
        <pc:spChg chg="add mod">
          <ac:chgData name="Shaibal Saha" userId="b190d146-612a-4436-b916-d10121b0f341" providerId="ADAL" clId="{55C09FD3-CE10-483B-8F02-77C491FFC10B}" dt="2026-08-28T07:01:37.207" v="33098" actId="255"/>
          <ac:spMkLst>
            <pc:docMk/>
            <pc:sldMk cId="1956744036" sldId="434"/>
            <ac:spMk id="11" creationId="{EBB3409B-DE0B-6011-D113-C3B11A922C99}"/>
          </ac:spMkLst>
        </pc:spChg>
        <pc:spChg chg="mod">
          <ac:chgData name="Shaibal Saha" userId="b190d146-612a-4436-b916-d10121b0f341" providerId="ADAL" clId="{55C09FD3-CE10-483B-8F02-77C491FFC10B}" dt="2026-08-30T19:50:42.295" v="33915" actId="1582"/>
          <ac:spMkLst>
            <pc:docMk/>
            <pc:sldMk cId="1956744036" sldId="434"/>
            <ac:spMk id="25" creationId="{7C2DEE4B-3772-00D9-F972-37C34ED60B95}"/>
          </ac:spMkLst>
        </pc:spChg>
        <pc:spChg chg="add mod">
          <ac:chgData name="Shaibal Saha" userId="b190d146-612a-4436-b916-d10121b0f341" providerId="ADAL" clId="{55C09FD3-CE10-483B-8F02-77C491FFC10B}" dt="2026-08-28T06:58:50.682" v="33058" actId="1076"/>
          <ac:spMkLst>
            <pc:docMk/>
            <pc:sldMk cId="1956744036" sldId="434"/>
            <ac:spMk id="29" creationId="{2FAA74C2-12B9-7008-ECFC-CC35B2BA38C8}"/>
          </ac:spMkLst>
        </pc:spChg>
        <pc:spChg chg="add mod">
          <ac:chgData name="Shaibal Saha" userId="b190d146-612a-4436-b916-d10121b0f341" providerId="ADAL" clId="{55C09FD3-CE10-483B-8F02-77C491FFC10B}" dt="2026-08-28T07:01:25.006" v="33096" actId="2711"/>
          <ac:spMkLst>
            <pc:docMk/>
            <pc:sldMk cId="1956744036" sldId="434"/>
            <ac:spMk id="30" creationId="{0B3EFFB2-ACAA-3E63-0DA6-9E6FAA762A60}"/>
          </ac:spMkLst>
        </pc:spChg>
        <pc:spChg chg="add mod">
          <ac:chgData name="Shaibal Saha" userId="b190d146-612a-4436-b916-d10121b0f341" providerId="ADAL" clId="{55C09FD3-CE10-483B-8F02-77C491FFC10B}" dt="2026-08-28T07:01:37.207" v="33098" actId="255"/>
          <ac:spMkLst>
            <pc:docMk/>
            <pc:sldMk cId="1956744036" sldId="434"/>
            <ac:spMk id="31" creationId="{41CE6D18-4196-7E89-1AE9-73E148FE1406}"/>
          </ac:spMkLst>
        </pc:spChg>
        <pc:spChg chg="add mod">
          <ac:chgData name="Shaibal Saha" userId="b190d146-612a-4436-b916-d10121b0f341" providerId="ADAL" clId="{55C09FD3-CE10-483B-8F02-77C491FFC10B}" dt="2026-08-30T19:50:42.295" v="33915" actId="1582"/>
          <ac:spMkLst>
            <pc:docMk/>
            <pc:sldMk cId="1956744036" sldId="434"/>
            <ac:spMk id="32" creationId="{11137FE1-C63F-FFFE-7686-D8C77E1E8C8A}"/>
          </ac:spMkLst>
        </pc:spChg>
        <pc:spChg chg="add mod">
          <ac:chgData name="Shaibal Saha" userId="b190d146-612a-4436-b916-d10121b0f341" providerId="ADAL" clId="{55C09FD3-CE10-483B-8F02-77C491FFC10B}" dt="2026-08-28T06:58:50.682" v="33058" actId="1076"/>
          <ac:spMkLst>
            <pc:docMk/>
            <pc:sldMk cId="1956744036" sldId="434"/>
            <ac:spMk id="34" creationId="{1548465F-0CB0-813F-91CB-F3B8D4608C96}"/>
          </ac:spMkLst>
        </pc:spChg>
        <pc:spChg chg="mod">
          <ac:chgData name="Shaibal Saha" userId="b190d146-612a-4436-b916-d10121b0f341" providerId="ADAL" clId="{55C09FD3-CE10-483B-8F02-77C491FFC10B}" dt="2026-08-28T07:01:25.006" v="33096" actId="2711"/>
          <ac:spMkLst>
            <pc:docMk/>
            <pc:sldMk cId="1956744036" sldId="434"/>
            <ac:spMk id="35" creationId="{F8A515D0-26E7-9762-845A-15B9FBCC601B}"/>
          </ac:spMkLst>
        </pc:spChg>
        <pc:spChg chg="add mod">
          <ac:chgData name="Shaibal Saha" userId="b190d146-612a-4436-b916-d10121b0f341" providerId="ADAL" clId="{55C09FD3-CE10-483B-8F02-77C491FFC10B}" dt="2026-08-28T07:01:37.207" v="33098" actId="255"/>
          <ac:spMkLst>
            <pc:docMk/>
            <pc:sldMk cId="1956744036" sldId="434"/>
            <ac:spMk id="36" creationId="{6DE6A699-EE79-26BD-43D8-B8A995A988A6}"/>
          </ac:spMkLst>
        </pc:spChg>
        <pc:spChg chg="add mod">
          <ac:chgData name="Shaibal Saha" userId="b190d146-612a-4436-b916-d10121b0f341" providerId="ADAL" clId="{55C09FD3-CE10-483B-8F02-77C491FFC10B}" dt="2026-08-28T07:01:46.095" v="33099" actId="1076"/>
          <ac:spMkLst>
            <pc:docMk/>
            <pc:sldMk cId="1956744036" sldId="434"/>
            <ac:spMk id="37" creationId="{5AE69D11-5D0C-FF32-C53B-47F0306FE0C6}"/>
          </ac:spMkLst>
        </pc:spChg>
        <pc:spChg chg="mod">
          <ac:chgData name="Shaibal Saha" userId="b190d146-612a-4436-b916-d10121b0f341" providerId="ADAL" clId="{55C09FD3-CE10-483B-8F02-77C491FFC10B}" dt="2026-08-28T07:01:46.095" v="33099" actId="1076"/>
          <ac:spMkLst>
            <pc:docMk/>
            <pc:sldMk cId="1956744036" sldId="434"/>
            <ac:spMk id="38" creationId="{C7EE709B-4EF3-F105-B6AF-B291D39CC9E9}"/>
          </ac:spMkLst>
        </pc:spChg>
        <pc:spChg chg="mod">
          <ac:chgData name="Shaibal Saha" userId="b190d146-612a-4436-b916-d10121b0f341" providerId="ADAL" clId="{55C09FD3-CE10-483B-8F02-77C491FFC10B}" dt="2026-08-30T19:50:46.823" v="33917" actId="255"/>
          <ac:spMkLst>
            <pc:docMk/>
            <pc:sldMk cId="1956744036" sldId="434"/>
            <ac:spMk id="40" creationId="{567683F5-BE62-C3AF-6C14-A84115A4DA35}"/>
          </ac:spMkLst>
        </pc:spChg>
        <pc:spChg chg="add mod">
          <ac:chgData name="Shaibal Saha" userId="b190d146-612a-4436-b916-d10121b0f341" providerId="ADAL" clId="{55C09FD3-CE10-483B-8F02-77C491FFC10B}" dt="2026-08-28T07:01:11.101" v="33095" actId="1076"/>
          <ac:spMkLst>
            <pc:docMk/>
            <pc:sldMk cId="1956744036" sldId="434"/>
            <ac:spMk id="46" creationId="{AFA67E50-7665-F092-7F6E-6B18499A0BFD}"/>
          </ac:spMkLst>
        </pc:spChg>
        <pc:spChg chg="add mod">
          <ac:chgData name="Shaibal Saha" userId="b190d146-612a-4436-b916-d10121b0f341" providerId="ADAL" clId="{55C09FD3-CE10-483B-8F02-77C491FFC10B}" dt="2026-08-28T07:44:28.194" v="33456" actId="255"/>
          <ac:spMkLst>
            <pc:docMk/>
            <pc:sldMk cId="1956744036" sldId="434"/>
            <ac:spMk id="48" creationId="{75017687-D45F-02A1-16A0-04FF2C707074}"/>
          </ac:spMkLst>
        </pc:spChg>
        <pc:spChg chg="add mod">
          <ac:chgData name="Shaibal Saha" userId="b190d146-612a-4436-b916-d10121b0f341" providerId="ADAL" clId="{55C09FD3-CE10-483B-8F02-77C491FFC10B}" dt="2026-08-28T07:01:06.641" v="33094" actId="208"/>
          <ac:spMkLst>
            <pc:docMk/>
            <pc:sldMk cId="1956744036" sldId="434"/>
            <ac:spMk id="50" creationId="{D5C9EDCD-82C7-A1B9-6C4C-EA758FE6694A}"/>
          </ac:spMkLst>
        </pc:spChg>
        <pc:spChg chg="mod">
          <ac:chgData name="Shaibal Saha" userId="b190d146-612a-4436-b916-d10121b0f341" providerId="ADAL" clId="{55C09FD3-CE10-483B-8F02-77C491FFC10B}" dt="2026-08-28T07:05:24.566" v="33103" actId="20577"/>
          <ac:spMkLst>
            <pc:docMk/>
            <pc:sldMk cId="1956744036" sldId="434"/>
            <ac:spMk id="178" creationId="{DD57E764-DB79-2D17-5843-3E2D40EB0B09}"/>
          </ac:spMkLst>
        </pc:spChg>
        <pc:picChg chg="mod">
          <ac:chgData name="Shaibal Saha" userId="b190d146-612a-4436-b916-d10121b0f341" providerId="ADAL" clId="{55C09FD3-CE10-483B-8F02-77C491FFC10B}" dt="2026-08-28T07:01:46.095" v="33099" actId="1076"/>
          <ac:picMkLst>
            <pc:docMk/>
            <pc:sldMk cId="1956744036" sldId="434"/>
            <ac:picMk id="39" creationId="{DBBCB3A7-94A9-4E88-A5DA-C8133CEE53B9}"/>
          </ac:picMkLst>
        </pc:picChg>
        <pc:picChg chg="add mod">
          <ac:chgData name="Shaibal Saha" userId="b190d146-612a-4436-b916-d10121b0f341" providerId="ADAL" clId="{55C09FD3-CE10-483B-8F02-77C491FFC10B}" dt="2026-08-28T06:59:50.118" v="33076" actId="1076"/>
          <ac:picMkLst>
            <pc:docMk/>
            <pc:sldMk cId="1956744036" sldId="434"/>
            <ac:picMk id="42" creationId="{81908847-5705-DA08-0E14-B2ABD5B9410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51:54.684" v="33928" actId="113"/>
        <pc:sldMkLst>
          <pc:docMk/>
          <pc:sldMk cId="1630198682" sldId="435"/>
        </pc:sldMkLst>
        <pc:spChg chg="add mod">
          <ac:chgData name="Shaibal Saha" userId="b190d146-612a-4436-b916-d10121b0f341" providerId="ADAL" clId="{55C09FD3-CE10-483B-8F02-77C491FFC10B}" dt="2026-08-28T07:05:58.177" v="33107"/>
          <ac:spMkLst>
            <pc:docMk/>
            <pc:sldMk cId="1630198682" sldId="435"/>
            <ac:spMk id="3" creationId="{5447C62B-4C6E-FF00-25DB-729D5313C2C1}"/>
          </ac:spMkLst>
        </pc:spChg>
        <pc:spChg chg="mod">
          <ac:chgData name="Shaibal Saha" userId="b190d146-612a-4436-b916-d10121b0f341" providerId="ADAL" clId="{55C09FD3-CE10-483B-8F02-77C491FFC10B}" dt="2026-08-30T19:51:12.157" v="33920" actId="1076"/>
          <ac:spMkLst>
            <pc:docMk/>
            <pc:sldMk cId="1630198682" sldId="435"/>
            <ac:spMk id="4" creationId="{1257E54F-9D4C-C622-2AFF-4290DC7BFA8C}"/>
          </ac:spMkLst>
        </pc:spChg>
        <pc:spChg chg="mod">
          <ac:chgData name="Shaibal Saha" userId="b190d146-612a-4436-b916-d10121b0f341" providerId="ADAL" clId="{55C09FD3-CE10-483B-8F02-77C491FFC10B}" dt="2026-08-28T07:11:33.287" v="33173" actId="1076"/>
          <ac:spMkLst>
            <pc:docMk/>
            <pc:sldMk cId="1630198682" sldId="435"/>
            <ac:spMk id="5" creationId="{A822D07E-305D-E4B6-4A1C-069BCE69B952}"/>
          </ac:spMkLst>
        </pc:spChg>
        <pc:spChg chg="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15" creationId="{A9DDC67C-178D-DCAE-EB98-2C2C4727FF9E}"/>
          </ac:spMkLst>
        </pc:spChg>
        <pc:spChg chg="mod">
          <ac:chgData name="Shaibal Saha" userId="b190d146-612a-4436-b916-d10121b0f341" providerId="ADAL" clId="{55C09FD3-CE10-483B-8F02-77C491FFC10B}" dt="2026-08-28T07:08:08.278" v="33148" actId="1076"/>
          <ac:spMkLst>
            <pc:docMk/>
            <pc:sldMk cId="1630198682" sldId="435"/>
            <ac:spMk id="16" creationId="{BAA55ACA-3214-2B94-49A6-A50B947DE826}"/>
          </ac:spMkLst>
        </pc:spChg>
        <pc:spChg chg="add mod">
          <ac:chgData name="Shaibal Saha" userId="b190d146-612a-4436-b916-d10121b0f341" providerId="ADAL" clId="{55C09FD3-CE10-483B-8F02-77C491FFC10B}" dt="2026-08-28T07:08:12.836" v="33149" actId="1076"/>
          <ac:spMkLst>
            <pc:docMk/>
            <pc:sldMk cId="1630198682" sldId="435"/>
            <ac:spMk id="18" creationId="{D0E72B2F-D940-B746-1439-81F556DDA93C}"/>
          </ac:spMkLst>
        </pc:spChg>
        <pc:spChg chg="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19" creationId="{70C1E06C-A631-8A96-C004-DEB8611D36A5}"/>
          </ac:spMkLst>
        </pc:spChg>
        <pc:spChg chg="add 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20" creationId="{D5C943DA-1EDF-A535-3F4D-80EBB67E5408}"/>
          </ac:spMkLst>
        </pc:spChg>
        <pc:spChg chg="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26" creationId="{AD446B94-E6C5-02DE-9CED-90132BBD136A}"/>
          </ac:spMkLst>
        </pc:spChg>
        <pc:spChg chg="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27" creationId="{4EA653BC-222B-DAAF-B83C-A253F32BFA24}"/>
          </ac:spMkLst>
        </pc:spChg>
        <pc:spChg chg="mod">
          <ac:chgData name="Shaibal Saha" userId="b190d146-612a-4436-b916-d10121b0f341" providerId="ADAL" clId="{55C09FD3-CE10-483B-8F02-77C491FFC10B}" dt="2026-08-28T07:08:31.132" v="33152" actId="255"/>
          <ac:spMkLst>
            <pc:docMk/>
            <pc:sldMk cId="1630198682" sldId="435"/>
            <ac:spMk id="41" creationId="{B2DAF624-AC1A-223B-3CE7-7A6AFD68614F}"/>
          </ac:spMkLst>
        </pc:spChg>
        <pc:spChg chg="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43" creationId="{1C6F895D-55BE-A4EA-E548-F397405D49E0}"/>
          </ac:spMkLst>
        </pc:spChg>
        <pc:spChg chg="mod">
          <ac:chgData name="Shaibal Saha" userId="b190d146-612a-4436-b916-d10121b0f341" providerId="ADAL" clId="{55C09FD3-CE10-483B-8F02-77C491FFC10B}" dt="2026-08-28T07:08:31.132" v="33152" actId="255"/>
          <ac:spMkLst>
            <pc:docMk/>
            <pc:sldMk cId="1630198682" sldId="435"/>
            <ac:spMk id="44" creationId="{E8D757E3-C6DB-C5FB-1F49-F2D4D38A4932}"/>
          </ac:spMkLst>
        </pc:spChg>
        <pc:spChg chg="mod">
          <ac:chgData name="Shaibal Saha" userId="b190d146-612a-4436-b916-d10121b0f341" providerId="ADAL" clId="{55C09FD3-CE10-483B-8F02-77C491FFC10B}" dt="2026-08-28T07:09:24.876" v="33153" actId="1076"/>
          <ac:spMkLst>
            <pc:docMk/>
            <pc:sldMk cId="1630198682" sldId="435"/>
            <ac:spMk id="45" creationId="{E5E8B3B0-650C-A3D8-19A3-6B16355F10E3}"/>
          </ac:spMkLst>
        </pc:spChg>
        <pc:spChg chg="add mod">
          <ac:chgData name="Shaibal Saha" userId="b190d146-612a-4436-b916-d10121b0f341" providerId="ADAL" clId="{55C09FD3-CE10-483B-8F02-77C491FFC10B}" dt="2026-08-28T07:09:41.584" v="33157" actId="1076"/>
          <ac:spMkLst>
            <pc:docMk/>
            <pc:sldMk cId="1630198682" sldId="435"/>
            <ac:spMk id="47" creationId="{75765868-83AD-62F1-A96F-A01F125CE2AF}"/>
          </ac:spMkLst>
        </pc:spChg>
        <pc:spChg chg="mod">
          <ac:chgData name="Shaibal Saha" userId="b190d146-612a-4436-b916-d10121b0f341" providerId="ADAL" clId="{55C09FD3-CE10-483B-8F02-77C491FFC10B}" dt="2026-08-28T07:44:19.953" v="33454" actId="255"/>
          <ac:spMkLst>
            <pc:docMk/>
            <pc:sldMk cId="1630198682" sldId="435"/>
            <ac:spMk id="48" creationId="{F715D2D0-667C-5003-E9EA-6C964F5F52BB}"/>
          </ac:spMkLst>
        </pc:spChg>
        <pc:spChg chg="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49" creationId="{C9088660-E823-F068-18C6-7679203CFFA7}"/>
          </ac:spMkLst>
        </pc:spChg>
        <pc:spChg chg="mod">
          <ac:chgData name="Shaibal Saha" userId="b190d146-612a-4436-b916-d10121b0f341" providerId="ADAL" clId="{55C09FD3-CE10-483B-8F02-77C491FFC10B}" dt="2026-08-28T07:08:31.132" v="33152" actId="255"/>
          <ac:spMkLst>
            <pc:docMk/>
            <pc:sldMk cId="1630198682" sldId="435"/>
            <ac:spMk id="51" creationId="{53FEEE00-6F20-7307-5064-FC1332966B40}"/>
          </ac:spMkLst>
        </pc:spChg>
        <pc:spChg chg="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52" creationId="{CB9E2522-2FFA-53C7-7A56-24087B1B719C}"/>
          </ac:spMkLst>
        </pc:spChg>
        <pc:spChg chg="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53" creationId="{374C482E-644F-0754-D0D1-50119896FFCC}"/>
          </ac:spMkLst>
        </pc:spChg>
        <pc:spChg chg="mod">
          <ac:chgData name="Shaibal Saha" userId="b190d146-612a-4436-b916-d10121b0f341" providerId="ADAL" clId="{55C09FD3-CE10-483B-8F02-77C491FFC10B}" dt="2026-08-30T19:51:54.684" v="33928" actId="113"/>
          <ac:spMkLst>
            <pc:docMk/>
            <pc:sldMk cId="1630198682" sldId="435"/>
            <ac:spMk id="54" creationId="{7F6065D1-B1C3-E3A6-3380-C904B923D4B4}"/>
          </ac:spMkLst>
        </pc:spChg>
        <pc:spChg chg="mod">
          <ac:chgData name="Shaibal Saha" userId="b190d146-612a-4436-b916-d10121b0f341" providerId="ADAL" clId="{55C09FD3-CE10-483B-8F02-77C491FFC10B}" dt="2026-08-30T19:51:23.304" v="33921" actId="2711"/>
          <ac:spMkLst>
            <pc:docMk/>
            <pc:sldMk cId="1630198682" sldId="435"/>
            <ac:spMk id="55" creationId="{B71E3B91-57C9-8DEE-2352-02D29C2F6845}"/>
          </ac:spMkLst>
        </pc:spChg>
        <pc:spChg chg="add mod">
          <ac:chgData name="Shaibal Saha" userId="b190d146-612a-4436-b916-d10121b0f341" providerId="ADAL" clId="{55C09FD3-CE10-483B-8F02-77C491FFC10B}" dt="2026-08-30T19:51:23.304" v="33921" actId="2711"/>
          <ac:spMkLst>
            <pc:docMk/>
            <pc:sldMk cId="1630198682" sldId="435"/>
            <ac:spMk id="56" creationId="{A333C3AC-13AE-1CB8-DF9E-5FCF31EB9F56}"/>
          </ac:spMkLst>
        </pc:spChg>
        <pc:spChg chg="mod">
          <ac:chgData name="Shaibal Saha" userId="b190d146-612a-4436-b916-d10121b0f341" providerId="ADAL" clId="{55C09FD3-CE10-483B-8F02-77C491FFC10B}" dt="2026-08-30T19:51:29.626" v="33922" actId="14100"/>
          <ac:spMkLst>
            <pc:docMk/>
            <pc:sldMk cId="1630198682" sldId="435"/>
            <ac:spMk id="57" creationId="{1049903E-5C9A-D8BE-9BB9-81DF96683F62}"/>
          </ac:spMkLst>
        </pc:spChg>
        <pc:spChg chg="mod">
          <ac:chgData name="Shaibal Saha" userId="b190d146-612a-4436-b916-d10121b0f341" providerId="ADAL" clId="{55C09FD3-CE10-483B-8F02-77C491FFC10B}" dt="2026-08-30T19:51:23.304" v="33921" actId="2711"/>
          <ac:spMkLst>
            <pc:docMk/>
            <pc:sldMk cId="1630198682" sldId="435"/>
            <ac:spMk id="58" creationId="{1BF70F6D-E1AA-05EF-3811-D0329E8DFB0E}"/>
          </ac:spMkLst>
        </pc:spChg>
        <pc:spChg chg="mod">
          <ac:chgData name="Shaibal Saha" userId="b190d146-612a-4436-b916-d10121b0f341" providerId="ADAL" clId="{55C09FD3-CE10-483B-8F02-77C491FFC10B}" dt="2026-08-30T19:51:23.304" v="33921" actId="2711"/>
          <ac:spMkLst>
            <pc:docMk/>
            <pc:sldMk cId="1630198682" sldId="435"/>
            <ac:spMk id="59" creationId="{2CD25789-E840-454C-7750-4F306A3533FC}"/>
          </ac:spMkLst>
        </pc:spChg>
        <pc:spChg chg="mod">
          <ac:chgData name="Shaibal Saha" userId="b190d146-612a-4436-b916-d10121b0f341" providerId="ADAL" clId="{55C09FD3-CE10-483B-8F02-77C491FFC10B}" dt="2026-08-30T19:51:23.304" v="33921" actId="2711"/>
          <ac:spMkLst>
            <pc:docMk/>
            <pc:sldMk cId="1630198682" sldId="435"/>
            <ac:spMk id="60" creationId="{591B1F20-75E2-FE85-74FB-CF1EB0B586C2}"/>
          </ac:spMkLst>
        </pc:spChg>
        <pc:spChg chg="add mod">
          <ac:chgData name="Shaibal Saha" userId="b190d146-612a-4436-b916-d10121b0f341" providerId="ADAL" clId="{55C09FD3-CE10-483B-8F02-77C491FFC10B}" dt="2026-08-28T07:12:34.340" v="33187" actId="1076"/>
          <ac:spMkLst>
            <pc:docMk/>
            <pc:sldMk cId="1630198682" sldId="435"/>
            <ac:spMk id="61" creationId="{DFAE1C4A-71FA-F715-E3C1-23D1DED3BC0E}"/>
          </ac:spMkLst>
        </pc:spChg>
        <pc:spChg chg="mod">
          <ac:chgData name="Shaibal Saha" userId="b190d146-612a-4436-b916-d10121b0f341" providerId="ADAL" clId="{55C09FD3-CE10-483B-8F02-77C491FFC10B}" dt="2026-08-28T07:30:59.040" v="33310" actId="1076"/>
          <ac:spMkLst>
            <pc:docMk/>
            <pc:sldMk cId="1630198682" sldId="435"/>
            <ac:spMk id="128" creationId="{487A4FDF-CDB1-CAAE-7215-B193AB13C9BB}"/>
          </ac:spMkLst>
        </pc:spChg>
        <pc:spChg chg="add mod">
          <ac:chgData name="Shaibal Saha" userId="b190d146-612a-4436-b916-d10121b0f341" providerId="ADAL" clId="{55C09FD3-CE10-483B-8F02-77C491FFC10B}" dt="2026-08-28T07:05:58.177" v="33107"/>
          <ac:spMkLst>
            <pc:docMk/>
            <pc:sldMk cId="1630198682" sldId="435"/>
            <ac:spMk id="138" creationId="{DAD83800-9EC8-7708-273F-4A76C8412B75}"/>
          </ac:spMkLst>
        </pc:spChg>
        <pc:spChg chg="add mod">
          <ac:chgData name="Shaibal Saha" userId="b190d146-612a-4436-b916-d10121b0f341" providerId="ADAL" clId="{55C09FD3-CE10-483B-8F02-77C491FFC10B}" dt="2026-08-28T07:05:58.177" v="33107"/>
          <ac:spMkLst>
            <pc:docMk/>
            <pc:sldMk cId="1630198682" sldId="435"/>
            <ac:spMk id="139" creationId="{42B2D38A-D64E-FF28-4F2C-13C0763CF339}"/>
          </ac:spMkLst>
        </pc:spChg>
        <pc:spChg chg="add mod">
          <ac:chgData name="Shaibal Saha" userId="b190d146-612a-4436-b916-d10121b0f341" providerId="ADAL" clId="{55C09FD3-CE10-483B-8F02-77C491FFC10B}" dt="2026-08-28T07:05:58.177" v="33107"/>
          <ac:spMkLst>
            <pc:docMk/>
            <pc:sldMk cId="1630198682" sldId="435"/>
            <ac:spMk id="147" creationId="{0A675D82-3994-1659-1DAB-59207C14CD0A}"/>
          </ac:spMkLst>
        </pc:spChg>
        <pc:spChg chg="add mod">
          <ac:chgData name="Shaibal Saha" userId="b190d146-612a-4436-b916-d10121b0f341" providerId="ADAL" clId="{55C09FD3-CE10-483B-8F02-77C491FFC10B}" dt="2026-08-28T07:11:24.991" v="33172" actId="1076"/>
          <ac:spMkLst>
            <pc:docMk/>
            <pc:sldMk cId="1630198682" sldId="435"/>
            <ac:spMk id="150" creationId="{180C83D1-96CD-359E-35AA-2369451F8C56}"/>
          </ac:spMkLst>
        </pc:spChg>
        <pc:spChg chg="add mod">
          <ac:chgData name="Shaibal Saha" userId="b190d146-612a-4436-b916-d10121b0f341" providerId="ADAL" clId="{55C09FD3-CE10-483B-8F02-77C491FFC10B}" dt="2026-08-28T07:07:13.245" v="33138" actId="1076"/>
          <ac:spMkLst>
            <pc:docMk/>
            <pc:sldMk cId="1630198682" sldId="435"/>
            <ac:spMk id="153" creationId="{CEB7BE39-D812-6D0F-A853-D4E856552C5F}"/>
          </ac:spMkLst>
        </pc:spChg>
        <pc:spChg chg="add mod">
          <ac:chgData name="Shaibal Saha" userId="b190d146-612a-4436-b916-d10121b0f341" providerId="ADAL" clId="{55C09FD3-CE10-483B-8F02-77C491FFC10B}" dt="2026-08-28T07:11:18.907" v="33171" actId="14100"/>
          <ac:spMkLst>
            <pc:docMk/>
            <pc:sldMk cId="1630198682" sldId="435"/>
            <ac:spMk id="154" creationId="{D03474E6-8889-AFA6-73C8-1874DD65D99D}"/>
          </ac:spMkLst>
        </pc:spChg>
        <pc:spChg chg="mod">
          <ac:chgData name="Shaibal Saha" userId="b190d146-612a-4436-b916-d10121b0f341" providerId="ADAL" clId="{55C09FD3-CE10-483B-8F02-77C491FFC10B}" dt="2026-08-28T07:04:43.731" v="33101"/>
          <ac:spMkLst>
            <pc:docMk/>
            <pc:sldMk cId="1630198682" sldId="435"/>
            <ac:spMk id="178" creationId="{84F7B335-C80B-61DE-91F2-6D9B066E8047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07:36:48.226" v="33376" actId="1076"/>
        <pc:sldMkLst>
          <pc:docMk/>
          <pc:sldMk cId="1687345240" sldId="437"/>
        </pc:sldMkLst>
        <pc:spChg chg="add mod">
          <ac:chgData name="Shaibal Saha" userId="b190d146-612a-4436-b916-d10121b0f341" providerId="ADAL" clId="{55C09FD3-CE10-483B-8F02-77C491FFC10B}" dt="2026-08-28T07:34:11.616" v="33335" actId="1076"/>
          <ac:spMkLst>
            <pc:docMk/>
            <pc:sldMk cId="1687345240" sldId="437"/>
            <ac:spMk id="6" creationId="{7F9707F9-EB6C-FCAD-7591-F8234053534F}"/>
          </ac:spMkLst>
        </pc:spChg>
        <pc:spChg chg="add 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7" creationId="{1067DBAB-1D3D-2E67-4390-0EF797D25F21}"/>
          </ac:spMkLst>
        </pc:spChg>
        <pc:spChg chg="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8" creationId="{6BBECA82-0CE7-FD8B-B360-DFBB3A1B414D}"/>
          </ac:spMkLst>
        </pc:spChg>
        <pc:spChg chg="add mod">
          <ac:chgData name="Shaibal Saha" userId="b190d146-612a-4436-b916-d10121b0f341" providerId="ADAL" clId="{55C09FD3-CE10-483B-8F02-77C491FFC10B}" dt="2026-08-28T07:33:04.661" v="33326" actId="14100"/>
          <ac:spMkLst>
            <pc:docMk/>
            <pc:sldMk cId="1687345240" sldId="437"/>
            <ac:spMk id="9" creationId="{E67E9C2F-7EA1-EBEA-439F-0B784C4D2C74}"/>
          </ac:spMkLst>
        </pc:spChg>
        <pc:spChg chg="add 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25" creationId="{82EB4CF7-77A5-99A0-7BF0-8BA5FCB8D52E}"/>
          </ac:spMkLst>
        </pc:spChg>
        <pc:spChg chg="add 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28" creationId="{8F9E02DB-7F9F-3EA3-958B-315CFAD6097B}"/>
          </ac:spMkLst>
        </pc:spChg>
        <pc:spChg chg="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29" creationId="{F0A507D1-D3EC-D166-C835-D416E3AEA743}"/>
          </ac:spMkLst>
        </pc:spChg>
        <pc:spChg chg="add mod">
          <ac:chgData name="Shaibal Saha" userId="b190d146-612a-4436-b916-d10121b0f341" providerId="ADAL" clId="{55C09FD3-CE10-483B-8F02-77C491FFC10B}" dt="2026-08-28T07:34:11.616" v="33335" actId="1076"/>
          <ac:spMkLst>
            <pc:docMk/>
            <pc:sldMk cId="1687345240" sldId="437"/>
            <ac:spMk id="30" creationId="{2CCA4FB4-2F99-03E0-8E20-C4A43126C3AD}"/>
          </ac:spMkLst>
        </pc:spChg>
        <pc:spChg chg="mod">
          <ac:chgData name="Shaibal Saha" userId="b190d146-612a-4436-b916-d10121b0f341" providerId="ADAL" clId="{55C09FD3-CE10-483B-8F02-77C491FFC10B}" dt="2026-08-28T07:34:11.616" v="33335" actId="1076"/>
          <ac:spMkLst>
            <pc:docMk/>
            <pc:sldMk cId="1687345240" sldId="437"/>
            <ac:spMk id="31" creationId="{056E9319-9CD3-93F6-7011-41648054DB66}"/>
          </ac:spMkLst>
        </pc:spChg>
        <pc:spChg chg="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32" creationId="{5DFBC979-0451-DDF6-9142-546E3FC11427}"/>
          </ac:spMkLst>
        </pc:spChg>
        <pc:spChg chg="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33" creationId="{94824039-DDB8-6E05-5FEF-963874175266}"/>
          </ac:spMkLst>
        </pc:spChg>
        <pc:spChg chg="mod">
          <ac:chgData name="Shaibal Saha" userId="b190d146-612a-4436-b916-d10121b0f341" providerId="ADAL" clId="{55C09FD3-CE10-483B-8F02-77C491FFC10B}" dt="2026-08-28T07:34:11.616" v="33335" actId="1076"/>
          <ac:spMkLst>
            <pc:docMk/>
            <pc:sldMk cId="1687345240" sldId="437"/>
            <ac:spMk id="36" creationId="{FF05D65C-D6B9-5B9D-B2FB-805521807762}"/>
          </ac:spMkLst>
        </pc:spChg>
        <pc:spChg chg="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38" creationId="{E66BDBC4-A8D7-36B3-1B17-E02EEB326568}"/>
          </ac:spMkLst>
        </pc:spChg>
        <pc:spChg chg="add mod">
          <ac:chgData name="Shaibal Saha" userId="b190d146-612a-4436-b916-d10121b0f341" providerId="ADAL" clId="{55C09FD3-CE10-483B-8F02-77C491FFC10B}" dt="2026-08-28T07:34:50.390" v="33345" actId="255"/>
          <ac:spMkLst>
            <pc:docMk/>
            <pc:sldMk cId="1687345240" sldId="437"/>
            <ac:spMk id="40" creationId="{936F137E-F94D-972E-DBD2-7F586E11974F}"/>
          </ac:spMkLst>
        </pc:spChg>
        <pc:spChg chg="add mod">
          <ac:chgData name="Shaibal Saha" userId="b190d146-612a-4436-b916-d10121b0f341" providerId="ADAL" clId="{55C09FD3-CE10-483B-8F02-77C491FFC10B}" dt="2026-08-28T07:32:36.221" v="33323"/>
          <ac:spMkLst>
            <pc:docMk/>
            <pc:sldMk cId="1687345240" sldId="437"/>
            <ac:spMk id="42" creationId="{051DA250-6BAF-3962-616A-5280BFD5E42F}"/>
          </ac:spMkLst>
        </pc:spChg>
        <pc:spChg chg="add mod">
          <ac:chgData name="Shaibal Saha" userId="b190d146-612a-4436-b916-d10121b0f341" providerId="ADAL" clId="{55C09FD3-CE10-483B-8F02-77C491FFC10B}" dt="2026-08-28T07:32:36.221" v="33323"/>
          <ac:spMkLst>
            <pc:docMk/>
            <pc:sldMk cId="1687345240" sldId="437"/>
            <ac:spMk id="50" creationId="{E7DFADD3-4731-EEC4-775D-F58ECF4118F7}"/>
          </ac:spMkLst>
        </pc:spChg>
        <pc:spChg chg="add mod">
          <ac:chgData name="Shaibal Saha" userId="b190d146-612a-4436-b916-d10121b0f341" providerId="ADAL" clId="{55C09FD3-CE10-483B-8F02-77C491FFC10B}" dt="2026-08-28T07:32:36.221" v="33323"/>
          <ac:spMkLst>
            <pc:docMk/>
            <pc:sldMk cId="1687345240" sldId="437"/>
            <ac:spMk id="62" creationId="{8FF70FD4-7B8F-F820-ED86-77D6215FADC5}"/>
          </ac:spMkLst>
        </pc:spChg>
        <pc:spChg chg="add mod">
          <ac:chgData name="Shaibal Saha" userId="b190d146-612a-4436-b916-d10121b0f341" providerId="ADAL" clId="{55C09FD3-CE10-483B-8F02-77C491FFC10B}" dt="2026-08-28T07:34:38.858" v="33342" actId="14100"/>
          <ac:spMkLst>
            <pc:docMk/>
            <pc:sldMk cId="1687345240" sldId="437"/>
            <ac:spMk id="130" creationId="{E857EEEE-E37F-E40B-3DAA-713A5F448F2C}"/>
          </ac:spMkLst>
        </pc:spChg>
        <pc:spChg chg="add 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151" creationId="{3ACDD0C4-C37E-ED9E-1F44-575ADFD98497}"/>
          </ac:spMkLst>
        </pc:spChg>
        <pc:spChg chg="add mod">
          <ac:chgData name="Shaibal Saha" userId="b190d146-612a-4436-b916-d10121b0f341" providerId="ADAL" clId="{55C09FD3-CE10-483B-8F02-77C491FFC10B}" dt="2026-08-28T07:36:48.226" v="33376" actId="1076"/>
          <ac:spMkLst>
            <pc:docMk/>
            <pc:sldMk cId="1687345240" sldId="437"/>
            <ac:spMk id="152" creationId="{117B4F3C-2044-11AE-A57E-D2AF02EE3DB0}"/>
          </ac:spMkLst>
        </pc:spChg>
        <pc:spChg chg="mod">
          <ac:chgData name="Shaibal Saha" userId="b190d146-612a-4436-b916-d10121b0f341" providerId="ADAL" clId="{55C09FD3-CE10-483B-8F02-77C491FFC10B}" dt="2026-08-28T07:31:42.993" v="33318" actId="20577"/>
          <ac:spMkLst>
            <pc:docMk/>
            <pc:sldMk cId="1687345240" sldId="437"/>
            <ac:spMk id="178" creationId="{19E1815B-A851-D55E-E1E3-67A1B82DCD35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52:13.069" v="33929" actId="1582"/>
        <pc:sldMkLst>
          <pc:docMk/>
          <pc:sldMk cId="3904921243" sldId="438"/>
        </pc:sldMkLst>
        <pc:spChg chg="add mod">
          <ac:chgData name="Shaibal Saha" userId="b190d146-612a-4436-b916-d10121b0f341" providerId="ADAL" clId="{55C09FD3-CE10-483B-8F02-77C491FFC10B}" dt="2026-08-28T07:44:11.091" v="33453" actId="27636"/>
          <ac:spMkLst>
            <pc:docMk/>
            <pc:sldMk cId="3904921243" sldId="438"/>
            <ac:spMk id="4" creationId="{5F583073-911D-1DE0-7589-2430D47D1029}"/>
          </ac:spMkLst>
        </pc:spChg>
        <pc:spChg chg="add mod">
          <ac:chgData name="Shaibal Saha" userId="b190d146-612a-4436-b916-d10121b0f341" providerId="ADAL" clId="{55C09FD3-CE10-483B-8F02-77C491FFC10B}" dt="2026-08-28T07:49:16.980" v="33509" actId="1076"/>
          <ac:spMkLst>
            <pc:docMk/>
            <pc:sldMk cId="3904921243" sldId="438"/>
            <ac:spMk id="47" creationId="{7D2E1E87-85AC-4B05-FBCE-A584AB4F8A04}"/>
          </ac:spMkLst>
        </pc:spChg>
        <pc:spChg chg="mod">
          <ac:chgData name="Shaibal Saha" userId="b190d146-612a-4436-b916-d10121b0f341" providerId="ADAL" clId="{55C09FD3-CE10-483B-8F02-77C491FFC10B}" dt="2026-08-30T19:52:13.069" v="33929" actId="1582"/>
          <ac:spMkLst>
            <pc:docMk/>
            <pc:sldMk cId="3904921243" sldId="438"/>
            <ac:spMk id="48" creationId="{3645AA4D-4C77-DC23-8929-911CD7F28C82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52" creationId="{F779B0FF-E3D4-4290-DE21-5AD19F570F53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53" creationId="{F092133F-91E2-C303-DF05-0DC37094B322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54" creationId="{8C70BEF4-8775-DA25-6452-C05C34214A88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55" creationId="{29F0B3A8-A220-1941-ABF3-79EE38A5F458}"/>
          </ac:spMkLst>
        </pc:spChg>
        <pc:spChg chg="mod">
          <ac:chgData name="Shaibal Saha" userId="b190d146-612a-4436-b916-d10121b0f341" providerId="ADAL" clId="{55C09FD3-CE10-483B-8F02-77C491FFC10B}" dt="2026-08-28T07:46:57.091" v="33496" actId="255"/>
          <ac:spMkLst>
            <pc:docMk/>
            <pc:sldMk cId="3904921243" sldId="438"/>
            <ac:spMk id="57" creationId="{7384C3FB-46BE-8538-B81A-29FB1B380604}"/>
          </ac:spMkLst>
        </pc:spChg>
        <pc:spChg chg="mod">
          <ac:chgData name="Shaibal Saha" userId="b190d146-612a-4436-b916-d10121b0f341" providerId="ADAL" clId="{55C09FD3-CE10-483B-8F02-77C491FFC10B}" dt="2026-08-28T07:47:14.297" v="33499" actId="255"/>
          <ac:spMkLst>
            <pc:docMk/>
            <pc:sldMk cId="3904921243" sldId="438"/>
            <ac:spMk id="58" creationId="{F4F793E5-D5CF-83F1-1AD3-AB659FF52318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59" creationId="{9DAB7FB2-BFA0-BFBB-A98C-301D9E0F343F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60" creationId="{D5477045-EF91-81BB-D2F1-3B2C842F00E0}"/>
          </ac:spMkLst>
        </pc:spChg>
        <pc:spChg chg="mod">
          <ac:chgData name="Shaibal Saha" userId="b190d146-612a-4436-b916-d10121b0f341" providerId="ADAL" clId="{55C09FD3-CE10-483B-8F02-77C491FFC10B}" dt="2026-08-28T07:46:57.091" v="33496" actId="255"/>
          <ac:spMkLst>
            <pc:docMk/>
            <pc:sldMk cId="3904921243" sldId="438"/>
            <ac:spMk id="128" creationId="{A4F44C3B-932B-9554-DA48-FED047623B6C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131" creationId="{6690E865-B854-FBAE-7302-D368F3AB9685}"/>
          </ac:spMkLst>
        </pc:spChg>
        <pc:spChg chg="mod">
          <ac:chgData name="Shaibal Saha" userId="b190d146-612a-4436-b916-d10121b0f341" providerId="ADAL" clId="{55C09FD3-CE10-483B-8F02-77C491FFC10B}" dt="2026-08-28T07:47:34.959" v="33501" actId="208"/>
          <ac:spMkLst>
            <pc:docMk/>
            <pc:sldMk cId="3904921243" sldId="438"/>
            <ac:spMk id="132" creationId="{865CB4FC-906B-3C3C-1F69-57F3F74855B0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133" creationId="{36CADD29-289A-996F-9104-ACE744C8E43F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135" creationId="{83CA2149-255E-D35A-4E24-79AE45A46306}"/>
          </ac:spMkLst>
        </pc:spChg>
        <pc:spChg chg="add mod">
          <ac:chgData name="Shaibal Saha" userId="b190d146-612a-4436-b916-d10121b0f341" providerId="ADAL" clId="{55C09FD3-CE10-483B-8F02-77C491FFC10B}" dt="2026-08-28T07:47:43.449" v="33502" actId="1076"/>
          <ac:spMkLst>
            <pc:docMk/>
            <pc:sldMk cId="3904921243" sldId="438"/>
            <ac:spMk id="136" creationId="{4000CA3A-2F94-9BA0-B1C0-3B7ED266DC2F}"/>
          </ac:spMkLst>
        </pc:spChg>
        <pc:spChg chg="mod">
          <ac:chgData name="Shaibal Saha" userId="b190d146-612a-4436-b916-d10121b0f341" providerId="ADAL" clId="{55C09FD3-CE10-483B-8F02-77C491FFC10B}" dt="2026-08-28T07:42:46.878" v="33445" actId="20577"/>
          <ac:spMkLst>
            <pc:docMk/>
            <pc:sldMk cId="3904921243" sldId="438"/>
            <ac:spMk id="178" creationId="{FB783C38-32EA-2397-BE62-F662E8561CE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52:46.622" v="33931" actId="1582"/>
        <pc:sldMkLst>
          <pc:docMk/>
          <pc:sldMk cId="3879964840" sldId="439"/>
        </pc:sldMkLst>
        <pc:spChg chg="mod">
          <ac:chgData name="Shaibal Saha" userId="b190d146-612a-4436-b916-d10121b0f341" providerId="ADAL" clId="{55C09FD3-CE10-483B-8F02-77C491FFC10B}" dt="2026-08-28T07:56:45.058" v="33558"/>
          <ac:spMkLst>
            <pc:docMk/>
            <pc:sldMk cId="3879964840" sldId="439"/>
            <ac:spMk id="4" creationId="{E9927ECE-5293-56D5-3F84-A2C8210D5C21}"/>
          </ac:spMkLst>
        </pc:spChg>
        <pc:spChg chg="add mod">
          <ac:chgData name="Shaibal Saha" userId="b190d146-612a-4436-b916-d10121b0f341" providerId="ADAL" clId="{55C09FD3-CE10-483B-8F02-77C491FFC10B}" dt="2026-08-28T07:57:17.855" v="33592" actId="1076"/>
          <ac:spMkLst>
            <pc:docMk/>
            <pc:sldMk cId="3879964840" sldId="439"/>
            <ac:spMk id="6" creationId="{CD111C9E-4B61-BBF9-808F-A3162FFA1B3F}"/>
          </ac:spMkLst>
        </pc:spChg>
        <pc:spChg chg="add del mod">
          <ac:chgData name="Shaibal Saha" userId="b190d146-612a-4436-b916-d10121b0f341" providerId="ADAL" clId="{55C09FD3-CE10-483B-8F02-77C491FFC10B}" dt="2026-08-30T19:52:46.622" v="33931" actId="1582"/>
          <ac:spMkLst>
            <pc:docMk/>
            <pc:sldMk cId="3879964840" sldId="439"/>
            <ac:spMk id="7" creationId="{F13DA0C0-F46B-6EA9-FD74-DA1CE045DB1F}"/>
          </ac:spMkLst>
        </pc:spChg>
        <pc:spChg chg="add del mod">
          <ac:chgData name="Shaibal Saha" userId="b190d146-612a-4436-b916-d10121b0f341" providerId="ADAL" clId="{55C09FD3-CE10-483B-8F02-77C491FFC10B}" dt="2026-08-28T07:59:26.059" v="33611" actId="21"/>
          <ac:spMkLst>
            <pc:docMk/>
            <pc:sldMk cId="3879964840" sldId="439"/>
            <ac:spMk id="10" creationId="{16A76FE4-057C-32E2-9B6E-ADA1BD7367E7}"/>
          </ac:spMkLst>
        </pc:spChg>
        <pc:spChg chg="add del mod">
          <ac:chgData name="Shaibal Saha" userId="b190d146-612a-4436-b916-d10121b0f341" providerId="ADAL" clId="{55C09FD3-CE10-483B-8F02-77C491FFC10B}" dt="2026-08-28T07:59:26.059" v="33611" actId="21"/>
          <ac:spMkLst>
            <pc:docMk/>
            <pc:sldMk cId="3879964840" sldId="439"/>
            <ac:spMk id="11" creationId="{70ED7EC1-0A67-9224-17A6-22ED98596166}"/>
          </ac:spMkLst>
        </pc:spChg>
        <pc:spChg chg="add mod">
          <ac:chgData name="Shaibal Saha" userId="b190d146-612a-4436-b916-d10121b0f341" providerId="ADAL" clId="{55C09FD3-CE10-483B-8F02-77C491FFC10B}" dt="2026-08-30T19:52:46.622" v="33931" actId="1582"/>
          <ac:spMkLst>
            <pc:docMk/>
            <pc:sldMk cId="3879964840" sldId="439"/>
            <ac:spMk id="13" creationId="{EEA209CD-BF93-3D0F-D18B-4F823F2BFE8A}"/>
          </ac:spMkLst>
        </pc:spChg>
        <pc:spChg chg="add mod">
          <ac:chgData name="Shaibal Saha" userId="b190d146-612a-4436-b916-d10121b0f341" providerId="ADAL" clId="{55C09FD3-CE10-483B-8F02-77C491FFC10B}" dt="2026-08-28T08:00:09.088" v="33637" actId="20577"/>
          <ac:spMkLst>
            <pc:docMk/>
            <pc:sldMk cId="3879964840" sldId="439"/>
            <ac:spMk id="15" creationId="{6A6807B4-BC67-02B2-5A9C-545C2DDDD742}"/>
          </ac:spMkLst>
        </pc:spChg>
        <pc:spChg chg="add mod">
          <ac:chgData name="Shaibal Saha" userId="b190d146-612a-4436-b916-d10121b0f341" providerId="ADAL" clId="{55C09FD3-CE10-483B-8F02-77C491FFC10B}" dt="2026-08-28T08:00:17.112" v="33638"/>
          <ac:spMkLst>
            <pc:docMk/>
            <pc:sldMk cId="3879964840" sldId="439"/>
            <ac:spMk id="17" creationId="{61EBC33A-DDFE-B987-0E94-F40558F0C060}"/>
          </ac:spMkLst>
        </pc:spChg>
        <pc:spChg chg="add mod">
          <ac:chgData name="Shaibal Saha" userId="b190d146-612a-4436-b916-d10121b0f341" providerId="ADAL" clId="{55C09FD3-CE10-483B-8F02-77C491FFC10B}" dt="2026-08-30T19:52:46.622" v="33931" actId="1582"/>
          <ac:spMkLst>
            <pc:docMk/>
            <pc:sldMk cId="3879964840" sldId="439"/>
            <ac:spMk id="19" creationId="{E385FA4C-A21C-337C-28AB-59DC53F83897}"/>
          </ac:spMkLst>
        </pc:spChg>
        <pc:spChg chg="add mod">
          <ac:chgData name="Shaibal Saha" userId="b190d146-612a-4436-b916-d10121b0f341" providerId="ADAL" clId="{55C09FD3-CE10-483B-8F02-77C491FFC10B}" dt="2026-08-28T08:00:32.419" v="33648" actId="20577"/>
          <ac:spMkLst>
            <pc:docMk/>
            <pc:sldMk cId="3879964840" sldId="439"/>
            <ac:spMk id="21" creationId="{53189D78-9F5E-A6FA-6D31-25FEF8BCFAC9}"/>
          </ac:spMkLst>
        </pc:spChg>
        <pc:spChg chg="add mod">
          <ac:chgData name="Shaibal Saha" userId="b190d146-612a-4436-b916-d10121b0f341" providerId="ADAL" clId="{55C09FD3-CE10-483B-8F02-77C491FFC10B}" dt="2026-08-28T08:00:56.553" v="33650" actId="20577"/>
          <ac:spMkLst>
            <pc:docMk/>
            <pc:sldMk cId="3879964840" sldId="439"/>
            <ac:spMk id="23" creationId="{973D9D8A-83B7-0749-4A22-D19FEF20BFFD}"/>
          </ac:spMkLst>
        </pc:spChg>
        <pc:spChg chg="mod">
          <ac:chgData name="Shaibal Saha" userId="b190d146-612a-4436-b916-d10121b0f341" providerId="ADAL" clId="{55C09FD3-CE10-483B-8F02-77C491FFC10B}" dt="2026-08-28T07:56:18.239" v="33554" actId="1076"/>
          <ac:spMkLst>
            <pc:docMk/>
            <pc:sldMk cId="3879964840" sldId="439"/>
            <ac:spMk id="47" creationId="{14BA9D24-58BA-A683-D603-D256731D4AF3}"/>
          </ac:spMkLst>
        </pc:spChg>
        <pc:picChg chg="add mod">
          <ac:chgData name="Shaibal Saha" userId="b190d146-612a-4436-b916-d10121b0f341" providerId="ADAL" clId="{55C09FD3-CE10-483B-8F02-77C491FFC10B}" dt="2026-08-28T07:56:52.620" v="33559" actId="1076"/>
          <ac:picMkLst>
            <pc:docMk/>
            <pc:sldMk cId="3879964840" sldId="439"/>
            <ac:picMk id="3" creationId="{2740BA9D-D828-55DF-BC8E-64C893043D7A}"/>
          </ac:picMkLst>
        </pc:pic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EA20D-B5A4-2EAE-515A-6DB7E6FF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8525C9-B7FB-617F-6B80-C37657F29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54B516-959A-F1FC-1012-F69430611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921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D4BAF-D474-E323-8ABB-1E5825B95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8DC385-B23D-5325-B74B-5AF526220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FDDE59-C364-097D-B8B8-385111580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889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BECC7-1BA5-4AFC-AF8B-EF8585E3A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9BC9CA-53C5-0F0E-9246-3EC3A109F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D6A399-F451-89CD-5A39-90C4CE104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11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D0521-7BCD-6A20-48A7-9A50716A7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528DFC-7DBE-6D93-9F73-5719893CC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FE194D-9951-2F65-5142-1C1998EFB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478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D4377-E921-8AD8-753C-30445CD3E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6A1054-A829-E6C8-0A1E-3853A3673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9FEC7C-6E4B-CA9F-239A-4A2018C369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220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63B3-F5BF-A3A6-3E62-8E245D72F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392D0-DEC1-E5D0-B14D-9A974A48E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A2DF07-F360-DC66-24F2-2BF27EF28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69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8665B-96AA-03F0-C595-1C0815E62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B8237-69E5-C690-F2F2-F210D2895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9A821-F5AD-2CB9-7810-6FC7460ED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490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E0DDB-19AB-7D51-804B-69AC6B360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378285-34E5-B82C-14E9-95E63722A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003559-DA70-45A5-D18D-A88326706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61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0906B-A283-6E9D-CB1E-E39362141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CEA55B-894B-1EEC-5A30-5522B0E93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2BAE6A-A707-8581-9AA1-9879056D4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82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30F00-3DFF-CFFB-5412-51B10A68B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8BD991-3B12-DE89-2F09-DFFDF790D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8E8439-7026-41D2-9499-C782DA082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559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9D2EE-9FAA-CC95-27C1-68696D9C3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92A751-44A6-C376-56BC-9D22DD51B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024C6D-3D19-98C3-EB07-44F5C42E0F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19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44642-3EFD-2520-BEB4-B9FCDFF82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D8A906-F7D8-A633-479D-9C3E621504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7DF6B-42AE-E7A4-4014-4F2B95090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656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3AEC2-F2EE-4A08-84CA-FFC70063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9A1A5-F810-83E4-C49E-BEFE26D66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BD786E-9D41-A3F1-0AC4-32B57FED5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596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31635-14EC-7587-4E11-5E8BAC0AB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A96DA-1FC9-E7C9-B51F-FCDD44B27C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9FF2D1-37F6-07E4-AC4C-03580D365B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0596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DB5C3-D437-AFDD-1A22-8FF7CD8CE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E9F679-CB51-49FC-06D6-0809AC0B5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F2420-7872-3631-FDFB-967D0A2A7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312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98758-852E-9BF0-E5FB-ECDEC5B37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EF9E92-A7DE-571E-8FB4-D82A4D354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DD875A-8B96-14D4-CCE4-BEBE71DD8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269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C3B54-9811-40A1-E392-834476828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631968-A5DF-1483-D70F-E5A71A7767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AE0B3A-FE7B-9AF2-8B8A-A6319D56B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26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6B8A5-37B0-5DD0-968E-198327BFC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EA087-E92C-C400-F049-307F259E5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90DED-981C-3B90-7DAF-B2ACE4EE8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7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48304-A17E-950C-0F80-1A3CCDAA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1C7B99-19D8-1B10-430B-950B24F45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00156-3175-B3C0-55CC-9BEFD820FF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151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A4797-A717-9CFB-5C97-623ECF5ED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5E0164-E60E-6BAE-E0B6-986A52512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7F3D53-61DB-E6BA-7317-1828CBEF9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5902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40E47-13F9-90DC-4FE7-04EECFC5D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6C445A-FBFA-676D-71D1-BCAEBC3A9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F3A65D-5710-0B46-9F1F-E944A3804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447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D4CBB-6A59-2EF1-D470-48F8C44E8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A927FC-6508-3155-F0DF-62281D971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C80298-B59E-7ACA-8DEF-0B06E9FBF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2521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6.png"/><Relationship Id="rId4" Type="http://schemas.openxmlformats.org/officeDocument/2006/relationships/hyperlink" Target="Using%20model%20compression%20techniques,%20optimizing%20large%20language%20models%20(LLMs)%20on%20edge" TargetMode="External"/><Relationship Id="rId9" Type="http://schemas.openxmlformats.org/officeDocument/2006/relationships/hyperlink" Target="https://github.com/mit-han-lab/tinychat-tutorial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Topic: Pruning | Quantization | Knowledge Distillation</a:t>
            </a: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4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Edge Intelligence II: Model Compression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2447786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Pruning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346586" y="2555618"/>
            <a:ext cx="7647927" cy="4483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Unstructured vs. structured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Pattern-based &amp; channel-level pruning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Industry examples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864159" y="6804222"/>
            <a:ext cx="356027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89776" y="8036639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FP32 → INT8 precision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QAT vs. PTQ workflows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Granularity and SOTA techniques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11652738" y="1612134"/>
            <a:ext cx="569707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Knowledge Distillation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2403015" y="2755678"/>
            <a:ext cx="4233531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Teacher → student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Distill &amp; student loss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Schemes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1652738" y="6143785"/>
            <a:ext cx="549830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FF91BC-329E-0A78-BE78-42DC3638C27C}"/>
              </a:ext>
            </a:extLst>
          </p:cNvPr>
          <p:cNvSpPr txBox="1"/>
          <p:nvPr/>
        </p:nvSpPr>
        <p:spPr>
          <a:xfrm>
            <a:off x="12403015" y="7287329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Combined techniques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Bridge the Gap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27892C30-B053-69C8-DE9D-4808D598A4E0}"/>
              </a:ext>
            </a:extLst>
          </p:cNvPr>
          <p:cNvSpPr/>
          <p:nvPr/>
        </p:nvSpPr>
        <p:spPr>
          <a:xfrm>
            <a:off x="904869" y="4385846"/>
            <a:ext cx="3134360" cy="1047115"/>
          </a:xfrm>
          <a:custGeom>
            <a:avLst/>
            <a:gdLst/>
            <a:ahLst/>
            <a:cxnLst/>
            <a:rect l="l" t="t" r="r" b="b"/>
            <a:pathLst>
              <a:path w="3134360" h="1047114">
                <a:moveTo>
                  <a:pt x="2894008" y="0"/>
                </a:moveTo>
                <a:lnTo>
                  <a:pt x="240097" y="0"/>
                </a:lnTo>
                <a:lnTo>
                  <a:pt x="192319" y="183"/>
                </a:lnTo>
                <a:lnTo>
                  <a:pt x="153788" y="1470"/>
                </a:lnTo>
                <a:lnTo>
                  <a:pt x="99185" y="11765"/>
                </a:lnTo>
                <a:lnTo>
                  <a:pt x="45785" y="45784"/>
                </a:lnTo>
                <a:lnTo>
                  <a:pt x="11766" y="99184"/>
                </a:lnTo>
                <a:lnTo>
                  <a:pt x="1470" y="153787"/>
                </a:lnTo>
                <a:lnTo>
                  <a:pt x="183" y="192318"/>
                </a:lnTo>
                <a:lnTo>
                  <a:pt x="0" y="240096"/>
                </a:lnTo>
                <a:lnTo>
                  <a:pt x="0" y="806991"/>
                </a:lnTo>
                <a:lnTo>
                  <a:pt x="183" y="854769"/>
                </a:lnTo>
                <a:lnTo>
                  <a:pt x="1470" y="893300"/>
                </a:lnTo>
                <a:lnTo>
                  <a:pt x="11766" y="947904"/>
                </a:lnTo>
                <a:lnTo>
                  <a:pt x="45785" y="1001303"/>
                </a:lnTo>
                <a:lnTo>
                  <a:pt x="99185" y="1035322"/>
                </a:lnTo>
                <a:lnTo>
                  <a:pt x="153788" y="1045617"/>
                </a:lnTo>
                <a:lnTo>
                  <a:pt x="192319" y="1046904"/>
                </a:lnTo>
                <a:lnTo>
                  <a:pt x="240097" y="1047088"/>
                </a:lnTo>
                <a:lnTo>
                  <a:pt x="2894008" y="1047088"/>
                </a:lnTo>
                <a:lnTo>
                  <a:pt x="2941786" y="1046904"/>
                </a:lnTo>
                <a:lnTo>
                  <a:pt x="2980317" y="1045617"/>
                </a:lnTo>
                <a:lnTo>
                  <a:pt x="3034921" y="1035322"/>
                </a:lnTo>
                <a:lnTo>
                  <a:pt x="3088320" y="1001303"/>
                </a:lnTo>
                <a:lnTo>
                  <a:pt x="3122339" y="947904"/>
                </a:lnTo>
                <a:lnTo>
                  <a:pt x="3132634" y="893300"/>
                </a:lnTo>
                <a:lnTo>
                  <a:pt x="3133921" y="854769"/>
                </a:lnTo>
                <a:lnTo>
                  <a:pt x="3134105" y="806991"/>
                </a:lnTo>
                <a:lnTo>
                  <a:pt x="3134105" y="240096"/>
                </a:lnTo>
                <a:lnTo>
                  <a:pt x="3133921" y="192318"/>
                </a:lnTo>
                <a:lnTo>
                  <a:pt x="3132634" y="153787"/>
                </a:lnTo>
                <a:lnTo>
                  <a:pt x="3122339" y="99184"/>
                </a:lnTo>
                <a:lnTo>
                  <a:pt x="3088320" y="45784"/>
                </a:lnTo>
                <a:lnTo>
                  <a:pt x="3034921" y="11765"/>
                </a:lnTo>
                <a:lnTo>
                  <a:pt x="2980317" y="1470"/>
                </a:lnTo>
                <a:lnTo>
                  <a:pt x="2941786" y="183"/>
                </a:lnTo>
                <a:lnTo>
                  <a:pt x="2894008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AD6CFC13-4DB0-710C-AF26-5E2E5BB89399}"/>
              </a:ext>
            </a:extLst>
          </p:cNvPr>
          <p:cNvSpPr txBox="1"/>
          <p:nvPr/>
        </p:nvSpPr>
        <p:spPr>
          <a:xfrm>
            <a:off x="1768802" y="4704444"/>
            <a:ext cx="1406525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id="{03E94628-1343-869D-FEA4-75D441FD5472}"/>
              </a:ext>
            </a:extLst>
          </p:cNvPr>
          <p:cNvSpPr/>
          <p:nvPr/>
        </p:nvSpPr>
        <p:spPr>
          <a:xfrm>
            <a:off x="11989710" y="4381782"/>
            <a:ext cx="3134360" cy="1047115"/>
          </a:xfrm>
          <a:custGeom>
            <a:avLst/>
            <a:gdLst/>
            <a:ahLst/>
            <a:cxnLst/>
            <a:rect l="l" t="t" r="r" b="b"/>
            <a:pathLst>
              <a:path w="3134359" h="1047114">
                <a:moveTo>
                  <a:pt x="2894016" y="0"/>
                </a:moveTo>
                <a:lnTo>
                  <a:pt x="240097" y="0"/>
                </a:lnTo>
                <a:lnTo>
                  <a:pt x="192322" y="183"/>
                </a:lnTo>
                <a:lnTo>
                  <a:pt x="153792" y="1470"/>
                </a:lnTo>
                <a:lnTo>
                  <a:pt x="99190" y="11766"/>
                </a:lnTo>
                <a:lnTo>
                  <a:pt x="45789" y="45785"/>
                </a:lnTo>
                <a:lnTo>
                  <a:pt x="11769" y="99184"/>
                </a:lnTo>
                <a:lnTo>
                  <a:pt x="1471" y="153788"/>
                </a:lnTo>
                <a:lnTo>
                  <a:pt x="183" y="192319"/>
                </a:lnTo>
                <a:lnTo>
                  <a:pt x="0" y="240097"/>
                </a:lnTo>
                <a:lnTo>
                  <a:pt x="0" y="806991"/>
                </a:lnTo>
                <a:lnTo>
                  <a:pt x="183" y="854769"/>
                </a:lnTo>
                <a:lnTo>
                  <a:pt x="1471" y="893300"/>
                </a:lnTo>
                <a:lnTo>
                  <a:pt x="11769" y="947904"/>
                </a:lnTo>
                <a:lnTo>
                  <a:pt x="45789" y="1001303"/>
                </a:lnTo>
                <a:lnTo>
                  <a:pt x="99190" y="1035322"/>
                </a:lnTo>
                <a:lnTo>
                  <a:pt x="153792" y="1045617"/>
                </a:lnTo>
                <a:lnTo>
                  <a:pt x="192322" y="1046904"/>
                </a:lnTo>
                <a:lnTo>
                  <a:pt x="240097" y="1047088"/>
                </a:lnTo>
                <a:lnTo>
                  <a:pt x="2894016" y="1047088"/>
                </a:lnTo>
                <a:lnTo>
                  <a:pt x="2941791" y="1046904"/>
                </a:lnTo>
                <a:lnTo>
                  <a:pt x="2980321" y="1045617"/>
                </a:lnTo>
                <a:lnTo>
                  <a:pt x="3034923" y="1035322"/>
                </a:lnTo>
                <a:lnTo>
                  <a:pt x="3088324" y="1001303"/>
                </a:lnTo>
                <a:lnTo>
                  <a:pt x="3122344" y="947904"/>
                </a:lnTo>
                <a:lnTo>
                  <a:pt x="3132642" y="893300"/>
                </a:lnTo>
                <a:lnTo>
                  <a:pt x="3133930" y="854769"/>
                </a:lnTo>
                <a:lnTo>
                  <a:pt x="3134113" y="806991"/>
                </a:lnTo>
                <a:lnTo>
                  <a:pt x="3134113" y="240097"/>
                </a:lnTo>
                <a:lnTo>
                  <a:pt x="3133930" y="192319"/>
                </a:lnTo>
                <a:lnTo>
                  <a:pt x="3132642" y="153788"/>
                </a:lnTo>
                <a:lnTo>
                  <a:pt x="3122344" y="99184"/>
                </a:lnTo>
                <a:lnTo>
                  <a:pt x="3088324" y="45785"/>
                </a:lnTo>
                <a:lnTo>
                  <a:pt x="3034923" y="11766"/>
                </a:lnTo>
                <a:lnTo>
                  <a:pt x="2980321" y="1470"/>
                </a:lnTo>
                <a:lnTo>
                  <a:pt x="2941791" y="183"/>
                </a:lnTo>
                <a:lnTo>
                  <a:pt x="2894016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id="{14FD2037-317B-F52B-E0EF-36ADFD1222ED}"/>
              </a:ext>
            </a:extLst>
          </p:cNvPr>
          <p:cNvSpPr txBox="1"/>
          <p:nvPr/>
        </p:nvSpPr>
        <p:spPr>
          <a:xfrm>
            <a:off x="12745248" y="4700381"/>
            <a:ext cx="1623060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Inference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7">
            <a:extLst>
              <a:ext uri="{FF2B5EF4-FFF2-40B4-BE49-F238E27FC236}">
                <a16:creationId xmlns:a16="http://schemas.microsoft.com/office/drawing/2014/main" id="{6503CC44-1F47-5E64-9B1E-8E03F111EA2A}"/>
              </a:ext>
            </a:extLst>
          </p:cNvPr>
          <p:cNvSpPr/>
          <p:nvPr/>
        </p:nvSpPr>
        <p:spPr>
          <a:xfrm>
            <a:off x="904869" y="6907577"/>
            <a:ext cx="3134360" cy="1047115"/>
          </a:xfrm>
          <a:custGeom>
            <a:avLst/>
            <a:gdLst/>
            <a:ahLst/>
            <a:cxnLst/>
            <a:rect l="l" t="t" r="r" b="b"/>
            <a:pathLst>
              <a:path w="3134360" h="1047115">
                <a:moveTo>
                  <a:pt x="2894008" y="0"/>
                </a:moveTo>
                <a:lnTo>
                  <a:pt x="240097" y="0"/>
                </a:lnTo>
                <a:lnTo>
                  <a:pt x="192319" y="183"/>
                </a:lnTo>
                <a:lnTo>
                  <a:pt x="153788" y="1470"/>
                </a:lnTo>
                <a:lnTo>
                  <a:pt x="99185" y="11766"/>
                </a:lnTo>
                <a:lnTo>
                  <a:pt x="45785" y="45785"/>
                </a:lnTo>
                <a:lnTo>
                  <a:pt x="11766" y="99184"/>
                </a:lnTo>
                <a:lnTo>
                  <a:pt x="1470" y="153788"/>
                </a:lnTo>
                <a:lnTo>
                  <a:pt x="183" y="192319"/>
                </a:lnTo>
                <a:lnTo>
                  <a:pt x="0" y="240097"/>
                </a:lnTo>
                <a:lnTo>
                  <a:pt x="0" y="806991"/>
                </a:lnTo>
                <a:lnTo>
                  <a:pt x="183" y="854769"/>
                </a:lnTo>
                <a:lnTo>
                  <a:pt x="1470" y="893300"/>
                </a:lnTo>
                <a:lnTo>
                  <a:pt x="11766" y="947904"/>
                </a:lnTo>
                <a:lnTo>
                  <a:pt x="45785" y="1001303"/>
                </a:lnTo>
                <a:lnTo>
                  <a:pt x="99185" y="1035322"/>
                </a:lnTo>
                <a:lnTo>
                  <a:pt x="153788" y="1045617"/>
                </a:lnTo>
                <a:lnTo>
                  <a:pt x="192319" y="1046904"/>
                </a:lnTo>
                <a:lnTo>
                  <a:pt x="240097" y="1047088"/>
                </a:lnTo>
                <a:lnTo>
                  <a:pt x="2894008" y="1047088"/>
                </a:lnTo>
                <a:lnTo>
                  <a:pt x="2941786" y="1046904"/>
                </a:lnTo>
                <a:lnTo>
                  <a:pt x="2980317" y="1045617"/>
                </a:lnTo>
                <a:lnTo>
                  <a:pt x="3034921" y="1035322"/>
                </a:lnTo>
                <a:lnTo>
                  <a:pt x="3088320" y="1001303"/>
                </a:lnTo>
                <a:lnTo>
                  <a:pt x="3122339" y="947904"/>
                </a:lnTo>
                <a:lnTo>
                  <a:pt x="3132634" y="893300"/>
                </a:lnTo>
                <a:lnTo>
                  <a:pt x="3133921" y="854769"/>
                </a:lnTo>
                <a:lnTo>
                  <a:pt x="3134105" y="806991"/>
                </a:lnTo>
                <a:lnTo>
                  <a:pt x="3134105" y="240097"/>
                </a:lnTo>
                <a:lnTo>
                  <a:pt x="3133921" y="192319"/>
                </a:lnTo>
                <a:lnTo>
                  <a:pt x="3132634" y="153788"/>
                </a:lnTo>
                <a:lnTo>
                  <a:pt x="3122339" y="99184"/>
                </a:lnTo>
                <a:lnTo>
                  <a:pt x="3088320" y="45785"/>
                </a:lnTo>
                <a:lnTo>
                  <a:pt x="3034921" y="11766"/>
                </a:lnTo>
                <a:lnTo>
                  <a:pt x="2980317" y="1470"/>
                </a:lnTo>
                <a:lnTo>
                  <a:pt x="2941786" y="183"/>
                </a:lnTo>
                <a:lnTo>
                  <a:pt x="2894008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9" name="object 8">
            <a:extLst>
              <a:ext uri="{FF2B5EF4-FFF2-40B4-BE49-F238E27FC236}">
                <a16:creationId xmlns:a16="http://schemas.microsoft.com/office/drawing/2014/main" id="{23A75714-91D6-635E-0AA3-2EEE6B0D102F}"/>
              </a:ext>
            </a:extLst>
          </p:cNvPr>
          <p:cNvSpPr txBox="1"/>
          <p:nvPr/>
        </p:nvSpPr>
        <p:spPr>
          <a:xfrm>
            <a:off x="1768802" y="7226176"/>
            <a:ext cx="1406525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9">
            <a:extLst>
              <a:ext uri="{FF2B5EF4-FFF2-40B4-BE49-F238E27FC236}">
                <a16:creationId xmlns:a16="http://schemas.microsoft.com/office/drawing/2014/main" id="{4DBB4EFD-8898-08FF-F509-3F96B40F04B8}"/>
              </a:ext>
            </a:extLst>
          </p:cNvPr>
          <p:cNvSpPr/>
          <p:nvPr/>
        </p:nvSpPr>
        <p:spPr>
          <a:xfrm>
            <a:off x="11989710" y="6907577"/>
            <a:ext cx="3134360" cy="1047115"/>
          </a:xfrm>
          <a:custGeom>
            <a:avLst/>
            <a:gdLst/>
            <a:ahLst/>
            <a:cxnLst/>
            <a:rect l="l" t="t" r="r" b="b"/>
            <a:pathLst>
              <a:path w="3134359" h="1047115">
                <a:moveTo>
                  <a:pt x="2894016" y="0"/>
                </a:moveTo>
                <a:lnTo>
                  <a:pt x="240097" y="0"/>
                </a:lnTo>
                <a:lnTo>
                  <a:pt x="192322" y="183"/>
                </a:lnTo>
                <a:lnTo>
                  <a:pt x="153792" y="1470"/>
                </a:lnTo>
                <a:lnTo>
                  <a:pt x="99190" y="11766"/>
                </a:lnTo>
                <a:lnTo>
                  <a:pt x="45789" y="45785"/>
                </a:lnTo>
                <a:lnTo>
                  <a:pt x="11769" y="99184"/>
                </a:lnTo>
                <a:lnTo>
                  <a:pt x="1471" y="153788"/>
                </a:lnTo>
                <a:lnTo>
                  <a:pt x="183" y="192319"/>
                </a:lnTo>
                <a:lnTo>
                  <a:pt x="0" y="240097"/>
                </a:lnTo>
                <a:lnTo>
                  <a:pt x="0" y="806991"/>
                </a:lnTo>
                <a:lnTo>
                  <a:pt x="183" y="854769"/>
                </a:lnTo>
                <a:lnTo>
                  <a:pt x="1471" y="893300"/>
                </a:lnTo>
                <a:lnTo>
                  <a:pt x="11769" y="947904"/>
                </a:lnTo>
                <a:lnTo>
                  <a:pt x="45789" y="1001303"/>
                </a:lnTo>
                <a:lnTo>
                  <a:pt x="99190" y="1035322"/>
                </a:lnTo>
                <a:lnTo>
                  <a:pt x="153792" y="1045617"/>
                </a:lnTo>
                <a:lnTo>
                  <a:pt x="192322" y="1046904"/>
                </a:lnTo>
                <a:lnTo>
                  <a:pt x="240097" y="1047088"/>
                </a:lnTo>
                <a:lnTo>
                  <a:pt x="2894016" y="1047088"/>
                </a:lnTo>
                <a:lnTo>
                  <a:pt x="2941791" y="1046904"/>
                </a:lnTo>
                <a:lnTo>
                  <a:pt x="2980321" y="1045617"/>
                </a:lnTo>
                <a:lnTo>
                  <a:pt x="3034923" y="1035322"/>
                </a:lnTo>
                <a:lnTo>
                  <a:pt x="3088324" y="1001303"/>
                </a:lnTo>
                <a:lnTo>
                  <a:pt x="3122344" y="947904"/>
                </a:lnTo>
                <a:lnTo>
                  <a:pt x="3132642" y="893300"/>
                </a:lnTo>
                <a:lnTo>
                  <a:pt x="3133930" y="854769"/>
                </a:lnTo>
                <a:lnTo>
                  <a:pt x="3134113" y="806991"/>
                </a:lnTo>
                <a:lnTo>
                  <a:pt x="3134113" y="240097"/>
                </a:lnTo>
                <a:lnTo>
                  <a:pt x="3133930" y="192319"/>
                </a:lnTo>
                <a:lnTo>
                  <a:pt x="3132642" y="153788"/>
                </a:lnTo>
                <a:lnTo>
                  <a:pt x="3122344" y="99184"/>
                </a:lnTo>
                <a:lnTo>
                  <a:pt x="3088324" y="45785"/>
                </a:lnTo>
                <a:lnTo>
                  <a:pt x="3034923" y="11766"/>
                </a:lnTo>
                <a:lnTo>
                  <a:pt x="2980321" y="1470"/>
                </a:lnTo>
                <a:lnTo>
                  <a:pt x="2941791" y="183"/>
                </a:lnTo>
                <a:lnTo>
                  <a:pt x="2894016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31" name="object 10">
            <a:extLst>
              <a:ext uri="{FF2B5EF4-FFF2-40B4-BE49-F238E27FC236}">
                <a16:creationId xmlns:a16="http://schemas.microsoft.com/office/drawing/2014/main" id="{1C018404-C910-7F28-4969-C2F361A9244C}"/>
              </a:ext>
            </a:extLst>
          </p:cNvPr>
          <p:cNvSpPr txBox="1"/>
          <p:nvPr/>
        </p:nvSpPr>
        <p:spPr>
          <a:xfrm>
            <a:off x="12745248" y="7226176"/>
            <a:ext cx="1623060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Inference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object 11">
            <a:extLst>
              <a:ext uri="{FF2B5EF4-FFF2-40B4-BE49-F238E27FC236}">
                <a16:creationId xmlns:a16="http://schemas.microsoft.com/office/drawing/2014/main" id="{654F7C5A-3E12-1BDC-0B46-4FFC72A5E25B}"/>
              </a:ext>
            </a:extLst>
          </p:cNvPr>
          <p:cNvGrpSpPr/>
          <p:nvPr/>
        </p:nvGrpSpPr>
        <p:grpSpPr>
          <a:xfrm>
            <a:off x="6795690" y="6288089"/>
            <a:ext cx="2395936" cy="2293123"/>
            <a:chOff x="8802674" y="7037040"/>
            <a:chExt cx="2395936" cy="2293123"/>
          </a:xfrm>
        </p:grpSpPr>
        <p:pic>
          <p:nvPicPr>
            <p:cNvPr id="44" name="object 12">
              <a:extLst>
                <a:ext uri="{FF2B5EF4-FFF2-40B4-BE49-F238E27FC236}">
                  <a16:creationId xmlns:a16="http://schemas.microsoft.com/office/drawing/2014/main" id="{710F5A71-D77A-9DBD-389E-0F2584CD235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05487" y="7037040"/>
              <a:ext cx="2293123" cy="2293123"/>
            </a:xfrm>
            <a:prstGeom prst="rect">
              <a:avLst/>
            </a:prstGeom>
          </p:spPr>
        </p:pic>
        <p:pic>
          <p:nvPicPr>
            <p:cNvPr id="45" name="object 13">
              <a:extLst>
                <a:ext uri="{FF2B5EF4-FFF2-40B4-BE49-F238E27FC236}">
                  <a16:creationId xmlns:a16="http://schemas.microsoft.com/office/drawing/2014/main" id="{250F6013-385E-B332-DF1E-D3288F2C18A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02674" y="7640122"/>
              <a:ext cx="1388739" cy="1086929"/>
            </a:xfrm>
            <a:prstGeom prst="rect">
              <a:avLst/>
            </a:prstGeom>
          </p:spPr>
        </p:pic>
      </p:grpSp>
      <p:sp>
        <p:nvSpPr>
          <p:cNvPr id="33" name="object 14">
            <a:extLst>
              <a:ext uri="{FF2B5EF4-FFF2-40B4-BE49-F238E27FC236}">
                <a16:creationId xmlns:a16="http://schemas.microsoft.com/office/drawing/2014/main" id="{CF44EFDE-18D6-5683-771E-6FC8D6CDE545}"/>
              </a:ext>
            </a:extLst>
          </p:cNvPr>
          <p:cNvSpPr txBox="1"/>
          <p:nvPr/>
        </p:nvSpPr>
        <p:spPr>
          <a:xfrm>
            <a:off x="6629219" y="8535260"/>
            <a:ext cx="2770250" cy="11247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 marR="5080" algn="ctr">
              <a:lnSpc>
                <a:spcPct val="109200"/>
              </a:lnSpc>
              <a:spcBef>
                <a:spcPts val="95"/>
              </a:spcBef>
            </a:pPr>
            <a:r>
              <a:rPr sz="2400" b="1" spc="-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sz="2400" b="1" spc="-2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compression </a:t>
            </a:r>
            <a:r>
              <a:rPr sz="22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(pruning,</a:t>
            </a:r>
            <a:r>
              <a:rPr sz="2200" spc="-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sparsity, </a:t>
            </a:r>
            <a:r>
              <a:rPr sz="2200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quantization,</a:t>
            </a:r>
            <a:r>
              <a:rPr sz="2200" spc="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etc.)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object 15">
            <a:extLst>
              <a:ext uri="{FF2B5EF4-FFF2-40B4-BE49-F238E27FC236}">
                <a16:creationId xmlns:a16="http://schemas.microsoft.com/office/drawing/2014/main" id="{4761851D-C58C-50C3-88F2-1761AF2D2808}"/>
              </a:ext>
            </a:extLst>
          </p:cNvPr>
          <p:cNvGrpSpPr/>
          <p:nvPr/>
        </p:nvGrpSpPr>
        <p:grpSpPr>
          <a:xfrm>
            <a:off x="4215373" y="2456684"/>
            <a:ext cx="7598409" cy="2970449"/>
            <a:chOff x="6222357" y="3205635"/>
            <a:chExt cx="7598409" cy="2970449"/>
          </a:xfrm>
        </p:grpSpPr>
        <p:sp>
          <p:nvSpPr>
            <p:cNvPr id="42" name="object 16">
              <a:extLst>
                <a:ext uri="{FF2B5EF4-FFF2-40B4-BE49-F238E27FC236}">
                  <a16:creationId xmlns:a16="http://schemas.microsoft.com/office/drawing/2014/main" id="{705C54B6-D73B-9788-7768-CA316EF6D8E6}"/>
                </a:ext>
              </a:extLst>
            </p:cNvPr>
            <p:cNvSpPr/>
            <p:nvPr/>
          </p:nvSpPr>
          <p:spPr>
            <a:xfrm>
              <a:off x="6222357" y="5128969"/>
              <a:ext cx="7598409" cy="1047115"/>
            </a:xfrm>
            <a:custGeom>
              <a:avLst/>
              <a:gdLst/>
              <a:ahLst/>
              <a:cxnLst/>
              <a:rect l="l" t="t" r="r" b="b"/>
              <a:pathLst>
                <a:path w="7598409" h="1047114">
                  <a:moveTo>
                    <a:pt x="6927807" y="0"/>
                  </a:moveTo>
                  <a:lnTo>
                    <a:pt x="6927807" y="356010"/>
                  </a:lnTo>
                  <a:lnTo>
                    <a:pt x="0" y="356010"/>
                  </a:lnTo>
                  <a:lnTo>
                    <a:pt x="0" y="691078"/>
                  </a:lnTo>
                  <a:lnTo>
                    <a:pt x="6927807" y="691078"/>
                  </a:lnTo>
                  <a:lnTo>
                    <a:pt x="6927807" y="1047088"/>
                  </a:lnTo>
                  <a:lnTo>
                    <a:pt x="7597944" y="523544"/>
                  </a:lnTo>
                  <a:lnTo>
                    <a:pt x="692780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43" name="object 17">
              <a:extLst>
                <a:ext uri="{FF2B5EF4-FFF2-40B4-BE49-F238E27FC236}">
                  <a16:creationId xmlns:a16="http://schemas.microsoft.com/office/drawing/2014/main" id="{A63F495D-3083-039C-6776-C1366739629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80117" y="3205635"/>
              <a:ext cx="1882423" cy="2173651"/>
            </a:xfrm>
            <a:prstGeom prst="rect">
              <a:avLst/>
            </a:prstGeom>
          </p:spPr>
        </p:pic>
      </p:grpSp>
      <p:grpSp>
        <p:nvGrpSpPr>
          <p:cNvPr id="35" name="object 18">
            <a:extLst>
              <a:ext uri="{FF2B5EF4-FFF2-40B4-BE49-F238E27FC236}">
                <a16:creationId xmlns:a16="http://schemas.microsoft.com/office/drawing/2014/main" id="{A9E0ABE1-5E51-4C1F-9552-2B78F653D39C}"/>
              </a:ext>
            </a:extLst>
          </p:cNvPr>
          <p:cNvGrpSpPr/>
          <p:nvPr/>
        </p:nvGrpSpPr>
        <p:grpSpPr>
          <a:xfrm>
            <a:off x="9459127" y="5485518"/>
            <a:ext cx="2356485" cy="2469174"/>
            <a:chOff x="11466111" y="6234469"/>
            <a:chExt cx="2356485" cy="2469174"/>
          </a:xfrm>
        </p:grpSpPr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904E6330-CFA1-A1DF-63DC-81E8EC5F7D8D}"/>
                </a:ext>
              </a:extLst>
            </p:cNvPr>
            <p:cNvSpPr/>
            <p:nvPr/>
          </p:nvSpPr>
          <p:spPr>
            <a:xfrm>
              <a:off x="11466111" y="7656528"/>
              <a:ext cx="2356485" cy="1047115"/>
            </a:xfrm>
            <a:custGeom>
              <a:avLst/>
              <a:gdLst/>
              <a:ahLst/>
              <a:cxnLst/>
              <a:rect l="l" t="t" r="r" b="b"/>
              <a:pathLst>
                <a:path w="2356484" h="1047115">
                  <a:moveTo>
                    <a:pt x="1685812" y="0"/>
                  </a:moveTo>
                  <a:lnTo>
                    <a:pt x="1685812" y="356010"/>
                  </a:lnTo>
                  <a:lnTo>
                    <a:pt x="0" y="356010"/>
                  </a:lnTo>
                  <a:lnTo>
                    <a:pt x="0" y="691078"/>
                  </a:lnTo>
                  <a:lnTo>
                    <a:pt x="1685812" y="691078"/>
                  </a:lnTo>
                  <a:lnTo>
                    <a:pt x="1685812" y="1047088"/>
                  </a:lnTo>
                  <a:lnTo>
                    <a:pt x="2355949" y="523544"/>
                  </a:lnTo>
                  <a:lnTo>
                    <a:pt x="1685812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40" name="object 20">
              <a:extLst>
                <a:ext uri="{FF2B5EF4-FFF2-40B4-BE49-F238E27FC236}">
                  <a16:creationId xmlns:a16="http://schemas.microsoft.com/office/drawing/2014/main" id="{AF6B47CF-8F4D-B6D9-5760-E6EF4A753C9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94935" y="6234469"/>
              <a:ext cx="1404056" cy="1603598"/>
            </a:xfrm>
            <a:prstGeom prst="rect">
              <a:avLst/>
            </a:prstGeom>
          </p:spPr>
        </p:pic>
        <p:sp>
          <p:nvSpPr>
            <p:cNvPr id="41" name="object 21">
              <a:extLst>
                <a:ext uri="{FF2B5EF4-FFF2-40B4-BE49-F238E27FC236}">
                  <a16:creationId xmlns:a16="http://schemas.microsoft.com/office/drawing/2014/main" id="{DD837192-35F0-2EB9-A331-609D4C2D1C60}"/>
                </a:ext>
              </a:extLst>
            </p:cNvPr>
            <p:cNvSpPr/>
            <p:nvPr/>
          </p:nvSpPr>
          <p:spPr>
            <a:xfrm>
              <a:off x="11539563" y="6584790"/>
              <a:ext cx="313690" cy="826135"/>
            </a:xfrm>
            <a:custGeom>
              <a:avLst/>
              <a:gdLst/>
              <a:ahLst/>
              <a:cxnLst/>
              <a:rect l="l" t="t" r="r" b="b"/>
              <a:pathLst>
                <a:path w="313690" h="826134">
                  <a:moveTo>
                    <a:pt x="313118" y="678192"/>
                  </a:moveTo>
                  <a:lnTo>
                    <a:pt x="0" y="678192"/>
                  </a:lnTo>
                  <a:lnTo>
                    <a:pt x="0" y="826109"/>
                  </a:lnTo>
                  <a:lnTo>
                    <a:pt x="313118" y="826109"/>
                  </a:lnTo>
                  <a:lnTo>
                    <a:pt x="313118" y="678192"/>
                  </a:lnTo>
                  <a:close/>
                </a:path>
                <a:path w="313690" h="826134">
                  <a:moveTo>
                    <a:pt x="313118" y="0"/>
                  </a:moveTo>
                  <a:lnTo>
                    <a:pt x="0" y="0"/>
                  </a:lnTo>
                  <a:lnTo>
                    <a:pt x="0" y="147929"/>
                  </a:lnTo>
                  <a:lnTo>
                    <a:pt x="313118" y="147929"/>
                  </a:lnTo>
                  <a:lnTo>
                    <a:pt x="313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36" name="object 22">
            <a:extLst>
              <a:ext uri="{FF2B5EF4-FFF2-40B4-BE49-F238E27FC236}">
                <a16:creationId xmlns:a16="http://schemas.microsoft.com/office/drawing/2014/main" id="{A6352260-246E-A042-A525-75464F2D690B}"/>
              </a:ext>
            </a:extLst>
          </p:cNvPr>
          <p:cNvGrpSpPr/>
          <p:nvPr/>
        </p:nvGrpSpPr>
        <p:grpSpPr>
          <a:xfrm>
            <a:off x="4275059" y="5617672"/>
            <a:ext cx="2356485" cy="2340550"/>
            <a:chOff x="6282043" y="6366623"/>
            <a:chExt cx="2356485" cy="2340550"/>
          </a:xfrm>
        </p:grpSpPr>
        <p:sp>
          <p:nvSpPr>
            <p:cNvPr id="37" name="object 23">
              <a:extLst>
                <a:ext uri="{FF2B5EF4-FFF2-40B4-BE49-F238E27FC236}">
                  <a16:creationId xmlns:a16="http://schemas.microsoft.com/office/drawing/2014/main" id="{4C9C24C3-42C5-A315-C0FE-57A416837E49}"/>
                </a:ext>
              </a:extLst>
            </p:cNvPr>
            <p:cNvSpPr/>
            <p:nvPr/>
          </p:nvSpPr>
          <p:spPr>
            <a:xfrm>
              <a:off x="6282043" y="7660058"/>
              <a:ext cx="2356485" cy="1047115"/>
            </a:xfrm>
            <a:custGeom>
              <a:avLst/>
              <a:gdLst/>
              <a:ahLst/>
              <a:cxnLst/>
              <a:rect l="l" t="t" r="r" b="b"/>
              <a:pathLst>
                <a:path w="2356484" h="1047115">
                  <a:moveTo>
                    <a:pt x="1685812" y="0"/>
                  </a:moveTo>
                  <a:lnTo>
                    <a:pt x="1685812" y="356010"/>
                  </a:lnTo>
                  <a:lnTo>
                    <a:pt x="0" y="356010"/>
                  </a:lnTo>
                  <a:lnTo>
                    <a:pt x="0" y="691078"/>
                  </a:lnTo>
                  <a:lnTo>
                    <a:pt x="1685812" y="691078"/>
                  </a:lnTo>
                  <a:lnTo>
                    <a:pt x="1685812" y="1047088"/>
                  </a:lnTo>
                  <a:lnTo>
                    <a:pt x="2355949" y="523544"/>
                  </a:lnTo>
                  <a:lnTo>
                    <a:pt x="1685812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38" name="object 24">
              <a:extLst>
                <a:ext uri="{FF2B5EF4-FFF2-40B4-BE49-F238E27FC236}">
                  <a16:creationId xmlns:a16="http://schemas.microsoft.com/office/drawing/2014/main" id="{A2255E52-0A83-B3D8-FCDA-2146767DFA9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8299" y="6366623"/>
              <a:ext cx="1388701" cy="1603544"/>
            </a:xfrm>
            <a:prstGeom prst="rect">
              <a:avLst/>
            </a:prstGeom>
          </p:spPr>
        </p:pic>
      </p:grp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5C8DA5A5-845B-0305-4365-5100263FF001}"/>
              </a:ext>
            </a:extLst>
          </p:cNvPr>
          <p:cNvSpPr/>
          <p:nvPr/>
        </p:nvSpPr>
        <p:spPr>
          <a:xfrm>
            <a:off x="581082" y="2339452"/>
            <a:ext cx="14779690" cy="7452426"/>
          </a:xfrm>
          <a:prstGeom prst="roundRect">
            <a:avLst>
              <a:gd name="adj" fmla="val 6901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7" name="Shape 2">
            <a:extLst>
              <a:ext uri="{FF2B5EF4-FFF2-40B4-BE49-F238E27FC236}">
                <a16:creationId xmlns:a16="http://schemas.microsoft.com/office/drawing/2014/main" id="{21E083A9-429E-7388-E735-D3CDF9A72524}"/>
              </a:ext>
            </a:extLst>
          </p:cNvPr>
          <p:cNvSpPr/>
          <p:nvPr/>
        </p:nvSpPr>
        <p:spPr>
          <a:xfrm>
            <a:off x="15670492" y="2200492"/>
            <a:ext cx="8185294" cy="3474720"/>
          </a:xfrm>
          <a:prstGeom prst="roundRect">
            <a:avLst>
              <a:gd name="adj" fmla="val 4255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3">
            <a:extLst>
              <a:ext uri="{FF2B5EF4-FFF2-40B4-BE49-F238E27FC236}">
                <a16:creationId xmlns:a16="http://schemas.microsoft.com/office/drawing/2014/main" id="{8DDE5043-BC1F-D2B4-87CA-E8EE3CFABCEA}"/>
              </a:ext>
            </a:extLst>
          </p:cNvPr>
          <p:cNvSpPr txBox="1"/>
          <p:nvPr/>
        </p:nvSpPr>
        <p:spPr>
          <a:xfrm>
            <a:off x="15895128" y="2302772"/>
            <a:ext cx="7920351" cy="3372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performance gap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Deep networks are large in parameters and complex in structure — fine on data-center GPUs, but too heavy for the limited compute, memory and power of edge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4">
            <a:extLst>
              <a:ext uri="{FF2B5EF4-FFF2-40B4-BE49-F238E27FC236}">
                <a16:creationId xmlns:a16="http://schemas.microsoft.com/office/drawing/2014/main" id="{22BB8E6F-258D-C64D-14E1-E1B8F038A45B}"/>
              </a:ext>
            </a:extLst>
          </p:cNvPr>
          <p:cNvSpPr/>
          <p:nvPr/>
        </p:nvSpPr>
        <p:spPr>
          <a:xfrm>
            <a:off x="15670492" y="6260465"/>
            <a:ext cx="8144987" cy="356616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6">
            <a:extLst>
              <a:ext uri="{FF2B5EF4-FFF2-40B4-BE49-F238E27FC236}">
                <a16:creationId xmlns:a16="http://schemas.microsoft.com/office/drawing/2014/main" id="{BB95C18C-254D-ACBB-75D3-D8FA44934063}"/>
              </a:ext>
            </a:extLst>
          </p:cNvPr>
          <p:cNvSpPr txBox="1"/>
          <p:nvPr/>
        </p:nvSpPr>
        <p:spPr>
          <a:xfrm>
            <a:off x="15977393" y="6519947"/>
            <a:ext cx="72237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Compression closes the gap.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 accelerates inference and shrinks models — with low implementation cost and a natural complement to hardware acceleration.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875C-09E1-AF0F-745E-E08C25CA4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B5AE28A-9A2A-4C3B-AE9A-3296A9BFBA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Background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BDD823-C505-4C7C-1A8A-BE3107B7F12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B0BC86CA-85B1-E1E4-C87E-0B10AD0766B7}"/>
              </a:ext>
            </a:extLst>
          </p:cNvPr>
          <p:cNvGrpSpPr/>
          <p:nvPr/>
        </p:nvGrpSpPr>
        <p:grpSpPr>
          <a:xfrm>
            <a:off x="3653961" y="3244277"/>
            <a:ext cx="17717135" cy="6523990"/>
            <a:chOff x="1958055" y="2392596"/>
            <a:chExt cx="17717135" cy="6523990"/>
          </a:xfrm>
        </p:grpSpPr>
        <p:sp>
          <p:nvSpPr>
            <p:cNvPr id="142" name="object 4">
              <a:extLst>
                <a:ext uri="{FF2B5EF4-FFF2-40B4-BE49-F238E27FC236}">
                  <a16:creationId xmlns:a16="http://schemas.microsoft.com/office/drawing/2014/main" id="{567EC6D2-2540-30AD-23F7-52E8C292C13F}"/>
                </a:ext>
              </a:extLst>
            </p:cNvPr>
            <p:cNvSpPr/>
            <p:nvPr/>
          </p:nvSpPr>
          <p:spPr>
            <a:xfrm>
              <a:off x="1958055" y="4026055"/>
              <a:ext cx="17717135" cy="3256915"/>
            </a:xfrm>
            <a:custGeom>
              <a:avLst/>
              <a:gdLst/>
              <a:ahLst/>
              <a:cxnLst/>
              <a:rect l="l" t="t" r="r" b="b"/>
              <a:pathLst>
                <a:path w="17717135" h="3256915">
                  <a:moveTo>
                    <a:pt x="0" y="3256445"/>
                  </a:moveTo>
                  <a:lnTo>
                    <a:pt x="17716741" y="3256445"/>
                  </a:lnTo>
                </a:path>
                <a:path w="17717135" h="3256915">
                  <a:moveTo>
                    <a:pt x="0" y="1622987"/>
                  </a:moveTo>
                  <a:lnTo>
                    <a:pt x="17716741" y="1622987"/>
                  </a:lnTo>
                </a:path>
                <a:path w="17717135" h="3256915">
                  <a:moveTo>
                    <a:pt x="0" y="0"/>
                  </a:moveTo>
                  <a:lnTo>
                    <a:pt x="17716741" y="0"/>
                  </a:lnTo>
                </a:path>
              </a:pathLst>
            </a:custGeom>
            <a:ln w="7853">
              <a:solidFill>
                <a:srgbClr val="B8B8B8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3" name="object 5">
              <a:extLst>
                <a:ext uri="{FF2B5EF4-FFF2-40B4-BE49-F238E27FC236}">
                  <a16:creationId xmlns:a16="http://schemas.microsoft.com/office/drawing/2014/main" id="{345DE6BF-5B29-3A52-68C7-5469E0E36F25}"/>
                </a:ext>
              </a:extLst>
            </p:cNvPr>
            <p:cNvSpPr/>
            <p:nvPr/>
          </p:nvSpPr>
          <p:spPr>
            <a:xfrm>
              <a:off x="1963291" y="2392596"/>
              <a:ext cx="17706340" cy="6523990"/>
            </a:xfrm>
            <a:custGeom>
              <a:avLst/>
              <a:gdLst/>
              <a:ahLst/>
              <a:cxnLst/>
              <a:rect l="l" t="t" r="r" b="b"/>
              <a:pathLst>
                <a:path w="17706340" h="6523990">
                  <a:moveTo>
                    <a:pt x="0" y="0"/>
                  </a:moveTo>
                  <a:lnTo>
                    <a:pt x="17706270" y="0"/>
                  </a:lnTo>
                </a:path>
                <a:path w="17706340" h="6523990">
                  <a:moveTo>
                    <a:pt x="17706270" y="6523361"/>
                  </a:moveTo>
                  <a:lnTo>
                    <a:pt x="17706270" y="0"/>
                  </a:lnTo>
                </a:path>
                <a:path w="17706340" h="6523990">
                  <a:moveTo>
                    <a:pt x="0" y="6523361"/>
                  </a:moveTo>
                  <a:lnTo>
                    <a:pt x="0" y="0"/>
                  </a:lnTo>
                </a:path>
                <a:path w="17706340" h="6523990">
                  <a:moveTo>
                    <a:pt x="0" y="6523361"/>
                  </a:moveTo>
                  <a:lnTo>
                    <a:pt x="17706270" y="6523361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4" name="object 7">
            <a:extLst>
              <a:ext uri="{FF2B5EF4-FFF2-40B4-BE49-F238E27FC236}">
                <a16:creationId xmlns:a16="http://schemas.microsoft.com/office/drawing/2014/main" id="{D557C147-0C9D-E3AC-FBA1-34A8056BB240}"/>
              </a:ext>
            </a:extLst>
          </p:cNvPr>
          <p:cNvSpPr txBox="1"/>
          <p:nvPr/>
        </p:nvSpPr>
        <p:spPr>
          <a:xfrm>
            <a:off x="3103794" y="9552701"/>
            <a:ext cx="2679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290" dirty="0">
                <a:latin typeface="Arial MT"/>
                <a:cs typeface="Arial MT"/>
              </a:rPr>
              <a:t>0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25AB8D10-8ABC-79C2-BAC3-55A5264FC12F}"/>
              </a:ext>
            </a:extLst>
          </p:cNvPr>
          <p:cNvSpPr txBox="1"/>
          <p:nvPr/>
        </p:nvSpPr>
        <p:spPr>
          <a:xfrm>
            <a:off x="2557318" y="7920103"/>
            <a:ext cx="8147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Arial MT"/>
                <a:cs typeface="Arial MT"/>
              </a:rPr>
              <a:t>1250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C1EB360E-834F-2E20-28A8-16C87D55FFF3}"/>
              </a:ext>
            </a:extLst>
          </p:cNvPr>
          <p:cNvSpPr txBox="1"/>
          <p:nvPr/>
        </p:nvSpPr>
        <p:spPr>
          <a:xfrm>
            <a:off x="2456924" y="6287506"/>
            <a:ext cx="9150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60" dirty="0">
                <a:latin typeface="Arial MT"/>
                <a:cs typeface="Arial MT"/>
              </a:rPr>
              <a:t>2500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6DD81731-3B2D-E194-DC55-C0AF0E187880}"/>
              </a:ext>
            </a:extLst>
          </p:cNvPr>
          <p:cNvSpPr txBox="1"/>
          <p:nvPr/>
        </p:nvSpPr>
        <p:spPr>
          <a:xfrm>
            <a:off x="2503561" y="4654908"/>
            <a:ext cx="8686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65" dirty="0">
                <a:latin typeface="Arial MT"/>
                <a:cs typeface="Arial MT"/>
              </a:rPr>
              <a:t>3750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0C26E61E-B00E-46AC-9B98-E75EEB49CB41}"/>
              </a:ext>
            </a:extLst>
          </p:cNvPr>
          <p:cNvSpPr txBox="1"/>
          <p:nvPr/>
        </p:nvSpPr>
        <p:spPr>
          <a:xfrm>
            <a:off x="2411710" y="3022310"/>
            <a:ext cx="96011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250" dirty="0">
                <a:latin typeface="Arial MT"/>
                <a:cs typeface="Arial MT"/>
              </a:rPr>
              <a:t>5000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7D554836-6342-9B9A-5FDD-87C316FFCCD3}"/>
              </a:ext>
            </a:extLst>
          </p:cNvPr>
          <p:cNvSpPr txBox="1"/>
          <p:nvPr/>
        </p:nvSpPr>
        <p:spPr>
          <a:xfrm rot="18900000">
            <a:off x="3161675" y="10119264"/>
            <a:ext cx="60929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1989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id="{8DF18221-8DC1-5CD1-E3E5-3ECFF520B6DC}"/>
              </a:ext>
            </a:extLst>
          </p:cNvPr>
          <p:cNvSpPr txBox="1"/>
          <p:nvPr/>
        </p:nvSpPr>
        <p:spPr>
          <a:xfrm rot="18900000">
            <a:off x="3665169" y="10125838"/>
            <a:ext cx="630774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1990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1" name="object 14">
            <a:extLst>
              <a:ext uri="{FF2B5EF4-FFF2-40B4-BE49-F238E27FC236}">
                <a16:creationId xmlns:a16="http://schemas.microsoft.com/office/drawing/2014/main" id="{C6491040-684C-96F1-BD82-8201E940C74E}"/>
              </a:ext>
            </a:extLst>
          </p:cNvPr>
          <p:cNvSpPr txBox="1"/>
          <p:nvPr/>
        </p:nvSpPr>
        <p:spPr>
          <a:xfrm rot="18900000">
            <a:off x="4243224" y="10100783"/>
            <a:ext cx="56626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110" dirty="0">
                <a:latin typeface="Arial MT"/>
                <a:cs typeface="Arial MT"/>
              </a:rPr>
              <a:t>1991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2" name="object 15">
            <a:extLst>
              <a:ext uri="{FF2B5EF4-FFF2-40B4-BE49-F238E27FC236}">
                <a16:creationId xmlns:a16="http://schemas.microsoft.com/office/drawing/2014/main" id="{D986591B-9CAA-6801-9290-8B10FA792CC8}"/>
              </a:ext>
            </a:extLst>
          </p:cNvPr>
          <p:cNvSpPr txBox="1"/>
          <p:nvPr/>
        </p:nvSpPr>
        <p:spPr>
          <a:xfrm rot="18900000">
            <a:off x="4732737" y="10114555"/>
            <a:ext cx="601213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5" dirty="0">
                <a:latin typeface="Arial MT"/>
                <a:cs typeface="Arial MT"/>
              </a:rPr>
              <a:t>1992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3" name="object 16">
            <a:extLst>
              <a:ext uri="{FF2B5EF4-FFF2-40B4-BE49-F238E27FC236}">
                <a16:creationId xmlns:a16="http://schemas.microsoft.com/office/drawing/2014/main" id="{3635F2E9-DEFC-F18D-7776-C4B9DCAA7771}"/>
              </a:ext>
            </a:extLst>
          </p:cNvPr>
          <p:cNvSpPr txBox="1"/>
          <p:nvPr/>
        </p:nvSpPr>
        <p:spPr>
          <a:xfrm rot="18900000">
            <a:off x="5245741" y="10118997"/>
            <a:ext cx="608143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1993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4" name="object 17">
            <a:extLst>
              <a:ext uri="{FF2B5EF4-FFF2-40B4-BE49-F238E27FC236}">
                <a16:creationId xmlns:a16="http://schemas.microsoft.com/office/drawing/2014/main" id="{0CD057EE-56CF-F109-4AF8-7075F72EDCD5}"/>
              </a:ext>
            </a:extLst>
          </p:cNvPr>
          <p:cNvSpPr txBox="1"/>
          <p:nvPr/>
        </p:nvSpPr>
        <p:spPr>
          <a:xfrm rot="18900000">
            <a:off x="5764723" y="10118819"/>
            <a:ext cx="612193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1994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E72842D5-03F2-0EA1-9449-906980BDA76E}"/>
              </a:ext>
            </a:extLst>
          </p:cNvPr>
          <p:cNvSpPr txBox="1"/>
          <p:nvPr/>
        </p:nvSpPr>
        <p:spPr>
          <a:xfrm rot="18900000">
            <a:off x="6288670" y="10117486"/>
            <a:ext cx="60929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1995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6" name="object 19">
            <a:extLst>
              <a:ext uri="{FF2B5EF4-FFF2-40B4-BE49-F238E27FC236}">
                <a16:creationId xmlns:a16="http://schemas.microsoft.com/office/drawing/2014/main" id="{BD445E0E-FF42-0D46-4703-35BC5184A2B9}"/>
              </a:ext>
            </a:extLst>
          </p:cNvPr>
          <p:cNvSpPr txBox="1"/>
          <p:nvPr/>
        </p:nvSpPr>
        <p:spPr>
          <a:xfrm rot="18900000">
            <a:off x="6803010" y="10120329"/>
            <a:ext cx="616248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1996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7" name="object 20">
            <a:extLst>
              <a:ext uri="{FF2B5EF4-FFF2-40B4-BE49-F238E27FC236}">
                <a16:creationId xmlns:a16="http://schemas.microsoft.com/office/drawing/2014/main" id="{27198443-A894-6502-F803-8608B3E7A3D8}"/>
              </a:ext>
            </a:extLst>
          </p:cNvPr>
          <p:cNvSpPr txBox="1"/>
          <p:nvPr/>
        </p:nvSpPr>
        <p:spPr>
          <a:xfrm rot="18900000">
            <a:off x="7350067" y="10108867"/>
            <a:ext cx="58683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65" dirty="0">
                <a:latin typeface="Arial MT"/>
                <a:cs typeface="Arial MT"/>
              </a:rPr>
              <a:t>1997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8" name="object 21">
            <a:extLst>
              <a:ext uri="{FF2B5EF4-FFF2-40B4-BE49-F238E27FC236}">
                <a16:creationId xmlns:a16="http://schemas.microsoft.com/office/drawing/2014/main" id="{41153B4E-262D-1E61-BD93-083B784130B2}"/>
              </a:ext>
            </a:extLst>
          </p:cNvPr>
          <p:cNvSpPr txBox="1"/>
          <p:nvPr/>
        </p:nvSpPr>
        <p:spPr>
          <a:xfrm rot="18900000">
            <a:off x="7849501" y="10119264"/>
            <a:ext cx="60929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1998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9" name="object 22">
            <a:extLst>
              <a:ext uri="{FF2B5EF4-FFF2-40B4-BE49-F238E27FC236}">
                <a16:creationId xmlns:a16="http://schemas.microsoft.com/office/drawing/2014/main" id="{DD1B2A05-24F4-4024-D6E4-E0BDE1D5C8F5}"/>
              </a:ext>
            </a:extLst>
          </p:cNvPr>
          <p:cNvSpPr txBox="1"/>
          <p:nvPr/>
        </p:nvSpPr>
        <p:spPr>
          <a:xfrm rot="18900000">
            <a:off x="8367723" y="10120419"/>
            <a:ext cx="612193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1999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0" name="object 23">
            <a:extLst>
              <a:ext uri="{FF2B5EF4-FFF2-40B4-BE49-F238E27FC236}">
                <a16:creationId xmlns:a16="http://schemas.microsoft.com/office/drawing/2014/main" id="{69A90953-CB26-165B-27CB-DADE54F633D2}"/>
              </a:ext>
            </a:extLst>
          </p:cNvPr>
          <p:cNvSpPr txBox="1"/>
          <p:nvPr/>
        </p:nvSpPr>
        <p:spPr>
          <a:xfrm rot="18900000">
            <a:off x="8813954" y="10151782"/>
            <a:ext cx="698353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65" dirty="0">
                <a:latin typeface="Arial MT"/>
                <a:cs typeface="Arial MT"/>
              </a:rPr>
              <a:t>2000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1" name="object 24">
            <a:extLst>
              <a:ext uri="{FF2B5EF4-FFF2-40B4-BE49-F238E27FC236}">
                <a16:creationId xmlns:a16="http://schemas.microsoft.com/office/drawing/2014/main" id="{7BD15B28-1C8C-A5A9-B32B-8C6F95613956}"/>
              </a:ext>
            </a:extLst>
          </p:cNvPr>
          <p:cNvSpPr txBox="1"/>
          <p:nvPr/>
        </p:nvSpPr>
        <p:spPr>
          <a:xfrm rot="18900000">
            <a:off x="9392693" y="10126727"/>
            <a:ext cx="63310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2001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2" name="object 25">
            <a:extLst>
              <a:ext uri="{FF2B5EF4-FFF2-40B4-BE49-F238E27FC236}">
                <a16:creationId xmlns:a16="http://schemas.microsoft.com/office/drawing/2014/main" id="{39E11AE2-14B6-2898-B9B5-334F2C476746}"/>
              </a:ext>
            </a:extLst>
          </p:cNvPr>
          <p:cNvSpPr txBox="1"/>
          <p:nvPr/>
        </p:nvSpPr>
        <p:spPr>
          <a:xfrm rot="18900000">
            <a:off x="9881821" y="10140499"/>
            <a:ext cx="66883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05" dirty="0">
                <a:latin typeface="Arial MT"/>
                <a:cs typeface="Arial MT"/>
              </a:rPr>
              <a:t>2002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3" name="object 26">
            <a:extLst>
              <a:ext uri="{FF2B5EF4-FFF2-40B4-BE49-F238E27FC236}">
                <a16:creationId xmlns:a16="http://schemas.microsoft.com/office/drawing/2014/main" id="{8CA4D85F-B9D0-233F-8070-AEB10EB6BB5A}"/>
              </a:ext>
            </a:extLst>
          </p:cNvPr>
          <p:cNvSpPr txBox="1"/>
          <p:nvPr/>
        </p:nvSpPr>
        <p:spPr>
          <a:xfrm rot="18900000">
            <a:off x="10392423" y="10144940"/>
            <a:ext cx="68061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30" dirty="0">
                <a:latin typeface="Arial MT"/>
                <a:cs typeface="Arial MT"/>
              </a:rPr>
              <a:t>2003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4" name="object 27">
            <a:extLst>
              <a:ext uri="{FF2B5EF4-FFF2-40B4-BE49-F238E27FC236}">
                <a16:creationId xmlns:a16="http://schemas.microsoft.com/office/drawing/2014/main" id="{A4640E21-8C5D-D6CB-F66C-034E1029FC6B}"/>
              </a:ext>
            </a:extLst>
          </p:cNvPr>
          <p:cNvSpPr txBox="1"/>
          <p:nvPr/>
        </p:nvSpPr>
        <p:spPr>
          <a:xfrm rot="18900000">
            <a:off x="10915754" y="10143874"/>
            <a:ext cx="677666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20" dirty="0">
                <a:latin typeface="Arial MT"/>
                <a:cs typeface="Arial MT"/>
              </a:rPr>
              <a:t>2004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7" name="object 28">
            <a:extLst>
              <a:ext uri="{FF2B5EF4-FFF2-40B4-BE49-F238E27FC236}">
                <a16:creationId xmlns:a16="http://schemas.microsoft.com/office/drawing/2014/main" id="{D8081B6C-4023-4005-6BF0-C5E365CABB86}"/>
              </a:ext>
            </a:extLst>
          </p:cNvPr>
          <p:cNvSpPr txBox="1"/>
          <p:nvPr/>
        </p:nvSpPr>
        <p:spPr>
          <a:xfrm rot="18900000">
            <a:off x="11437650" y="10143430"/>
            <a:ext cx="676487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20" dirty="0">
                <a:latin typeface="Arial MT"/>
                <a:cs typeface="Arial MT"/>
              </a:rPr>
              <a:t>2005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8" name="object 29">
            <a:extLst>
              <a:ext uri="{FF2B5EF4-FFF2-40B4-BE49-F238E27FC236}">
                <a16:creationId xmlns:a16="http://schemas.microsoft.com/office/drawing/2014/main" id="{AC47C659-5898-87AE-97AE-FEAC3CBAE858}"/>
              </a:ext>
            </a:extLst>
          </p:cNvPr>
          <p:cNvSpPr txBox="1"/>
          <p:nvPr/>
        </p:nvSpPr>
        <p:spPr>
          <a:xfrm rot="18900000">
            <a:off x="11951948" y="10146273"/>
            <a:ext cx="684157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40" dirty="0">
                <a:latin typeface="Arial MT"/>
                <a:cs typeface="Arial MT"/>
              </a:rPr>
              <a:t>2006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29" name="object 30">
            <a:extLst>
              <a:ext uri="{FF2B5EF4-FFF2-40B4-BE49-F238E27FC236}">
                <a16:creationId xmlns:a16="http://schemas.microsoft.com/office/drawing/2014/main" id="{BB225C50-6F00-155D-800C-1AB63CAFD65A}"/>
              </a:ext>
            </a:extLst>
          </p:cNvPr>
          <p:cNvSpPr txBox="1"/>
          <p:nvPr/>
        </p:nvSpPr>
        <p:spPr>
          <a:xfrm rot="18900000">
            <a:off x="12500323" y="10134367"/>
            <a:ext cx="65297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65" dirty="0">
                <a:latin typeface="Arial MT"/>
                <a:cs typeface="Arial MT"/>
              </a:rPr>
              <a:t>2007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30" name="object 31">
            <a:extLst>
              <a:ext uri="{FF2B5EF4-FFF2-40B4-BE49-F238E27FC236}">
                <a16:creationId xmlns:a16="http://schemas.microsoft.com/office/drawing/2014/main" id="{2170F04E-F4E8-16D6-C38A-4612DA262DDD}"/>
              </a:ext>
            </a:extLst>
          </p:cNvPr>
          <p:cNvSpPr txBox="1"/>
          <p:nvPr/>
        </p:nvSpPr>
        <p:spPr>
          <a:xfrm rot="18900000">
            <a:off x="12998205" y="10144319"/>
            <a:ext cx="67884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20" dirty="0">
                <a:latin typeface="Arial MT"/>
                <a:cs typeface="Arial MT"/>
              </a:rPr>
              <a:t>2008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31" name="object 32">
            <a:extLst>
              <a:ext uri="{FF2B5EF4-FFF2-40B4-BE49-F238E27FC236}">
                <a16:creationId xmlns:a16="http://schemas.microsoft.com/office/drawing/2014/main" id="{62F28BBC-3661-8988-4F2F-A63B65F0BD49}"/>
              </a:ext>
            </a:extLst>
          </p:cNvPr>
          <p:cNvSpPr txBox="1"/>
          <p:nvPr/>
        </p:nvSpPr>
        <p:spPr>
          <a:xfrm rot="18900000">
            <a:off x="13515370" y="10145919"/>
            <a:ext cx="682976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30" dirty="0">
                <a:latin typeface="Arial MT"/>
                <a:cs typeface="Arial MT"/>
              </a:rPr>
              <a:t>2009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32" name="object 33">
            <a:extLst>
              <a:ext uri="{FF2B5EF4-FFF2-40B4-BE49-F238E27FC236}">
                <a16:creationId xmlns:a16="http://schemas.microsoft.com/office/drawing/2014/main" id="{32601D5F-4487-69CE-BC63-A2F0A2202A4D}"/>
              </a:ext>
            </a:extLst>
          </p:cNvPr>
          <p:cNvSpPr txBox="1"/>
          <p:nvPr/>
        </p:nvSpPr>
        <p:spPr>
          <a:xfrm rot="18900000">
            <a:off x="14080517" y="10126727"/>
            <a:ext cx="63310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2010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33" name="object 34">
            <a:extLst>
              <a:ext uri="{FF2B5EF4-FFF2-40B4-BE49-F238E27FC236}">
                <a16:creationId xmlns:a16="http://schemas.microsoft.com/office/drawing/2014/main" id="{A052D05B-4F95-24BB-0A78-65B1BD272C4C}"/>
              </a:ext>
            </a:extLst>
          </p:cNvPr>
          <p:cNvSpPr txBox="1"/>
          <p:nvPr/>
        </p:nvSpPr>
        <p:spPr>
          <a:xfrm rot="18900000">
            <a:off x="14658597" y="10101671"/>
            <a:ext cx="568537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105" dirty="0">
                <a:latin typeface="Arial MT"/>
                <a:cs typeface="Arial MT"/>
              </a:rPr>
              <a:t>2011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34" name="object 35">
            <a:extLst>
              <a:ext uri="{FF2B5EF4-FFF2-40B4-BE49-F238E27FC236}">
                <a16:creationId xmlns:a16="http://schemas.microsoft.com/office/drawing/2014/main" id="{903005EC-C42A-DEBD-B1A4-2548D4F9DA8C}"/>
              </a:ext>
            </a:extLst>
          </p:cNvPr>
          <p:cNvSpPr txBox="1"/>
          <p:nvPr/>
        </p:nvSpPr>
        <p:spPr>
          <a:xfrm rot="18900000">
            <a:off x="15148104" y="10115443"/>
            <a:ext cx="60352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2012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35" name="object 36">
            <a:extLst>
              <a:ext uri="{FF2B5EF4-FFF2-40B4-BE49-F238E27FC236}">
                <a16:creationId xmlns:a16="http://schemas.microsoft.com/office/drawing/2014/main" id="{99ED84E4-8E53-D26D-B031-8E29262A8993}"/>
              </a:ext>
            </a:extLst>
          </p:cNvPr>
          <p:cNvSpPr txBox="1"/>
          <p:nvPr/>
        </p:nvSpPr>
        <p:spPr>
          <a:xfrm rot="18900000">
            <a:off x="15658814" y="10119885"/>
            <a:ext cx="61508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2013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36" name="object 37">
            <a:extLst>
              <a:ext uri="{FF2B5EF4-FFF2-40B4-BE49-F238E27FC236}">
                <a16:creationId xmlns:a16="http://schemas.microsoft.com/office/drawing/2014/main" id="{6FDA78A0-629B-7E1F-00CB-5ED61BC0D268}"/>
              </a:ext>
            </a:extLst>
          </p:cNvPr>
          <p:cNvSpPr txBox="1"/>
          <p:nvPr/>
        </p:nvSpPr>
        <p:spPr>
          <a:xfrm rot="18900000">
            <a:off x="16181099" y="10119264"/>
            <a:ext cx="61335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2014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45" name="object 38">
            <a:extLst>
              <a:ext uri="{FF2B5EF4-FFF2-40B4-BE49-F238E27FC236}">
                <a16:creationId xmlns:a16="http://schemas.microsoft.com/office/drawing/2014/main" id="{F8691B8E-651F-FBE9-7118-9511C3F58196}"/>
              </a:ext>
            </a:extLst>
          </p:cNvPr>
          <p:cNvSpPr txBox="1"/>
          <p:nvPr/>
        </p:nvSpPr>
        <p:spPr>
          <a:xfrm rot="18900000">
            <a:off x="16703998" y="10118375"/>
            <a:ext cx="611035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2015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46" name="object 39">
            <a:extLst>
              <a:ext uri="{FF2B5EF4-FFF2-40B4-BE49-F238E27FC236}">
                <a16:creationId xmlns:a16="http://schemas.microsoft.com/office/drawing/2014/main" id="{9E6930E9-EDB2-2CE3-60C9-AD08C05E858F}"/>
              </a:ext>
            </a:extLst>
          </p:cNvPr>
          <p:cNvSpPr txBox="1"/>
          <p:nvPr/>
        </p:nvSpPr>
        <p:spPr>
          <a:xfrm rot="18900000">
            <a:off x="17218370" y="10121218"/>
            <a:ext cx="618568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2016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48" name="object 40">
            <a:extLst>
              <a:ext uri="{FF2B5EF4-FFF2-40B4-BE49-F238E27FC236}">
                <a16:creationId xmlns:a16="http://schemas.microsoft.com/office/drawing/2014/main" id="{4C6471D4-E555-B527-72C5-8C0DDB5B3C1C}"/>
              </a:ext>
            </a:extLst>
          </p:cNvPr>
          <p:cNvSpPr txBox="1"/>
          <p:nvPr/>
        </p:nvSpPr>
        <p:spPr>
          <a:xfrm rot="18900000">
            <a:off x="17758341" y="10112866"/>
            <a:ext cx="597178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40" dirty="0">
                <a:latin typeface="Arial MT"/>
                <a:cs typeface="Arial MT"/>
              </a:rPr>
              <a:t>2017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49" name="object 41">
            <a:extLst>
              <a:ext uri="{FF2B5EF4-FFF2-40B4-BE49-F238E27FC236}">
                <a16:creationId xmlns:a16="http://schemas.microsoft.com/office/drawing/2014/main" id="{DB212C89-DD5F-B099-D178-3FB89C1C1E0B}"/>
              </a:ext>
            </a:extLst>
          </p:cNvPr>
          <p:cNvSpPr txBox="1"/>
          <p:nvPr/>
        </p:nvSpPr>
        <p:spPr>
          <a:xfrm rot="18900000">
            <a:off x="18262537" y="10120152"/>
            <a:ext cx="615668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2018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50" name="object 42">
            <a:extLst>
              <a:ext uri="{FF2B5EF4-FFF2-40B4-BE49-F238E27FC236}">
                <a16:creationId xmlns:a16="http://schemas.microsoft.com/office/drawing/2014/main" id="{1AA948B0-7C33-13D4-5E8E-918999B92C35}"/>
              </a:ext>
            </a:extLst>
          </p:cNvPr>
          <p:cNvSpPr txBox="1"/>
          <p:nvPr/>
        </p:nvSpPr>
        <p:spPr>
          <a:xfrm rot="18900000">
            <a:off x="18782823" y="10120419"/>
            <a:ext cx="616828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2019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51" name="object 43">
            <a:extLst>
              <a:ext uri="{FF2B5EF4-FFF2-40B4-BE49-F238E27FC236}">
                <a16:creationId xmlns:a16="http://schemas.microsoft.com/office/drawing/2014/main" id="{98EECFA5-A1E6-48D8-136F-77FDD970F413}"/>
              </a:ext>
            </a:extLst>
          </p:cNvPr>
          <p:cNvSpPr txBox="1"/>
          <p:nvPr/>
        </p:nvSpPr>
        <p:spPr>
          <a:xfrm rot="18900000">
            <a:off x="19258496" y="10140054"/>
            <a:ext cx="667654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100" dirty="0">
                <a:latin typeface="Arial MT"/>
                <a:cs typeface="Arial MT"/>
              </a:rPr>
              <a:t>2020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52" name="object 44">
            <a:extLst>
              <a:ext uri="{FF2B5EF4-FFF2-40B4-BE49-F238E27FC236}">
                <a16:creationId xmlns:a16="http://schemas.microsoft.com/office/drawing/2014/main" id="{A29F4888-FCAB-739F-0C3B-E0A88E102D4A}"/>
              </a:ext>
            </a:extLst>
          </p:cNvPr>
          <p:cNvSpPr txBox="1"/>
          <p:nvPr/>
        </p:nvSpPr>
        <p:spPr>
          <a:xfrm rot="18900000">
            <a:off x="19835930" y="10115443"/>
            <a:ext cx="60352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-20" dirty="0">
                <a:latin typeface="Arial MT"/>
                <a:cs typeface="Arial MT"/>
              </a:rPr>
              <a:t>2021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53" name="object 45">
            <a:extLst>
              <a:ext uri="{FF2B5EF4-FFF2-40B4-BE49-F238E27FC236}">
                <a16:creationId xmlns:a16="http://schemas.microsoft.com/office/drawing/2014/main" id="{6F7B447B-A514-2218-B120-39FCBD869578}"/>
              </a:ext>
            </a:extLst>
          </p:cNvPr>
          <p:cNvSpPr txBox="1"/>
          <p:nvPr/>
        </p:nvSpPr>
        <p:spPr>
          <a:xfrm rot="18900000">
            <a:off x="20325236" y="10129214"/>
            <a:ext cx="63952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40" dirty="0">
                <a:latin typeface="Arial MT"/>
                <a:cs typeface="Arial MT"/>
              </a:rPr>
              <a:t>2022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54" name="object 46">
            <a:extLst>
              <a:ext uri="{FF2B5EF4-FFF2-40B4-BE49-F238E27FC236}">
                <a16:creationId xmlns:a16="http://schemas.microsoft.com/office/drawing/2014/main" id="{74FA189F-9541-E1DC-0BC2-1554404A9064}"/>
              </a:ext>
            </a:extLst>
          </p:cNvPr>
          <p:cNvSpPr txBox="1"/>
          <p:nvPr/>
        </p:nvSpPr>
        <p:spPr>
          <a:xfrm rot="18900000">
            <a:off x="20835882" y="10133656"/>
            <a:ext cx="651217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ts val="1980"/>
              </a:lnSpc>
            </a:pPr>
            <a:r>
              <a:rPr sz="1950" spc="65" dirty="0">
                <a:latin typeface="Arial MT"/>
                <a:cs typeface="Arial MT"/>
              </a:rPr>
              <a:t>2023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55" name="object 47">
            <a:extLst>
              <a:ext uri="{FF2B5EF4-FFF2-40B4-BE49-F238E27FC236}">
                <a16:creationId xmlns:a16="http://schemas.microsoft.com/office/drawing/2014/main" id="{10E4D2F1-32CC-F736-C53C-A569BF6B4023}"/>
              </a:ext>
            </a:extLst>
          </p:cNvPr>
          <p:cNvSpPr/>
          <p:nvPr/>
        </p:nvSpPr>
        <p:spPr>
          <a:xfrm>
            <a:off x="3656730" y="4084490"/>
            <a:ext cx="17710150" cy="5661025"/>
          </a:xfrm>
          <a:custGeom>
            <a:avLst/>
            <a:gdLst/>
            <a:ahLst/>
            <a:cxnLst/>
            <a:rect l="l" t="t" r="r" b="b"/>
            <a:pathLst>
              <a:path w="17710150" h="5661025">
                <a:moveTo>
                  <a:pt x="0" y="5660542"/>
                </a:moveTo>
                <a:lnTo>
                  <a:pt x="520869" y="5650093"/>
                </a:lnTo>
                <a:lnTo>
                  <a:pt x="1041739" y="5609606"/>
                </a:lnTo>
                <a:lnTo>
                  <a:pt x="1562608" y="5603075"/>
                </a:lnTo>
                <a:lnTo>
                  <a:pt x="2083477" y="5580871"/>
                </a:lnTo>
                <a:lnTo>
                  <a:pt x="2604347" y="5532546"/>
                </a:lnTo>
                <a:lnTo>
                  <a:pt x="3125216" y="5516873"/>
                </a:lnTo>
                <a:lnTo>
                  <a:pt x="3646086" y="5527322"/>
                </a:lnTo>
                <a:lnTo>
                  <a:pt x="4166955" y="5512955"/>
                </a:lnTo>
                <a:lnTo>
                  <a:pt x="4687825" y="5499895"/>
                </a:lnTo>
                <a:lnTo>
                  <a:pt x="5208694" y="5475079"/>
                </a:lnTo>
                <a:lnTo>
                  <a:pt x="5729564" y="5482915"/>
                </a:lnTo>
                <a:lnTo>
                  <a:pt x="6250433" y="5498589"/>
                </a:lnTo>
                <a:lnTo>
                  <a:pt x="6771303" y="5439815"/>
                </a:lnTo>
                <a:lnTo>
                  <a:pt x="7292172" y="5377124"/>
                </a:lnTo>
                <a:lnTo>
                  <a:pt x="7813042" y="5405857"/>
                </a:lnTo>
                <a:lnTo>
                  <a:pt x="8333912" y="5328799"/>
                </a:lnTo>
                <a:lnTo>
                  <a:pt x="8854781" y="5239986"/>
                </a:lnTo>
                <a:lnTo>
                  <a:pt x="9375651" y="5229537"/>
                </a:lnTo>
                <a:lnTo>
                  <a:pt x="9896520" y="5195578"/>
                </a:lnTo>
                <a:lnTo>
                  <a:pt x="10417390" y="5136805"/>
                </a:lnTo>
                <a:lnTo>
                  <a:pt x="10938263" y="5057135"/>
                </a:lnTo>
                <a:lnTo>
                  <a:pt x="11459127" y="5149866"/>
                </a:lnTo>
                <a:lnTo>
                  <a:pt x="11980001" y="5155090"/>
                </a:lnTo>
                <a:lnTo>
                  <a:pt x="12500865" y="5068889"/>
                </a:lnTo>
                <a:lnTo>
                  <a:pt x="13021739" y="4989218"/>
                </a:lnTo>
                <a:lnTo>
                  <a:pt x="13542603" y="4700575"/>
                </a:lnTo>
                <a:lnTo>
                  <a:pt x="14063477" y="4532091"/>
                </a:lnTo>
                <a:lnTo>
                  <a:pt x="14584341" y="4005741"/>
                </a:lnTo>
                <a:lnTo>
                  <a:pt x="15105215" y="3531635"/>
                </a:lnTo>
                <a:lnTo>
                  <a:pt x="15626089" y="2826352"/>
                </a:lnTo>
                <a:lnTo>
                  <a:pt x="16146953" y="2656563"/>
                </a:lnTo>
                <a:lnTo>
                  <a:pt x="16667827" y="1682228"/>
                </a:lnTo>
                <a:lnTo>
                  <a:pt x="17188691" y="1323057"/>
                </a:lnTo>
                <a:lnTo>
                  <a:pt x="17709565" y="0"/>
                </a:lnTo>
              </a:path>
            </a:pathLst>
          </a:custGeom>
          <a:ln w="62825">
            <a:solidFill>
              <a:srgbClr val="F0D291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56" name="object 48">
            <a:extLst>
              <a:ext uri="{FF2B5EF4-FFF2-40B4-BE49-F238E27FC236}">
                <a16:creationId xmlns:a16="http://schemas.microsoft.com/office/drawing/2014/main" id="{3E2741FE-6749-29DB-1796-727D8605324F}"/>
              </a:ext>
            </a:extLst>
          </p:cNvPr>
          <p:cNvSpPr txBox="1"/>
          <p:nvPr/>
        </p:nvSpPr>
        <p:spPr>
          <a:xfrm>
            <a:off x="20331087" y="3596203"/>
            <a:ext cx="102743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75" dirty="0">
                <a:latin typeface="Arial MT"/>
                <a:cs typeface="Arial MT"/>
              </a:rPr>
              <a:t>4,354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57" name="object 49">
            <a:extLst>
              <a:ext uri="{FF2B5EF4-FFF2-40B4-BE49-F238E27FC236}">
                <a16:creationId xmlns:a16="http://schemas.microsoft.com/office/drawing/2014/main" id="{5894FAEE-05A0-4E38-B5D8-8C06EA0A86F5}"/>
              </a:ext>
            </a:extLst>
          </p:cNvPr>
          <p:cNvSpPr txBox="1"/>
          <p:nvPr/>
        </p:nvSpPr>
        <p:spPr>
          <a:xfrm>
            <a:off x="19891646" y="4919260"/>
            <a:ext cx="94615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5" dirty="0">
                <a:latin typeface="Arial MT"/>
                <a:cs typeface="Arial MT"/>
              </a:rPr>
              <a:t>3,341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58" name="object 50">
            <a:extLst>
              <a:ext uri="{FF2B5EF4-FFF2-40B4-BE49-F238E27FC236}">
                <a16:creationId xmlns:a16="http://schemas.microsoft.com/office/drawing/2014/main" id="{63376453-F712-5BF0-6D13-43BA5E9F69BF}"/>
              </a:ext>
            </a:extLst>
          </p:cNvPr>
          <p:cNvSpPr txBox="1"/>
          <p:nvPr/>
        </p:nvSpPr>
        <p:spPr>
          <a:xfrm>
            <a:off x="18776779" y="6252766"/>
            <a:ext cx="101917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65" dirty="0">
                <a:latin typeface="Arial MT"/>
                <a:cs typeface="Arial MT"/>
              </a:rPr>
              <a:t>2,320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59" name="object 51">
            <a:extLst>
              <a:ext uri="{FF2B5EF4-FFF2-40B4-BE49-F238E27FC236}">
                <a16:creationId xmlns:a16="http://schemas.microsoft.com/office/drawing/2014/main" id="{E943749D-FF64-1B66-7DF8-D6B050AD3561}"/>
              </a:ext>
            </a:extLst>
          </p:cNvPr>
          <p:cNvSpPr txBox="1"/>
          <p:nvPr/>
        </p:nvSpPr>
        <p:spPr>
          <a:xfrm>
            <a:off x="17788559" y="7127837"/>
            <a:ext cx="96520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0" dirty="0">
                <a:latin typeface="Arial MT"/>
                <a:cs typeface="Arial MT"/>
              </a:rPr>
              <a:t>1,650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60" name="object 52">
            <a:extLst>
              <a:ext uri="{FF2B5EF4-FFF2-40B4-BE49-F238E27FC236}">
                <a16:creationId xmlns:a16="http://schemas.microsoft.com/office/drawing/2014/main" id="{1B86C848-D838-2382-4B81-CDB00752B4A0}"/>
              </a:ext>
            </a:extLst>
          </p:cNvPr>
          <p:cNvSpPr txBox="1"/>
          <p:nvPr/>
        </p:nvSpPr>
        <p:spPr>
          <a:xfrm>
            <a:off x="17005787" y="8128294"/>
            <a:ext cx="70675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14" dirty="0">
                <a:latin typeface="Arial MT"/>
                <a:cs typeface="Arial MT"/>
              </a:rPr>
              <a:t>884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61" name="object 53">
            <a:extLst>
              <a:ext uri="{FF2B5EF4-FFF2-40B4-BE49-F238E27FC236}">
                <a16:creationId xmlns:a16="http://schemas.microsoft.com/office/drawing/2014/main" id="{C7F32FC3-A1E8-7013-4C28-251A73D83515}"/>
              </a:ext>
            </a:extLst>
          </p:cNvPr>
          <p:cNvSpPr txBox="1"/>
          <p:nvPr/>
        </p:nvSpPr>
        <p:spPr>
          <a:xfrm>
            <a:off x="15967064" y="8585420"/>
            <a:ext cx="70358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100" dirty="0">
                <a:latin typeface="Arial MT"/>
                <a:cs typeface="Arial MT"/>
              </a:rPr>
              <a:t>534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62" name="object 54">
            <a:extLst>
              <a:ext uri="{FF2B5EF4-FFF2-40B4-BE49-F238E27FC236}">
                <a16:creationId xmlns:a16="http://schemas.microsoft.com/office/drawing/2014/main" id="{FC5DE50B-650A-423D-7B8C-898AA730589A}"/>
              </a:ext>
            </a:extLst>
          </p:cNvPr>
          <p:cNvSpPr txBox="1"/>
          <p:nvPr/>
        </p:nvSpPr>
        <p:spPr>
          <a:xfrm>
            <a:off x="14932865" y="8751292"/>
            <a:ext cx="69596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85" dirty="0">
                <a:latin typeface="Arial MT"/>
                <a:cs typeface="Arial MT"/>
              </a:rPr>
              <a:t>407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63" name="object 55">
            <a:extLst>
              <a:ext uri="{FF2B5EF4-FFF2-40B4-BE49-F238E27FC236}">
                <a16:creationId xmlns:a16="http://schemas.microsoft.com/office/drawing/2014/main" id="{0D9F010F-B453-23E5-5423-5A3A4E9D9AD4}"/>
              </a:ext>
            </a:extLst>
          </p:cNvPr>
          <p:cNvSpPr txBox="1"/>
          <p:nvPr/>
        </p:nvSpPr>
        <p:spPr>
          <a:xfrm>
            <a:off x="13893012" y="8653336"/>
            <a:ext cx="69405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75" dirty="0">
                <a:latin typeface="Arial MT"/>
                <a:cs typeface="Arial MT"/>
              </a:rPr>
              <a:t>482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28" name="object 56">
            <a:extLst>
              <a:ext uri="{FF2B5EF4-FFF2-40B4-BE49-F238E27FC236}">
                <a16:creationId xmlns:a16="http://schemas.microsoft.com/office/drawing/2014/main" id="{AD29AFC0-F9BB-8945-08BA-8F22B951578F}"/>
              </a:ext>
            </a:extLst>
          </p:cNvPr>
          <p:cNvSpPr txBox="1"/>
          <p:nvPr/>
        </p:nvSpPr>
        <p:spPr>
          <a:xfrm>
            <a:off x="12875776" y="8791781"/>
            <a:ext cx="66929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25" dirty="0">
                <a:latin typeface="Arial MT"/>
                <a:cs typeface="Arial MT"/>
              </a:rPr>
              <a:t>376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29" name="object 57">
            <a:extLst>
              <a:ext uri="{FF2B5EF4-FFF2-40B4-BE49-F238E27FC236}">
                <a16:creationId xmlns:a16="http://schemas.microsoft.com/office/drawing/2014/main" id="{0D850E45-5FA1-6B45-446D-4528E9F8E2B3}"/>
              </a:ext>
            </a:extLst>
          </p:cNvPr>
          <p:cNvSpPr txBox="1"/>
          <p:nvPr/>
        </p:nvSpPr>
        <p:spPr>
          <a:xfrm>
            <a:off x="11812549" y="8836187"/>
            <a:ext cx="69088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75" dirty="0">
                <a:latin typeface="Arial MT"/>
                <a:cs typeface="Arial MT"/>
              </a:rPr>
              <a:t>342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30" name="object 58">
            <a:extLst>
              <a:ext uri="{FF2B5EF4-FFF2-40B4-BE49-F238E27FC236}">
                <a16:creationId xmlns:a16="http://schemas.microsoft.com/office/drawing/2014/main" id="{F79B8EB6-30AB-A362-A0BD-8AC507AAE683}"/>
              </a:ext>
            </a:extLst>
          </p:cNvPr>
          <p:cNvSpPr txBox="1"/>
          <p:nvPr/>
        </p:nvSpPr>
        <p:spPr>
          <a:xfrm>
            <a:off x="10855625" y="9002060"/>
            <a:ext cx="60642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05" dirty="0">
                <a:latin typeface="Arial MT"/>
                <a:cs typeface="Arial MT"/>
              </a:rPr>
              <a:t>215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31" name="object 59">
            <a:extLst>
              <a:ext uri="{FF2B5EF4-FFF2-40B4-BE49-F238E27FC236}">
                <a16:creationId xmlns:a16="http://schemas.microsoft.com/office/drawing/2014/main" id="{5E21C233-793F-CFE9-BB54-046D7279A33A}"/>
              </a:ext>
            </a:extLst>
          </p:cNvPr>
          <p:cNvSpPr txBox="1"/>
          <p:nvPr/>
        </p:nvSpPr>
        <p:spPr>
          <a:xfrm>
            <a:off x="9785237" y="9036018"/>
            <a:ext cx="63500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30" dirty="0">
                <a:latin typeface="Arial MT"/>
                <a:cs typeface="Arial MT"/>
              </a:rPr>
              <a:t>189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32" name="object 60">
            <a:extLst>
              <a:ext uri="{FF2B5EF4-FFF2-40B4-BE49-F238E27FC236}">
                <a16:creationId xmlns:a16="http://schemas.microsoft.com/office/drawing/2014/main" id="{BAF3F2D9-3B42-19DF-8C9A-18C7BCFDA670}"/>
              </a:ext>
            </a:extLst>
          </p:cNvPr>
          <p:cNvSpPr txBox="1"/>
          <p:nvPr/>
        </p:nvSpPr>
        <p:spPr>
          <a:xfrm>
            <a:off x="8751414" y="9079118"/>
            <a:ext cx="62674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50" dirty="0">
                <a:latin typeface="Arial MT"/>
                <a:cs typeface="Arial MT"/>
              </a:rPr>
              <a:t>156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33" name="object 61">
            <a:extLst>
              <a:ext uri="{FF2B5EF4-FFF2-40B4-BE49-F238E27FC236}">
                <a16:creationId xmlns:a16="http://schemas.microsoft.com/office/drawing/2014/main" id="{CDC8ED55-B3A5-72F2-28FA-AFC943D2F5C3}"/>
              </a:ext>
            </a:extLst>
          </p:cNvPr>
          <p:cNvSpPr txBox="1"/>
          <p:nvPr/>
        </p:nvSpPr>
        <p:spPr>
          <a:xfrm>
            <a:off x="7707791" y="9096097"/>
            <a:ext cx="62865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45" dirty="0">
                <a:latin typeface="Arial MT"/>
                <a:cs typeface="Arial MT"/>
              </a:rPr>
              <a:t>143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34" name="object 62">
            <a:extLst>
              <a:ext uri="{FF2B5EF4-FFF2-40B4-BE49-F238E27FC236}">
                <a16:creationId xmlns:a16="http://schemas.microsoft.com/office/drawing/2014/main" id="{69F252AB-07E6-1671-A02C-24A8D87DA216}"/>
              </a:ext>
            </a:extLst>
          </p:cNvPr>
          <p:cNvSpPr txBox="1"/>
          <p:nvPr/>
        </p:nvSpPr>
        <p:spPr>
          <a:xfrm>
            <a:off x="6701107" y="9123525"/>
            <a:ext cx="59372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spc="-135" dirty="0">
                <a:latin typeface="Arial MT"/>
                <a:cs typeface="Arial MT"/>
              </a:rPr>
              <a:t>122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35" name="object 63">
            <a:extLst>
              <a:ext uri="{FF2B5EF4-FFF2-40B4-BE49-F238E27FC236}">
                <a16:creationId xmlns:a16="http://schemas.microsoft.com/office/drawing/2014/main" id="{94B22796-C5BD-3329-CA03-766319DA3E0C}"/>
              </a:ext>
            </a:extLst>
          </p:cNvPr>
          <p:cNvSpPr txBox="1"/>
          <p:nvPr/>
        </p:nvSpPr>
        <p:spPr>
          <a:xfrm>
            <a:off x="3134037" y="9205808"/>
            <a:ext cx="314452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4425" spc="254" baseline="-7532" dirty="0">
                <a:latin typeface="Arial MT"/>
                <a:cs typeface="Arial MT"/>
              </a:rPr>
              <a:t>20</a:t>
            </a:r>
            <a:r>
              <a:rPr sz="4425" spc="-202" baseline="-7532" dirty="0">
                <a:latin typeface="Arial MT"/>
                <a:cs typeface="Arial MT"/>
              </a:rPr>
              <a:t> </a:t>
            </a:r>
            <a:r>
              <a:rPr sz="4425" spc="97" baseline="-5649" dirty="0">
                <a:latin typeface="Arial MT"/>
                <a:cs typeface="Arial MT"/>
              </a:rPr>
              <a:t>28</a:t>
            </a:r>
            <a:r>
              <a:rPr sz="4425" spc="-405" baseline="-5649" dirty="0">
                <a:latin typeface="Arial MT"/>
                <a:cs typeface="Arial MT"/>
              </a:rPr>
              <a:t> </a:t>
            </a:r>
            <a:r>
              <a:rPr sz="2950" spc="130" dirty="0">
                <a:latin typeface="Arial MT"/>
                <a:cs typeface="Arial MT"/>
              </a:rPr>
              <a:t>59</a:t>
            </a:r>
            <a:r>
              <a:rPr sz="2950" spc="-355" dirty="0">
                <a:latin typeface="Arial MT"/>
                <a:cs typeface="Arial MT"/>
              </a:rPr>
              <a:t> </a:t>
            </a:r>
            <a:r>
              <a:rPr sz="2950" spc="180" dirty="0">
                <a:latin typeface="Arial MT"/>
                <a:cs typeface="Arial MT"/>
              </a:rPr>
              <a:t>64</a:t>
            </a:r>
            <a:r>
              <a:rPr sz="2950" spc="300" dirty="0">
                <a:latin typeface="Arial MT"/>
                <a:cs typeface="Arial MT"/>
              </a:rPr>
              <a:t> </a:t>
            </a:r>
            <a:r>
              <a:rPr sz="4425" spc="-254" baseline="4708" dirty="0">
                <a:latin typeface="Arial MT"/>
                <a:cs typeface="Arial MT"/>
              </a:rPr>
              <a:t>81</a:t>
            </a:r>
            <a:r>
              <a:rPr sz="4425" spc="-254" baseline="11299" dirty="0">
                <a:latin typeface="Arial MT"/>
                <a:cs typeface="Arial MT"/>
              </a:rPr>
              <a:t>118</a:t>
            </a:r>
            <a:endParaRPr sz="4425" baseline="11299">
              <a:latin typeface="Arial MT"/>
              <a:cs typeface="Arial MT"/>
            </a:endParaRPr>
          </a:p>
        </p:txBody>
      </p:sp>
      <p:sp>
        <p:nvSpPr>
          <p:cNvPr id="136" name="object 64">
            <a:extLst>
              <a:ext uri="{FF2B5EF4-FFF2-40B4-BE49-F238E27FC236}">
                <a16:creationId xmlns:a16="http://schemas.microsoft.com/office/drawing/2014/main" id="{9F083BD8-5780-B5AF-12ED-9E324B4E7872}"/>
              </a:ext>
            </a:extLst>
          </p:cNvPr>
          <p:cNvSpPr/>
          <p:nvPr/>
        </p:nvSpPr>
        <p:spPr>
          <a:xfrm>
            <a:off x="17636072" y="2921213"/>
            <a:ext cx="398145" cy="0"/>
          </a:xfrm>
          <a:custGeom>
            <a:avLst/>
            <a:gdLst/>
            <a:ahLst/>
            <a:cxnLst/>
            <a:rect l="l" t="t" r="r" b="b"/>
            <a:pathLst>
              <a:path w="398144">
                <a:moveTo>
                  <a:pt x="0" y="0"/>
                </a:moveTo>
                <a:lnTo>
                  <a:pt x="397893" y="0"/>
                </a:lnTo>
              </a:path>
            </a:pathLst>
          </a:custGeom>
          <a:ln w="62825">
            <a:solidFill>
              <a:srgbClr val="F0D291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137" name="object 65">
            <a:extLst>
              <a:ext uri="{FF2B5EF4-FFF2-40B4-BE49-F238E27FC236}">
                <a16:creationId xmlns:a16="http://schemas.microsoft.com/office/drawing/2014/main" id="{BEB7187B-C9FE-445B-E344-592B9C39E26B}"/>
              </a:ext>
            </a:extLst>
          </p:cNvPr>
          <p:cNvSpPr txBox="1"/>
          <p:nvPr/>
        </p:nvSpPr>
        <p:spPr>
          <a:xfrm>
            <a:off x="18170182" y="2694836"/>
            <a:ext cx="31883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80" dirty="0">
                <a:latin typeface="Arial" panose="020B0604020202020204" pitchFamily="34" charset="0"/>
                <a:cs typeface="Arial" panose="020B0604020202020204" pitchFamily="34" charset="0"/>
              </a:rPr>
              <a:t>Publications</a:t>
            </a:r>
            <a:r>
              <a:rPr sz="28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0" dirty="0">
                <a:latin typeface="Arial" panose="020B0604020202020204" pitchFamily="34" charset="0"/>
                <a:cs typeface="Arial" panose="020B0604020202020204" pitchFamily="34" charset="0"/>
              </a:rPr>
              <a:t>(total)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object 66">
            <a:extLst>
              <a:ext uri="{FF2B5EF4-FFF2-40B4-BE49-F238E27FC236}">
                <a16:creationId xmlns:a16="http://schemas.microsoft.com/office/drawing/2014/main" id="{11B56678-ED60-0B4D-E2EC-20C8EFAF1161}"/>
              </a:ext>
            </a:extLst>
          </p:cNvPr>
          <p:cNvSpPr/>
          <p:nvPr/>
        </p:nvSpPr>
        <p:spPr>
          <a:xfrm>
            <a:off x="3421763" y="7050789"/>
            <a:ext cx="3583940" cy="2160905"/>
          </a:xfrm>
          <a:custGeom>
            <a:avLst/>
            <a:gdLst/>
            <a:ahLst/>
            <a:cxnLst/>
            <a:rect l="l" t="t" r="r" b="b"/>
            <a:pathLst>
              <a:path w="3583940" h="2160904">
                <a:moveTo>
                  <a:pt x="1791830" y="0"/>
                </a:moveTo>
                <a:lnTo>
                  <a:pt x="1727563" y="530"/>
                </a:lnTo>
                <a:lnTo>
                  <a:pt x="1663865" y="2108"/>
                </a:lnTo>
                <a:lnTo>
                  <a:pt x="1600774" y="4717"/>
                </a:lnTo>
                <a:lnTo>
                  <a:pt x="1538328" y="8339"/>
                </a:lnTo>
                <a:lnTo>
                  <a:pt x="1476565" y="12957"/>
                </a:lnTo>
                <a:lnTo>
                  <a:pt x="1415523" y="18551"/>
                </a:lnTo>
                <a:lnTo>
                  <a:pt x="1355239" y="25106"/>
                </a:lnTo>
                <a:lnTo>
                  <a:pt x="1295752" y="32602"/>
                </a:lnTo>
                <a:lnTo>
                  <a:pt x="1237100" y="41022"/>
                </a:lnTo>
                <a:lnTo>
                  <a:pt x="1179320" y="50349"/>
                </a:lnTo>
                <a:lnTo>
                  <a:pt x="1122450" y="60564"/>
                </a:lnTo>
                <a:lnTo>
                  <a:pt x="1066529" y="71650"/>
                </a:lnTo>
                <a:lnTo>
                  <a:pt x="1011594" y="83589"/>
                </a:lnTo>
                <a:lnTo>
                  <a:pt x="957682" y="96364"/>
                </a:lnTo>
                <a:lnTo>
                  <a:pt x="904833" y="109956"/>
                </a:lnTo>
                <a:lnTo>
                  <a:pt x="853083" y="124348"/>
                </a:lnTo>
                <a:lnTo>
                  <a:pt x="802471" y="139522"/>
                </a:lnTo>
                <a:lnTo>
                  <a:pt x="753035" y="155461"/>
                </a:lnTo>
                <a:lnTo>
                  <a:pt x="704812" y="172145"/>
                </a:lnTo>
                <a:lnTo>
                  <a:pt x="657841" y="189559"/>
                </a:lnTo>
                <a:lnTo>
                  <a:pt x="612159" y="207684"/>
                </a:lnTo>
                <a:lnTo>
                  <a:pt x="567804" y="226502"/>
                </a:lnTo>
                <a:lnTo>
                  <a:pt x="524815" y="245996"/>
                </a:lnTo>
                <a:lnTo>
                  <a:pt x="483228" y="266147"/>
                </a:lnTo>
                <a:lnTo>
                  <a:pt x="443082" y="286939"/>
                </a:lnTo>
                <a:lnTo>
                  <a:pt x="404415" y="308352"/>
                </a:lnTo>
                <a:lnTo>
                  <a:pt x="367265" y="330371"/>
                </a:lnTo>
                <a:lnTo>
                  <a:pt x="331670" y="352976"/>
                </a:lnTo>
                <a:lnTo>
                  <a:pt x="297667" y="376150"/>
                </a:lnTo>
                <a:lnTo>
                  <a:pt x="265294" y="399875"/>
                </a:lnTo>
                <a:lnTo>
                  <a:pt x="234590" y="424134"/>
                </a:lnTo>
                <a:lnTo>
                  <a:pt x="205592" y="448908"/>
                </a:lnTo>
                <a:lnTo>
                  <a:pt x="152866" y="499933"/>
                </a:lnTo>
                <a:lnTo>
                  <a:pt x="107420" y="552808"/>
                </a:lnTo>
                <a:lnTo>
                  <a:pt x="69557" y="607391"/>
                </a:lnTo>
                <a:lnTo>
                  <a:pt x="39581" y="663540"/>
                </a:lnTo>
                <a:lnTo>
                  <a:pt x="17793" y="721112"/>
                </a:lnTo>
                <a:lnTo>
                  <a:pt x="4498" y="779967"/>
                </a:lnTo>
                <a:lnTo>
                  <a:pt x="0" y="839960"/>
                </a:lnTo>
                <a:lnTo>
                  <a:pt x="1710" y="876948"/>
                </a:lnTo>
                <a:lnTo>
                  <a:pt x="15179" y="949643"/>
                </a:lnTo>
                <a:lnTo>
                  <a:pt x="41574" y="1020418"/>
                </a:lnTo>
                <a:lnTo>
                  <a:pt x="59440" y="1055004"/>
                </a:lnTo>
                <a:lnTo>
                  <a:pt x="80324" y="1089012"/>
                </a:lnTo>
                <a:lnTo>
                  <a:pt x="104154" y="1122411"/>
                </a:lnTo>
                <a:lnTo>
                  <a:pt x="130860" y="1155167"/>
                </a:lnTo>
                <a:lnTo>
                  <a:pt x="160371" y="1187248"/>
                </a:lnTo>
                <a:lnTo>
                  <a:pt x="192615" y="1218623"/>
                </a:lnTo>
                <a:lnTo>
                  <a:pt x="227522" y="1249258"/>
                </a:lnTo>
                <a:lnTo>
                  <a:pt x="265020" y="1279120"/>
                </a:lnTo>
                <a:lnTo>
                  <a:pt x="305037" y="1308179"/>
                </a:lnTo>
                <a:lnTo>
                  <a:pt x="347504" y="1336401"/>
                </a:lnTo>
                <a:lnTo>
                  <a:pt x="392349" y="1363754"/>
                </a:lnTo>
                <a:lnTo>
                  <a:pt x="439501" y="1390205"/>
                </a:lnTo>
                <a:lnTo>
                  <a:pt x="488888" y="1415722"/>
                </a:lnTo>
                <a:lnTo>
                  <a:pt x="540440" y="1440274"/>
                </a:lnTo>
                <a:lnTo>
                  <a:pt x="594086" y="1463826"/>
                </a:lnTo>
                <a:lnTo>
                  <a:pt x="649754" y="1486347"/>
                </a:lnTo>
                <a:lnTo>
                  <a:pt x="707373" y="1507805"/>
                </a:lnTo>
                <a:lnTo>
                  <a:pt x="766873" y="1528166"/>
                </a:lnTo>
                <a:lnTo>
                  <a:pt x="828182" y="1547400"/>
                </a:lnTo>
                <a:lnTo>
                  <a:pt x="454829" y="2160601"/>
                </a:lnTo>
                <a:lnTo>
                  <a:pt x="1318022" y="1649491"/>
                </a:lnTo>
                <a:lnTo>
                  <a:pt x="2273077" y="1649491"/>
                </a:lnTo>
                <a:lnTo>
                  <a:pt x="2287908" y="1647620"/>
                </a:lnTo>
                <a:lnTo>
                  <a:pt x="2346560" y="1639194"/>
                </a:lnTo>
                <a:lnTo>
                  <a:pt x="2404340" y="1629860"/>
                </a:lnTo>
                <a:lnTo>
                  <a:pt x="2461210" y="1619637"/>
                </a:lnTo>
                <a:lnTo>
                  <a:pt x="2517131" y="1608543"/>
                </a:lnTo>
                <a:lnTo>
                  <a:pt x="2572066" y="1596595"/>
                </a:lnTo>
                <a:lnTo>
                  <a:pt x="2625978" y="1583812"/>
                </a:lnTo>
                <a:lnTo>
                  <a:pt x="2678827" y="1570211"/>
                </a:lnTo>
                <a:lnTo>
                  <a:pt x="2730577" y="1555809"/>
                </a:lnTo>
                <a:lnTo>
                  <a:pt x="2781189" y="1540625"/>
                </a:lnTo>
                <a:lnTo>
                  <a:pt x="2830625" y="1524677"/>
                </a:lnTo>
                <a:lnTo>
                  <a:pt x="2878848" y="1507982"/>
                </a:lnTo>
                <a:lnTo>
                  <a:pt x="2925819" y="1490557"/>
                </a:lnTo>
                <a:lnTo>
                  <a:pt x="2971501" y="1472422"/>
                </a:lnTo>
                <a:lnTo>
                  <a:pt x="3015856" y="1453593"/>
                </a:lnTo>
                <a:lnTo>
                  <a:pt x="3058845" y="1434089"/>
                </a:lnTo>
                <a:lnTo>
                  <a:pt x="3100432" y="1413927"/>
                </a:lnTo>
                <a:lnTo>
                  <a:pt x="3140578" y="1393125"/>
                </a:lnTo>
                <a:lnTo>
                  <a:pt x="3179245" y="1371701"/>
                </a:lnTo>
                <a:lnTo>
                  <a:pt x="3216395" y="1349672"/>
                </a:lnTo>
                <a:lnTo>
                  <a:pt x="3251990" y="1327057"/>
                </a:lnTo>
                <a:lnTo>
                  <a:pt x="3285993" y="1303873"/>
                </a:lnTo>
                <a:lnTo>
                  <a:pt x="3318366" y="1280137"/>
                </a:lnTo>
                <a:lnTo>
                  <a:pt x="3349070" y="1255869"/>
                </a:lnTo>
                <a:lnTo>
                  <a:pt x="3378068" y="1231085"/>
                </a:lnTo>
                <a:lnTo>
                  <a:pt x="3430793" y="1180043"/>
                </a:lnTo>
                <a:lnTo>
                  <a:pt x="3476239" y="1127152"/>
                </a:lnTo>
                <a:lnTo>
                  <a:pt x="3514102" y="1072556"/>
                </a:lnTo>
                <a:lnTo>
                  <a:pt x="3544079" y="1016396"/>
                </a:lnTo>
                <a:lnTo>
                  <a:pt x="3565866" y="958815"/>
                </a:lnTo>
                <a:lnTo>
                  <a:pt x="3579161" y="899956"/>
                </a:lnTo>
                <a:lnTo>
                  <a:pt x="3583660" y="839960"/>
                </a:lnTo>
                <a:lnTo>
                  <a:pt x="3582529" y="809830"/>
                </a:lnTo>
                <a:lnTo>
                  <a:pt x="3573594" y="750388"/>
                </a:lnTo>
                <a:lnTo>
                  <a:pt x="3556015" y="692157"/>
                </a:lnTo>
                <a:lnTo>
                  <a:pt x="3530095" y="635279"/>
                </a:lnTo>
                <a:lnTo>
                  <a:pt x="3496138" y="579895"/>
                </a:lnTo>
                <a:lnTo>
                  <a:pt x="3454445" y="526149"/>
                </a:lnTo>
                <a:lnTo>
                  <a:pt x="3405322" y="474181"/>
                </a:lnTo>
                <a:lnTo>
                  <a:pt x="3349070" y="424134"/>
                </a:lnTo>
                <a:lnTo>
                  <a:pt x="3318366" y="399875"/>
                </a:lnTo>
                <a:lnTo>
                  <a:pt x="3285993" y="376150"/>
                </a:lnTo>
                <a:lnTo>
                  <a:pt x="3251990" y="352976"/>
                </a:lnTo>
                <a:lnTo>
                  <a:pt x="3216395" y="330371"/>
                </a:lnTo>
                <a:lnTo>
                  <a:pt x="3179245" y="308352"/>
                </a:lnTo>
                <a:lnTo>
                  <a:pt x="3140578" y="286939"/>
                </a:lnTo>
                <a:lnTo>
                  <a:pt x="3100432" y="266147"/>
                </a:lnTo>
                <a:lnTo>
                  <a:pt x="3058845" y="245996"/>
                </a:lnTo>
                <a:lnTo>
                  <a:pt x="3015856" y="226502"/>
                </a:lnTo>
                <a:lnTo>
                  <a:pt x="2971501" y="207684"/>
                </a:lnTo>
                <a:lnTo>
                  <a:pt x="2925819" y="189559"/>
                </a:lnTo>
                <a:lnTo>
                  <a:pt x="2878848" y="172145"/>
                </a:lnTo>
                <a:lnTo>
                  <a:pt x="2830625" y="155461"/>
                </a:lnTo>
                <a:lnTo>
                  <a:pt x="2781189" y="139522"/>
                </a:lnTo>
                <a:lnTo>
                  <a:pt x="2730577" y="124348"/>
                </a:lnTo>
                <a:lnTo>
                  <a:pt x="2678827" y="109956"/>
                </a:lnTo>
                <a:lnTo>
                  <a:pt x="2625978" y="96364"/>
                </a:lnTo>
                <a:lnTo>
                  <a:pt x="2572066" y="83589"/>
                </a:lnTo>
                <a:lnTo>
                  <a:pt x="2517131" y="71650"/>
                </a:lnTo>
                <a:lnTo>
                  <a:pt x="2461210" y="60564"/>
                </a:lnTo>
                <a:lnTo>
                  <a:pt x="2404340" y="50349"/>
                </a:lnTo>
                <a:lnTo>
                  <a:pt x="2346560" y="41022"/>
                </a:lnTo>
                <a:lnTo>
                  <a:pt x="2287908" y="32602"/>
                </a:lnTo>
                <a:lnTo>
                  <a:pt x="2228421" y="25106"/>
                </a:lnTo>
                <a:lnTo>
                  <a:pt x="2168137" y="18551"/>
                </a:lnTo>
                <a:lnTo>
                  <a:pt x="2107095" y="12957"/>
                </a:lnTo>
                <a:lnTo>
                  <a:pt x="2045332" y="8339"/>
                </a:lnTo>
                <a:lnTo>
                  <a:pt x="1982886" y="4717"/>
                </a:lnTo>
                <a:lnTo>
                  <a:pt x="1919795" y="2108"/>
                </a:lnTo>
                <a:lnTo>
                  <a:pt x="1856097" y="530"/>
                </a:lnTo>
                <a:lnTo>
                  <a:pt x="1791830" y="0"/>
                </a:lnTo>
                <a:close/>
              </a:path>
              <a:path w="3583940" h="2160904">
                <a:moveTo>
                  <a:pt x="2273077" y="1649491"/>
                </a:moveTo>
                <a:lnTo>
                  <a:pt x="1318022" y="1649491"/>
                </a:lnTo>
                <a:lnTo>
                  <a:pt x="1368673" y="1655659"/>
                </a:lnTo>
                <a:lnTo>
                  <a:pt x="1419846" y="1661203"/>
                </a:lnTo>
                <a:lnTo>
                  <a:pt x="1471532" y="1666095"/>
                </a:lnTo>
                <a:lnTo>
                  <a:pt x="1523719" y="1670308"/>
                </a:lnTo>
                <a:lnTo>
                  <a:pt x="1576398" y="1673815"/>
                </a:lnTo>
                <a:lnTo>
                  <a:pt x="1629558" y="1676589"/>
                </a:lnTo>
                <a:lnTo>
                  <a:pt x="1683191" y="1678605"/>
                </a:lnTo>
                <a:lnTo>
                  <a:pt x="1737284" y="1679833"/>
                </a:lnTo>
                <a:lnTo>
                  <a:pt x="1791830" y="1680249"/>
                </a:lnTo>
                <a:lnTo>
                  <a:pt x="1851459" y="1679833"/>
                </a:lnTo>
                <a:lnTo>
                  <a:pt x="1919795" y="1678138"/>
                </a:lnTo>
                <a:lnTo>
                  <a:pt x="1982886" y="1675527"/>
                </a:lnTo>
                <a:lnTo>
                  <a:pt x="2045332" y="1671902"/>
                </a:lnTo>
                <a:lnTo>
                  <a:pt x="2107095" y="1667281"/>
                </a:lnTo>
                <a:lnTo>
                  <a:pt x="2168137" y="1661682"/>
                </a:lnTo>
                <a:lnTo>
                  <a:pt x="2228421" y="1655122"/>
                </a:lnTo>
                <a:lnTo>
                  <a:pt x="2273077" y="1649491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139" name="object 67">
            <a:extLst>
              <a:ext uri="{FF2B5EF4-FFF2-40B4-BE49-F238E27FC236}">
                <a16:creationId xmlns:a16="http://schemas.microsoft.com/office/drawing/2014/main" id="{35AF9267-47FD-C36D-D888-95671C9869C4}"/>
              </a:ext>
            </a:extLst>
          </p:cNvPr>
          <p:cNvSpPr txBox="1"/>
          <p:nvPr/>
        </p:nvSpPr>
        <p:spPr>
          <a:xfrm>
            <a:off x="4052614" y="7424212"/>
            <a:ext cx="2322195" cy="905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460375" marR="5080" indent="-448309">
              <a:lnSpc>
                <a:spcPct val="111000"/>
              </a:lnSpc>
              <a:spcBef>
                <a:spcPts val="90"/>
              </a:spcBef>
            </a:pPr>
            <a:r>
              <a:rPr sz="2600" u="sng" spc="-9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 Black"/>
                <a:cs typeface="Arial Black"/>
              </a:rPr>
              <a:t>Optimal</a:t>
            </a:r>
            <a:r>
              <a:rPr sz="2600" u="sng" spc="-32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 Black"/>
                <a:cs typeface="Arial Black"/>
              </a:rPr>
              <a:t> </a:t>
            </a:r>
            <a:r>
              <a:rPr sz="2600" u="sng" spc="-105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 Black"/>
                <a:cs typeface="Arial Black"/>
              </a:rPr>
              <a:t>Brain</a:t>
            </a:r>
            <a:r>
              <a:rPr sz="2600" spc="-105" dirty="0">
                <a:solidFill>
                  <a:srgbClr val="53585F"/>
                </a:solidFill>
                <a:latin typeface="Arial Black"/>
                <a:cs typeface="Arial Black"/>
              </a:rPr>
              <a:t> </a:t>
            </a:r>
            <a:r>
              <a:rPr sz="2600" u="sng" spc="-1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 Black"/>
                <a:cs typeface="Arial Black"/>
              </a:rPr>
              <a:t>Damage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40" name="object 68">
            <a:extLst>
              <a:ext uri="{FF2B5EF4-FFF2-40B4-BE49-F238E27FC236}">
                <a16:creationId xmlns:a16="http://schemas.microsoft.com/office/drawing/2014/main" id="{EC9A94B1-4FBB-C0C9-56CF-C325F066ADAC}"/>
              </a:ext>
            </a:extLst>
          </p:cNvPr>
          <p:cNvSpPr/>
          <p:nvPr/>
        </p:nvSpPr>
        <p:spPr>
          <a:xfrm>
            <a:off x="13408031" y="6627733"/>
            <a:ext cx="4133850" cy="1965325"/>
          </a:xfrm>
          <a:custGeom>
            <a:avLst/>
            <a:gdLst/>
            <a:ahLst/>
            <a:cxnLst/>
            <a:rect l="l" t="t" r="r" b="b"/>
            <a:pathLst>
              <a:path w="4133850" h="1965325">
                <a:moveTo>
                  <a:pt x="3198870" y="1654072"/>
                </a:moveTo>
                <a:lnTo>
                  <a:pt x="2569953" y="1654072"/>
                </a:lnTo>
                <a:lnTo>
                  <a:pt x="3376860" y="1965254"/>
                </a:lnTo>
                <a:lnTo>
                  <a:pt x="3198870" y="1654072"/>
                </a:lnTo>
                <a:close/>
              </a:path>
              <a:path w="4133850" h="1965325">
                <a:moveTo>
                  <a:pt x="2067026" y="0"/>
                </a:moveTo>
                <a:lnTo>
                  <a:pt x="2000132" y="431"/>
                </a:lnTo>
                <a:lnTo>
                  <a:pt x="1933769" y="1717"/>
                </a:lnTo>
                <a:lnTo>
                  <a:pt x="1867968" y="3844"/>
                </a:lnTo>
                <a:lnTo>
                  <a:pt x="1802762" y="6799"/>
                </a:lnTo>
                <a:lnTo>
                  <a:pt x="1738183" y="10570"/>
                </a:lnTo>
                <a:lnTo>
                  <a:pt x="1674262" y="15143"/>
                </a:lnTo>
                <a:lnTo>
                  <a:pt x="1611032" y="20505"/>
                </a:lnTo>
                <a:lnTo>
                  <a:pt x="1548525" y="26643"/>
                </a:lnTo>
                <a:lnTo>
                  <a:pt x="1486774" y="33545"/>
                </a:lnTo>
                <a:lnTo>
                  <a:pt x="1425809" y="41196"/>
                </a:lnTo>
                <a:lnTo>
                  <a:pt x="1365663" y="49585"/>
                </a:lnTo>
                <a:lnTo>
                  <a:pt x="1306369" y="58698"/>
                </a:lnTo>
                <a:lnTo>
                  <a:pt x="1247958" y="68521"/>
                </a:lnTo>
                <a:lnTo>
                  <a:pt x="1190463" y="79043"/>
                </a:lnTo>
                <a:lnTo>
                  <a:pt x="1133915" y="90249"/>
                </a:lnTo>
                <a:lnTo>
                  <a:pt x="1078346" y="102128"/>
                </a:lnTo>
                <a:lnTo>
                  <a:pt x="1023790" y="114665"/>
                </a:lnTo>
                <a:lnTo>
                  <a:pt x="970277" y="127849"/>
                </a:lnTo>
                <a:lnTo>
                  <a:pt x="917841" y="141665"/>
                </a:lnTo>
                <a:lnTo>
                  <a:pt x="866512" y="156101"/>
                </a:lnTo>
                <a:lnTo>
                  <a:pt x="816323" y="171144"/>
                </a:lnTo>
                <a:lnTo>
                  <a:pt x="767307" y="186780"/>
                </a:lnTo>
                <a:lnTo>
                  <a:pt x="719495" y="202997"/>
                </a:lnTo>
                <a:lnTo>
                  <a:pt x="672919" y="219782"/>
                </a:lnTo>
                <a:lnTo>
                  <a:pt x="627612" y="237122"/>
                </a:lnTo>
                <a:lnTo>
                  <a:pt x="583606" y="255003"/>
                </a:lnTo>
                <a:lnTo>
                  <a:pt x="540932" y="273413"/>
                </a:lnTo>
                <a:lnTo>
                  <a:pt x="499623" y="292339"/>
                </a:lnTo>
                <a:lnTo>
                  <a:pt x="459710" y="311767"/>
                </a:lnTo>
                <a:lnTo>
                  <a:pt x="421227" y="331684"/>
                </a:lnTo>
                <a:lnTo>
                  <a:pt x="384205" y="352078"/>
                </a:lnTo>
                <a:lnTo>
                  <a:pt x="348676" y="372936"/>
                </a:lnTo>
                <a:lnTo>
                  <a:pt x="314672" y="394244"/>
                </a:lnTo>
                <a:lnTo>
                  <a:pt x="282225" y="415989"/>
                </a:lnTo>
                <a:lnTo>
                  <a:pt x="222132" y="460740"/>
                </a:lnTo>
                <a:lnTo>
                  <a:pt x="168654" y="507084"/>
                </a:lnTo>
                <a:lnTo>
                  <a:pt x="122046" y="554918"/>
                </a:lnTo>
                <a:lnTo>
                  <a:pt x="82567" y="604136"/>
                </a:lnTo>
                <a:lnTo>
                  <a:pt x="50472" y="654635"/>
                </a:lnTo>
                <a:lnTo>
                  <a:pt x="26018" y="706310"/>
                </a:lnTo>
                <a:lnTo>
                  <a:pt x="9462" y="759057"/>
                </a:lnTo>
                <a:lnTo>
                  <a:pt x="1062" y="812772"/>
                </a:lnTo>
                <a:lnTo>
                  <a:pt x="0" y="839960"/>
                </a:lnTo>
                <a:lnTo>
                  <a:pt x="1062" y="867149"/>
                </a:lnTo>
                <a:lnTo>
                  <a:pt x="9462" y="920867"/>
                </a:lnTo>
                <a:lnTo>
                  <a:pt x="26018" y="973620"/>
                </a:lnTo>
                <a:lnTo>
                  <a:pt x="50472" y="1025303"/>
                </a:lnTo>
                <a:lnTo>
                  <a:pt x="82567" y="1075812"/>
                </a:lnTo>
                <a:lnTo>
                  <a:pt x="122046" y="1125042"/>
                </a:lnTo>
                <a:lnTo>
                  <a:pt x="168654" y="1172890"/>
                </a:lnTo>
                <a:lnTo>
                  <a:pt x="222132" y="1219249"/>
                </a:lnTo>
                <a:lnTo>
                  <a:pt x="282225" y="1264017"/>
                </a:lnTo>
                <a:lnTo>
                  <a:pt x="314672" y="1285771"/>
                </a:lnTo>
                <a:lnTo>
                  <a:pt x="348676" y="1307088"/>
                </a:lnTo>
                <a:lnTo>
                  <a:pt x="384205" y="1327954"/>
                </a:lnTo>
                <a:lnTo>
                  <a:pt x="421227" y="1348358"/>
                </a:lnTo>
                <a:lnTo>
                  <a:pt x="459710" y="1368285"/>
                </a:lnTo>
                <a:lnTo>
                  <a:pt x="499623" y="1387722"/>
                </a:lnTo>
                <a:lnTo>
                  <a:pt x="540932" y="1406657"/>
                </a:lnTo>
                <a:lnTo>
                  <a:pt x="583606" y="1425077"/>
                </a:lnTo>
                <a:lnTo>
                  <a:pt x="627612" y="1442968"/>
                </a:lnTo>
                <a:lnTo>
                  <a:pt x="672919" y="1460317"/>
                </a:lnTo>
                <a:lnTo>
                  <a:pt x="719495" y="1477111"/>
                </a:lnTo>
                <a:lnTo>
                  <a:pt x="767307" y="1493338"/>
                </a:lnTo>
                <a:lnTo>
                  <a:pt x="816323" y="1508984"/>
                </a:lnTo>
                <a:lnTo>
                  <a:pt x="866512" y="1524036"/>
                </a:lnTo>
                <a:lnTo>
                  <a:pt x="917841" y="1538481"/>
                </a:lnTo>
                <a:lnTo>
                  <a:pt x="970277" y="1552306"/>
                </a:lnTo>
                <a:lnTo>
                  <a:pt x="1023790" y="1565498"/>
                </a:lnTo>
                <a:lnTo>
                  <a:pt x="1078346" y="1578044"/>
                </a:lnTo>
                <a:lnTo>
                  <a:pt x="1133915" y="1589931"/>
                </a:lnTo>
                <a:lnTo>
                  <a:pt x="1190463" y="1601145"/>
                </a:lnTo>
                <a:lnTo>
                  <a:pt x="1247958" y="1611674"/>
                </a:lnTo>
                <a:lnTo>
                  <a:pt x="1306369" y="1621505"/>
                </a:lnTo>
                <a:lnTo>
                  <a:pt x="1365663" y="1630624"/>
                </a:lnTo>
                <a:lnTo>
                  <a:pt x="1425809" y="1639019"/>
                </a:lnTo>
                <a:lnTo>
                  <a:pt x="1486774" y="1646677"/>
                </a:lnTo>
                <a:lnTo>
                  <a:pt x="1548525" y="1653583"/>
                </a:lnTo>
                <a:lnTo>
                  <a:pt x="1611032" y="1659726"/>
                </a:lnTo>
                <a:lnTo>
                  <a:pt x="1674262" y="1665093"/>
                </a:lnTo>
                <a:lnTo>
                  <a:pt x="1738183" y="1669669"/>
                </a:lnTo>
                <a:lnTo>
                  <a:pt x="1802762" y="1673443"/>
                </a:lnTo>
                <a:lnTo>
                  <a:pt x="1867968" y="1676401"/>
                </a:lnTo>
                <a:lnTo>
                  <a:pt x="1933769" y="1678530"/>
                </a:lnTo>
                <a:lnTo>
                  <a:pt x="2000132" y="1679817"/>
                </a:lnTo>
                <a:lnTo>
                  <a:pt x="2067026" y="1680249"/>
                </a:lnTo>
                <a:lnTo>
                  <a:pt x="2118990" y="1679959"/>
                </a:lnTo>
                <a:lnTo>
                  <a:pt x="2170591" y="1679103"/>
                </a:lnTo>
                <a:lnTo>
                  <a:pt x="2221827" y="1677699"/>
                </a:lnTo>
                <a:lnTo>
                  <a:pt x="2272692" y="1675765"/>
                </a:lnTo>
                <a:lnTo>
                  <a:pt x="2320631" y="1673443"/>
                </a:lnTo>
                <a:lnTo>
                  <a:pt x="2321075" y="1673443"/>
                </a:lnTo>
                <a:lnTo>
                  <a:pt x="2423041" y="1666969"/>
                </a:lnTo>
                <a:lnTo>
                  <a:pt x="2521369" y="1658796"/>
                </a:lnTo>
                <a:lnTo>
                  <a:pt x="2569953" y="1654072"/>
                </a:lnTo>
                <a:lnTo>
                  <a:pt x="3198870" y="1654072"/>
                </a:lnTo>
                <a:lnTo>
                  <a:pt x="3142909" y="1556235"/>
                </a:lnTo>
                <a:lnTo>
                  <a:pt x="3208036" y="1539353"/>
                </a:lnTo>
                <a:lnTo>
                  <a:pt x="3271487" y="1521528"/>
                </a:lnTo>
                <a:lnTo>
                  <a:pt x="3333200" y="1502784"/>
                </a:lnTo>
                <a:lnTo>
                  <a:pt x="3393115" y="1483145"/>
                </a:lnTo>
                <a:lnTo>
                  <a:pt x="3451170" y="1462636"/>
                </a:lnTo>
                <a:lnTo>
                  <a:pt x="3507303" y="1441280"/>
                </a:lnTo>
                <a:lnTo>
                  <a:pt x="3561454" y="1419102"/>
                </a:lnTo>
                <a:lnTo>
                  <a:pt x="3613561" y="1396125"/>
                </a:lnTo>
                <a:lnTo>
                  <a:pt x="3663563" y="1372374"/>
                </a:lnTo>
                <a:lnTo>
                  <a:pt x="3711398" y="1347873"/>
                </a:lnTo>
                <a:lnTo>
                  <a:pt x="3757006" y="1322646"/>
                </a:lnTo>
                <a:lnTo>
                  <a:pt x="3800324" y="1296717"/>
                </a:lnTo>
                <a:lnTo>
                  <a:pt x="3841292" y="1270110"/>
                </a:lnTo>
                <a:lnTo>
                  <a:pt x="3879848" y="1242850"/>
                </a:lnTo>
                <a:lnTo>
                  <a:pt x="3915931" y="1214960"/>
                </a:lnTo>
                <a:lnTo>
                  <a:pt x="3949480" y="1186465"/>
                </a:lnTo>
                <a:lnTo>
                  <a:pt x="3980433" y="1157388"/>
                </a:lnTo>
                <a:lnTo>
                  <a:pt x="4008729" y="1127755"/>
                </a:lnTo>
                <a:lnTo>
                  <a:pt x="4034307" y="1097588"/>
                </a:lnTo>
                <a:lnTo>
                  <a:pt x="4057106" y="1066912"/>
                </a:lnTo>
                <a:lnTo>
                  <a:pt x="4094119" y="1004131"/>
                </a:lnTo>
                <a:lnTo>
                  <a:pt x="4119277" y="939604"/>
                </a:lnTo>
                <a:lnTo>
                  <a:pt x="4132092" y="873523"/>
                </a:lnTo>
                <a:lnTo>
                  <a:pt x="4133717" y="839960"/>
                </a:lnTo>
                <a:lnTo>
                  <a:pt x="4132655" y="812772"/>
                </a:lnTo>
                <a:lnTo>
                  <a:pt x="4124257" y="759057"/>
                </a:lnTo>
                <a:lnTo>
                  <a:pt x="4107707" y="706310"/>
                </a:lnTo>
                <a:lnTo>
                  <a:pt x="4083262" y="654635"/>
                </a:lnTo>
                <a:lnTo>
                  <a:pt x="4051177" y="604136"/>
                </a:lnTo>
                <a:lnTo>
                  <a:pt x="4011710" y="554918"/>
                </a:lnTo>
                <a:lnTo>
                  <a:pt x="3965117" y="507084"/>
                </a:lnTo>
                <a:lnTo>
                  <a:pt x="3911654" y="460740"/>
                </a:lnTo>
                <a:lnTo>
                  <a:pt x="3851578" y="415989"/>
                </a:lnTo>
                <a:lnTo>
                  <a:pt x="3819140" y="394244"/>
                </a:lnTo>
                <a:lnTo>
                  <a:pt x="3785145" y="372936"/>
                </a:lnTo>
                <a:lnTo>
                  <a:pt x="3749625" y="352078"/>
                </a:lnTo>
                <a:lnTo>
                  <a:pt x="3712613" y="331684"/>
                </a:lnTo>
                <a:lnTo>
                  <a:pt x="3674139" y="311767"/>
                </a:lnTo>
                <a:lnTo>
                  <a:pt x="3634236" y="292339"/>
                </a:lnTo>
                <a:lnTo>
                  <a:pt x="3592937" y="273413"/>
                </a:lnTo>
                <a:lnTo>
                  <a:pt x="3550273" y="255003"/>
                </a:lnTo>
                <a:lnTo>
                  <a:pt x="3506276" y="237122"/>
                </a:lnTo>
                <a:lnTo>
                  <a:pt x="3460979" y="219782"/>
                </a:lnTo>
                <a:lnTo>
                  <a:pt x="3414413" y="202997"/>
                </a:lnTo>
                <a:lnTo>
                  <a:pt x="3366611" y="186780"/>
                </a:lnTo>
                <a:lnTo>
                  <a:pt x="3317604" y="171144"/>
                </a:lnTo>
                <a:lnTo>
                  <a:pt x="3267425" y="156101"/>
                </a:lnTo>
                <a:lnTo>
                  <a:pt x="3216106" y="141665"/>
                </a:lnTo>
                <a:lnTo>
                  <a:pt x="3163678" y="127849"/>
                </a:lnTo>
                <a:lnTo>
                  <a:pt x="3110174" y="114665"/>
                </a:lnTo>
                <a:lnTo>
                  <a:pt x="3055626" y="102128"/>
                </a:lnTo>
                <a:lnTo>
                  <a:pt x="3000067" y="90249"/>
                </a:lnTo>
                <a:lnTo>
                  <a:pt x="2943527" y="79043"/>
                </a:lnTo>
                <a:lnTo>
                  <a:pt x="2886039" y="68521"/>
                </a:lnTo>
                <a:lnTo>
                  <a:pt x="2827635" y="58698"/>
                </a:lnTo>
                <a:lnTo>
                  <a:pt x="2768348" y="49585"/>
                </a:lnTo>
                <a:lnTo>
                  <a:pt x="2708209" y="41196"/>
                </a:lnTo>
                <a:lnTo>
                  <a:pt x="2647250" y="33545"/>
                </a:lnTo>
                <a:lnTo>
                  <a:pt x="2585503" y="26643"/>
                </a:lnTo>
                <a:lnTo>
                  <a:pt x="2523002" y="20505"/>
                </a:lnTo>
                <a:lnTo>
                  <a:pt x="2459776" y="15143"/>
                </a:lnTo>
                <a:lnTo>
                  <a:pt x="2395859" y="10570"/>
                </a:lnTo>
                <a:lnTo>
                  <a:pt x="2331283" y="6799"/>
                </a:lnTo>
                <a:lnTo>
                  <a:pt x="2266079" y="3844"/>
                </a:lnTo>
                <a:lnTo>
                  <a:pt x="2200281" y="1717"/>
                </a:lnTo>
                <a:lnTo>
                  <a:pt x="2133919" y="431"/>
                </a:lnTo>
                <a:lnTo>
                  <a:pt x="2067026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141" name="object 69">
            <a:extLst>
              <a:ext uri="{FF2B5EF4-FFF2-40B4-BE49-F238E27FC236}">
                <a16:creationId xmlns:a16="http://schemas.microsoft.com/office/drawing/2014/main" id="{2B0B9D1A-A6F4-2ED8-EEEC-C8E72EEFBBD6}"/>
              </a:ext>
            </a:extLst>
          </p:cNvPr>
          <p:cNvSpPr txBox="1"/>
          <p:nvPr/>
        </p:nvSpPr>
        <p:spPr>
          <a:xfrm>
            <a:off x="13972978" y="7001565"/>
            <a:ext cx="3004185" cy="905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624840" marR="5080" indent="-612775">
              <a:lnSpc>
                <a:spcPct val="111000"/>
              </a:lnSpc>
              <a:spcBef>
                <a:spcPts val="90"/>
              </a:spcBef>
            </a:pPr>
            <a:r>
              <a:rPr sz="2600" spc="-100" dirty="0">
                <a:solidFill>
                  <a:srgbClr val="53585F"/>
                </a:solidFill>
                <a:latin typeface="Arial Black"/>
                <a:cs typeface="Arial Black"/>
              </a:rPr>
              <a:t>Rapidly</a:t>
            </a:r>
            <a:r>
              <a:rPr sz="2600" spc="-310" dirty="0">
                <a:solidFill>
                  <a:srgbClr val="53585F"/>
                </a:solidFill>
                <a:latin typeface="Arial Black"/>
                <a:cs typeface="Arial Black"/>
              </a:rPr>
              <a:t> </a:t>
            </a:r>
            <a:r>
              <a:rPr sz="2600" spc="-120" dirty="0">
                <a:solidFill>
                  <a:srgbClr val="53585F"/>
                </a:solidFill>
                <a:latin typeface="Arial Black"/>
                <a:cs typeface="Arial Black"/>
              </a:rPr>
              <a:t>increased </a:t>
            </a:r>
            <a:r>
              <a:rPr sz="2600" spc="-160" dirty="0">
                <a:solidFill>
                  <a:srgbClr val="53585F"/>
                </a:solidFill>
                <a:latin typeface="Arial Black"/>
                <a:cs typeface="Arial Black"/>
              </a:rPr>
              <a:t>since</a:t>
            </a:r>
            <a:r>
              <a:rPr sz="2600" spc="-320" dirty="0">
                <a:solidFill>
                  <a:srgbClr val="53585F"/>
                </a:solidFill>
                <a:latin typeface="Arial Black"/>
                <a:cs typeface="Arial Black"/>
              </a:rPr>
              <a:t> </a:t>
            </a:r>
            <a:r>
              <a:rPr sz="2600" spc="-20" dirty="0">
                <a:solidFill>
                  <a:srgbClr val="53585F"/>
                </a:solidFill>
                <a:latin typeface="Arial Black"/>
                <a:cs typeface="Arial Black"/>
              </a:rPr>
              <a:t>2015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37931944-203B-AE7C-40C7-CF4688809920}"/>
              </a:ext>
            </a:extLst>
          </p:cNvPr>
          <p:cNvSpPr txBox="1"/>
          <p:nvPr/>
        </p:nvSpPr>
        <p:spPr>
          <a:xfrm rot="16200000">
            <a:off x="485333" y="5449046"/>
            <a:ext cx="3256916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800" spc="70" dirty="0">
                <a:latin typeface="Arial" panose="020B0604020202020204" pitchFamily="34" charset="0"/>
                <a:cs typeface="Arial" panose="020B0604020202020204" pitchFamily="34" charset="0"/>
              </a:rPr>
              <a:t># Publications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object 70">
            <a:extLst>
              <a:ext uri="{FF2B5EF4-FFF2-40B4-BE49-F238E27FC236}">
                <a16:creationId xmlns:a16="http://schemas.microsoft.com/office/drawing/2014/main" id="{9526AAAE-8B5D-23E5-5C3B-E785AC5D500A}"/>
              </a:ext>
            </a:extLst>
          </p:cNvPr>
          <p:cNvSpPr txBox="1"/>
          <p:nvPr/>
        </p:nvSpPr>
        <p:spPr>
          <a:xfrm>
            <a:off x="6765716" y="10791777"/>
            <a:ext cx="11056620" cy="4161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0160" algn="ctr">
              <a:lnSpc>
                <a:spcPct val="100000"/>
              </a:lnSpc>
              <a:spcBef>
                <a:spcPts val="125"/>
              </a:spcBef>
            </a:pPr>
            <a:r>
              <a:rPr sz="2600" i="1" u="sng" spc="85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sz="2600" i="1" u="sng" spc="-5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u="sng" spc="5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endParaRPr sz="2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FDEE7BC5-53B4-B9EB-6EF5-463B4E5464FC}"/>
              </a:ext>
            </a:extLst>
          </p:cNvPr>
          <p:cNvSpPr txBox="1"/>
          <p:nvPr/>
        </p:nvSpPr>
        <p:spPr>
          <a:xfrm>
            <a:off x="6173145" y="12501180"/>
            <a:ext cx="12241762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655"/>
              </a:spcBef>
            </a:pPr>
            <a:r>
              <a:rPr lang="en-US" sz="2000" spc="-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LeCun,</a:t>
            </a:r>
            <a:r>
              <a:rPr lang="en-US"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2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Y.,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1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Denker,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20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J.,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Solla,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2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2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(1989).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Optimal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brain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damage.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Advances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neural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en-US"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systems,</a:t>
            </a:r>
            <a:r>
              <a:rPr lang="en-US"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76316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9025B-0BC0-895E-792A-36609733C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FFDFEE8-8026-8C93-A45F-D1513FA7F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Background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79C02D-1371-4267-604E-D94A0471652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8" name="Shape 3">
            <a:extLst>
              <a:ext uri="{FF2B5EF4-FFF2-40B4-BE49-F238E27FC236}">
                <a16:creationId xmlns:a16="http://schemas.microsoft.com/office/drawing/2014/main" id="{631B4E0D-7B29-88BC-A4BF-7EBCAA973871}"/>
              </a:ext>
            </a:extLst>
          </p:cNvPr>
          <p:cNvSpPr/>
          <p:nvPr/>
        </p:nvSpPr>
        <p:spPr>
          <a:xfrm>
            <a:off x="11581602" y="7312774"/>
            <a:ext cx="11155680" cy="3749040"/>
          </a:xfrm>
          <a:prstGeom prst="roundRect">
            <a:avLst>
              <a:gd name="adj" fmla="val 4878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4">
            <a:extLst>
              <a:ext uri="{FF2B5EF4-FFF2-40B4-BE49-F238E27FC236}">
                <a16:creationId xmlns:a16="http://schemas.microsoft.com/office/drawing/2014/main" id="{40126754-4FDE-E1EF-B0E1-9C66248CFC40}"/>
              </a:ext>
            </a:extLst>
          </p:cNvPr>
          <p:cNvSpPr/>
          <p:nvPr/>
        </p:nvSpPr>
        <p:spPr>
          <a:xfrm>
            <a:off x="12075378" y="7806550"/>
            <a:ext cx="1463040" cy="146304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1">
            <a:extLst>
              <a:ext uri="{FF2B5EF4-FFF2-40B4-BE49-F238E27FC236}">
                <a16:creationId xmlns:a16="http://schemas.microsoft.com/office/drawing/2014/main" id="{BE4597B7-8D0A-117E-891C-4BA07921B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6508" y="8157680"/>
            <a:ext cx="760781" cy="760781"/>
          </a:xfrm>
          <a:prstGeom prst="rect">
            <a:avLst/>
          </a:prstGeom>
        </p:spPr>
      </p:pic>
      <p:sp>
        <p:nvSpPr>
          <p:cNvPr id="41" name="Text 5">
            <a:extLst>
              <a:ext uri="{FF2B5EF4-FFF2-40B4-BE49-F238E27FC236}">
                <a16:creationId xmlns:a16="http://schemas.microsoft.com/office/drawing/2014/main" id="{8E6AC48B-2963-7B99-D882-9C808E7294E6}"/>
              </a:ext>
            </a:extLst>
          </p:cNvPr>
          <p:cNvSpPr txBox="1"/>
          <p:nvPr/>
        </p:nvSpPr>
        <p:spPr>
          <a:xfrm>
            <a:off x="13776162" y="7678534"/>
            <a:ext cx="8595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Inspired by biology.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 mammals, many synaptic connections form in infancy; the rarely used ones weaken and disappear as the brain matures — exactly what pruning does to a network (Han et al.).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6">
            <a:extLst>
              <a:ext uri="{FF2B5EF4-FFF2-40B4-BE49-F238E27FC236}">
                <a16:creationId xmlns:a16="http://schemas.microsoft.com/office/drawing/2014/main" id="{C0ECA9A6-0B9A-ABA5-C641-35B6917A92CA}"/>
              </a:ext>
            </a:extLst>
          </p:cNvPr>
          <p:cNvSpPr txBox="1"/>
          <p:nvPr/>
        </p:nvSpPr>
        <p:spPr>
          <a:xfrm>
            <a:off x="710682" y="2976213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classic three-steps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7">
            <a:extLst>
              <a:ext uri="{FF2B5EF4-FFF2-40B4-BE49-F238E27FC236}">
                <a16:creationId xmlns:a16="http://schemas.microsoft.com/office/drawing/2014/main" id="{9EEDC582-09BF-A7C3-729C-600E851073DB}"/>
              </a:ext>
            </a:extLst>
          </p:cNvPr>
          <p:cNvSpPr/>
          <p:nvPr/>
        </p:nvSpPr>
        <p:spPr>
          <a:xfrm>
            <a:off x="854373" y="4130662"/>
            <a:ext cx="10424160" cy="2103120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8">
            <a:extLst>
              <a:ext uri="{FF2B5EF4-FFF2-40B4-BE49-F238E27FC236}">
                <a16:creationId xmlns:a16="http://schemas.microsoft.com/office/drawing/2014/main" id="{508EB23A-D303-BC8C-B1E5-70EC9BB603E0}"/>
              </a:ext>
            </a:extLst>
          </p:cNvPr>
          <p:cNvSpPr/>
          <p:nvPr/>
        </p:nvSpPr>
        <p:spPr>
          <a:xfrm>
            <a:off x="1256709" y="4642726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9">
            <a:extLst>
              <a:ext uri="{FF2B5EF4-FFF2-40B4-BE49-F238E27FC236}">
                <a16:creationId xmlns:a16="http://schemas.microsoft.com/office/drawing/2014/main" id="{95D88160-409A-6DE5-228C-FDBDEB9DDAA8}"/>
              </a:ext>
            </a:extLst>
          </p:cNvPr>
          <p:cNvSpPr txBox="1"/>
          <p:nvPr/>
        </p:nvSpPr>
        <p:spPr>
          <a:xfrm>
            <a:off x="1256709" y="464272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400" dirty="0"/>
          </a:p>
        </p:txBody>
      </p:sp>
      <p:sp>
        <p:nvSpPr>
          <p:cNvPr id="144" name="Text 10">
            <a:extLst>
              <a:ext uri="{FF2B5EF4-FFF2-40B4-BE49-F238E27FC236}">
                <a16:creationId xmlns:a16="http://schemas.microsoft.com/office/drawing/2014/main" id="{FBCD09C7-BBAF-02F8-B745-51303FDFC550}"/>
              </a:ext>
            </a:extLst>
          </p:cNvPr>
          <p:cNvSpPr txBox="1"/>
          <p:nvPr/>
        </p:nvSpPr>
        <p:spPr>
          <a:xfrm>
            <a:off x="2683173" y="4386694"/>
            <a:ext cx="8229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Train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 11">
            <a:extLst>
              <a:ext uri="{FF2B5EF4-FFF2-40B4-BE49-F238E27FC236}">
                <a16:creationId xmlns:a16="http://schemas.microsoft.com/office/drawing/2014/main" id="{F9E5C855-863D-5DDD-3F92-9DA22469167E}"/>
              </a:ext>
            </a:extLst>
          </p:cNvPr>
          <p:cNvSpPr txBox="1"/>
          <p:nvPr/>
        </p:nvSpPr>
        <p:spPr>
          <a:xfrm>
            <a:off x="2683173" y="5081638"/>
            <a:ext cx="8321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 the network normally — weight magnitude signals importance.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Shape 12">
            <a:extLst>
              <a:ext uri="{FF2B5EF4-FFF2-40B4-BE49-F238E27FC236}">
                <a16:creationId xmlns:a16="http://schemas.microsoft.com/office/drawing/2014/main" id="{BCD9CCC9-0153-D24D-4EC4-A5646FDD6BEE}"/>
              </a:ext>
            </a:extLst>
          </p:cNvPr>
          <p:cNvSpPr/>
          <p:nvPr/>
        </p:nvSpPr>
        <p:spPr>
          <a:xfrm>
            <a:off x="854373" y="6544678"/>
            <a:ext cx="10424160" cy="2103120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0" name="Shape 13">
            <a:extLst>
              <a:ext uri="{FF2B5EF4-FFF2-40B4-BE49-F238E27FC236}">
                <a16:creationId xmlns:a16="http://schemas.microsoft.com/office/drawing/2014/main" id="{286C2B4A-3809-72A5-EC98-7D9511DCFEB0}"/>
              </a:ext>
            </a:extLst>
          </p:cNvPr>
          <p:cNvSpPr/>
          <p:nvPr/>
        </p:nvSpPr>
        <p:spPr>
          <a:xfrm>
            <a:off x="1256709" y="7056742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1" name="Text 14">
            <a:extLst>
              <a:ext uri="{FF2B5EF4-FFF2-40B4-BE49-F238E27FC236}">
                <a16:creationId xmlns:a16="http://schemas.microsoft.com/office/drawing/2014/main" id="{F92D2ABC-FF74-F75B-4B90-2140BF9CE0FF}"/>
              </a:ext>
            </a:extLst>
          </p:cNvPr>
          <p:cNvSpPr txBox="1"/>
          <p:nvPr/>
        </p:nvSpPr>
        <p:spPr>
          <a:xfrm>
            <a:off x="1256709" y="7056742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400" dirty="0"/>
          </a:p>
        </p:txBody>
      </p:sp>
      <p:sp>
        <p:nvSpPr>
          <p:cNvPr id="152" name="Text 15">
            <a:extLst>
              <a:ext uri="{FF2B5EF4-FFF2-40B4-BE49-F238E27FC236}">
                <a16:creationId xmlns:a16="http://schemas.microsoft.com/office/drawing/2014/main" id="{2B422F59-91E9-BC6B-E6F7-4B306C253CC0}"/>
              </a:ext>
            </a:extLst>
          </p:cNvPr>
          <p:cNvSpPr txBox="1"/>
          <p:nvPr/>
        </p:nvSpPr>
        <p:spPr>
          <a:xfrm>
            <a:off x="2683173" y="6800710"/>
            <a:ext cx="8229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Prune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 16">
            <a:extLst>
              <a:ext uri="{FF2B5EF4-FFF2-40B4-BE49-F238E27FC236}">
                <a16:creationId xmlns:a16="http://schemas.microsoft.com/office/drawing/2014/main" id="{04166A85-2232-38DB-FBA2-E5F5DB788277}"/>
              </a:ext>
            </a:extLst>
          </p:cNvPr>
          <p:cNvSpPr txBox="1"/>
          <p:nvPr/>
        </p:nvSpPr>
        <p:spPr>
          <a:xfrm>
            <a:off x="2683173" y="7495654"/>
            <a:ext cx="8321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Zero out weights below a threshold, cutting the least-important connections.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Shape 17">
            <a:extLst>
              <a:ext uri="{FF2B5EF4-FFF2-40B4-BE49-F238E27FC236}">
                <a16:creationId xmlns:a16="http://schemas.microsoft.com/office/drawing/2014/main" id="{C2E4BD43-4B65-DF07-3235-ADA52089CD9F}"/>
              </a:ext>
            </a:extLst>
          </p:cNvPr>
          <p:cNvSpPr/>
          <p:nvPr/>
        </p:nvSpPr>
        <p:spPr>
          <a:xfrm>
            <a:off x="854373" y="8958694"/>
            <a:ext cx="10424160" cy="2103120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5" name="Shape 18">
            <a:extLst>
              <a:ext uri="{FF2B5EF4-FFF2-40B4-BE49-F238E27FC236}">
                <a16:creationId xmlns:a16="http://schemas.microsoft.com/office/drawing/2014/main" id="{65EF3C13-5DF6-A46A-5050-0EDD09350948}"/>
              </a:ext>
            </a:extLst>
          </p:cNvPr>
          <p:cNvSpPr/>
          <p:nvPr/>
        </p:nvSpPr>
        <p:spPr>
          <a:xfrm>
            <a:off x="1256709" y="9470758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6" name="Text 19">
            <a:extLst>
              <a:ext uri="{FF2B5EF4-FFF2-40B4-BE49-F238E27FC236}">
                <a16:creationId xmlns:a16="http://schemas.microsoft.com/office/drawing/2014/main" id="{3FADDA1B-7B9E-D711-5CA8-84975244FB16}"/>
              </a:ext>
            </a:extLst>
          </p:cNvPr>
          <p:cNvSpPr txBox="1"/>
          <p:nvPr/>
        </p:nvSpPr>
        <p:spPr>
          <a:xfrm>
            <a:off x="1256709" y="9470758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400" dirty="0"/>
          </a:p>
        </p:txBody>
      </p:sp>
      <p:sp>
        <p:nvSpPr>
          <p:cNvPr id="157" name="Text 20">
            <a:extLst>
              <a:ext uri="{FF2B5EF4-FFF2-40B4-BE49-F238E27FC236}">
                <a16:creationId xmlns:a16="http://schemas.microsoft.com/office/drawing/2014/main" id="{CB79C118-9127-4E2F-32A6-7C40E77DD023}"/>
              </a:ext>
            </a:extLst>
          </p:cNvPr>
          <p:cNvSpPr txBox="1"/>
          <p:nvPr/>
        </p:nvSpPr>
        <p:spPr>
          <a:xfrm>
            <a:off x="2683173" y="9214726"/>
            <a:ext cx="8229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Fine-tune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 21">
            <a:extLst>
              <a:ext uri="{FF2B5EF4-FFF2-40B4-BE49-F238E27FC236}">
                <a16:creationId xmlns:a16="http://schemas.microsoft.com/office/drawing/2014/main" id="{DE8E1574-D656-E513-57A2-51446793CDF3}"/>
              </a:ext>
            </a:extLst>
          </p:cNvPr>
          <p:cNvSpPr txBox="1"/>
          <p:nvPr/>
        </p:nvSpPr>
        <p:spPr>
          <a:xfrm>
            <a:off x="2683173" y="9909670"/>
            <a:ext cx="8321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Fine-tune the survivors to recover any lost accuracy. Repeat to balance ratio vs. accuracy.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FC6A0867-5D44-F32D-E472-CDB4CEF1262A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the connections which is less value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2" name="Picture 161">
            <a:extLst>
              <a:ext uri="{FF2B5EF4-FFF2-40B4-BE49-F238E27FC236}">
                <a16:creationId xmlns:a16="http://schemas.microsoft.com/office/drawing/2014/main" id="{CBF8D7AC-12ED-9678-3682-2A97DA728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8562" y="1751333"/>
            <a:ext cx="10424261" cy="4114840"/>
          </a:xfrm>
          <a:prstGeom prst="rect">
            <a:avLst/>
          </a:prstGeom>
        </p:spPr>
      </p:pic>
      <p:sp>
        <p:nvSpPr>
          <p:cNvPr id="164" name="Text 6">
            <a:extLst>
              <a:ext uri="{FF2B5EF4-FFF2-40B4-BE49-F238E27FC236}">
                <a16:creationId xmlns:a16="http://schemas.microsoft.com/office/drawing/2014/main" id="{A973661C-C9E0-2B75-929D-D9528E549028}"/>
              </a:ext>
            </a:extLst>
          </p:cNvPr>
          <p:cNvSpPr/>
          <p:nvPr/>
        </p:nvSpPr>
        <p:spPr>
          <a:xfrm>
            <a:off x="10821332" y="5611990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Overview of pruning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92933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13CF0-6740-6A48-5839-0B058D86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FED47FF6-B497-8663-A541-02E75B936D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Background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727E5C-3A67-B4E6-9D70-D61DD84D63D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C6A2DFB-50BD-CCD8-D3D2-41685273D97D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neural network smaller by removing synapses and neurons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 6">
            <a:extLst>
              <a:ext uri="{FF2B5EF4-FFF2-40B4-BE49-F238E27FC236}">
                <a16:creationId xmlns:a16="http://schemas.microsoft.com/office/drawing/2014/main" id="{655C865C-0298-2761-5A1B-6319BB7D47E0}"/>
              </a:ext>
            </a:extLst>
          </p:cNvPr>
          <p:cNvSpPr/>
          <p:nvPr/>
        </p:nvSpPr>
        <p:spPr>
          <a:xfrm>
            <a:off x="10821332" y="5611990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Overview of pruning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object 63">
            <a:extLst>
              <a:ext uri="{FF2B5EF4-FFF2-40B4-BE49-F238E27FC236}">
                <a16:creationId xmlns:a16="http://schemas.microsoft.com/office/drawing/2014/main" id="{F34A94C5-F9CD-F21E-919E-92B62EDD3B6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8430" y="2671743"/>
            <a:ext cx="15534594" cy="8782605"/>
          </a:xfrm>
          <a:prstGeom prst="rect">
            <a:avLst/>
          </a:prstGeom>
        </p:spPr>
      </p:pic>
      <p:grpSp>
        <p:nvGrpSpPr>
          <p:cNvPr id="191" name="object 3">
            <a:extLst>
              <a:ext uri="{FF2B5EF4-FFF2-40B4-BE49-F238E27FC236}">
                <a16:creationId xmlns:a16="http://schemas.microsoft.com/office/drawing/2014/main" id="{5598FD47-1DEB-C777-C6E6-3C707D70B3A8}"/>
              </a:ext>
            </a:extLst>
          </p:cNvPr>
          <p:cNvGrpSpPr/>
          <p:nvPr/>
        </p:nvGrpSpPr>
        <p:grpSpPr>
          <a:xfrm>
            <a:off x="1661753" y="3186679"/>
            <a:ext cx="3440846" cy="3671321"/>
            <a:chOff x="1692382" y="2786736"/>
            <a:chExt cx="3440846" cy="3671321"/>
          </a:xfrm>
        </p:grpSpPr>
        <p:sp>
          <p:nvSpPr>
            <p:cNvPr id="204" name="object 4">
              <a:extLst>
                <a:ext uri="{FF2B5EF4-FFF2-40B4-BE49-F238E27FC236}">
                  <a16:creationId xmlns:a16="http://schemas.microsoft.com/office/drawing/2014/main" id="{8115AABC-8D3B-D51B-5DBA-212BEC14061B}"/>
                </a:ext>
              </a:extLst>
            </p:cNvPr>
            <p:cNvSpPr/>
            <p:nvPr/>
          </p:nvSpPr>
          <p:spPr>
            <a:xfrm>
              <a:off x="2853931" y="5885922"/>
              <a:ext cx="1289050" cy="572135"/>
            </a:xfrm>
            <a:custGeom>
              <a:avLst/>
              <a:gdLst/>
              <a:ahLst/>
              <a:cxnLst/>
              <a:rect l="l" t="t" r="r" b="b"/>
              <a:pathLst>
                <a:path w="1289050" h="572135">
                  <a:moveTo>
                    <a:pt x="571690" y="285838"/>
                  </a:moveTo>
                  <a:lnTo>
                    <a:pt x="568337" y="242087"/>
                  </a:lnTo>
                  <a:lnTo>
                    <a:pt x="558292" y="199161"/>
                  </a:lnTo>
                  <a:lnTo>
                    <a:pt x="541540" y="157911"/>
                  </a:lnTo>
                  <a:lnTo>
                    <a:pt x="518109" y="119151"/>
                  </a:lnTo>
                  <a:lnTo>
                    <a:pt x="487959" y="83718"/>
                  </a:lnTo>
                  <a:lnTo>
                    <a:pt x="452539" y="53581"/>
                  </a:lnTo>
                  <a:lnTo>
                    <a:pt x="413778" y="30137"/>
                  </a:lnTo>
                  <a:lnTo>
                    <a:pt x="372516" y="13385"/>
                  </a:lnTo>
                  <a:lnTo>
                    <a:pt x="329603" y="3340"/>
                  </a:lnTo>
                  <a:lnTo>
                    <a:pt x="285851" y="0"/>
                  </a:lnTo>
                  <a:lnTo>
                    <a:pt x="242087" y="3340"/>
                  </a:lnTo>
                  <a:lnTo>
                    <a:pt x="199174" y="13385"/>
                  </a:lnTo>
                  <a:lnTo>
                    <a:pt x="157911" y="30137"/>
                  </a:lnTo>
                  <a:lnTo>
                    <a:pt x="119151" y="53581"/>
                  </a:lnTo>
                  <a:lnTo>
                    <a:pt x="83731" y="83718"/>
                  </a:lnTo>
                  <a:lnTo>
                    <a:pt x="53581" y="119151"/>
                  </a:lnTo>
                  <a:lnTo>
                    <a:pt x="30149" y="157911"/>
                  </a:lnTo>
                  <a:lnTo>
                    <a:pt x="13398" y="199161"/>
                  </a:lnTo>
                  <a:lnTo>
                    <a:pt x="3352" y="242087"/>
                  </a:lnTo>
                  <a:lnTo>
                    <a:pt x="0" y="285838"/>
                  </a:lnTo>
                  <a:lnTo>
                    <a:pt x="3352" y="329590"/>
                  </a:lnTo>
                  <a:lnTo>
                    <a:pt x="13398" y="372503"/>
                  </a:lnTo>
                  <a:lnTo>
                    <a:pt x="30149" y="413766"/>
                  </a:lnTo>
                  <a:lnTo>
                    <a:pt x="53581" y="452526"/>
                  </a:lnTo>
                  <a:lnTo>
                    <a:pt x="83731" y="487959"/>
                  </a:lnTo>
                  <a:lnTo>
                    <a:pt x="119151" y="518096"/>
                  </a:lnTo>
                  <a:lnTo>
                    <a:pt x="157911" y="541540"/>
                  </a:lnTo>
                  <a:lnTo>
                    <a:pt x="199174" y="558279"/>
                  </a:lnTo>
                  <a:lnTo>
                    <a:pt x="242087" y="568325"/>
                  </a:lnTo>
                  <a:lnTo>
                    <a:pt x="285851" y="571677"/>
                  </a:lnTo>
                  <a:lnTo>
                    <a:pt x="329603" y="568325"/>
                  </a:lnTo>
                  <a:lnTo>
                    <a:pt x="372516" y="558279"/>
                  </a:lnTo>
                  <a:lnTo>
                    <a:pt x="413778" y="541540"/>
                  </a:lnTo>
                  <a:lnTo>
                    <a:pt x="452539" y="518096"/>
                  </a:lnTo>
                  <a:lnTo>
                    <a:pt x="487959" y="487959"/>
                  </a:lnTo>
                  <a:lnTo>
                    <a:pt x="518109" y="452526"/>
                  </a:lnTo>
                  <a:lnTo>
                    <a:pt x="541540" y="413766"/>
                  </a:lnTo>
                  <a:lnTo>
                    <a:pt x="558292" y="372503"/>
                  </a:lnTo>
                  <a:lnTo>
                    <a:pt x="568337" y="329590"/>
                  </a:lnTo>
                  <a:lnTo>
                    <a:pt x="571690" y="285838"/>
                  </a:lnTo>
                  <a:close/>
                </a:path>
                <a:path w="1289050" h="572135">
                  <a:moveTo>
                    <a:pt x="1288859" y="285838"/>
                  </a:moveTo>
                  <a:lnTo>
                    <a:pt x="1285519" y="242087"/>
                  </a:lnTo>
                  <a:lnTo>
                    <a:pt x="1275461" y="199161"/>
                  </a:lnTo>
                  <a:lnTo>
                    <a:pt x="1258722" y="157911"/>
                  </a:lnTo>
                  <a:lnTo>
                    <a:pt x="1235278" y="119151"/>
                  </a:lnTo>
                  <a:lnTo>
                    <a:pt x="1205141" y="83718"/>
                  </a:lnTo>
                  <a:lnTo>
                    <a:pt x="1169708" y="53581"/>
                  </a:lnTo>
                  <a:lnTo>
                    <a:pt x="1130947" y="30137"/>
                  </a:lnTo>
                  <a:lnTo>
                    <a:pt x="1089698" y="13385"/>
                  </a:lnTo>
                  <a:lnTo>
                    <a:pt x="1046772" y="3340"/>
                  </a:lnTo>
                  <a:lnTo>
                    <a:pt x="1003020" y="0"/>
                  </a:lnTo>
                  <a:lnTo>
                    <a:pt x="959269" y="3340"/>
                  </a:lnTo>
                  <a:lnTo>
                    <a:pt x="916355" y="13385"/>
                  </a:lnTo>
                  <a:lnTo>
                    <a:pt x="875093" y="30137"/>
                  </a:lnTo>
                  <a:lnTo>
                    <a:pt x="836333" y="53581"/>
                  </a:lnTo>
                  <a:lnTo>
                    <a:pt x="800900" y="83718"/>
                  </a:lnTo>
                  <a:lnTo>
                    <a:pt x="770763" y="119151"/>
                  </a:lnTo>
                  <a:lnTo>
                    <a:pt x="747318" y="157911"/>
                  </a:lnTo>
                  <a:lnTo>
                    <a:pt x="730580" y="199161"/>
                  </a:lnTo>
                  <a:lnTo>
                    <a:pt x="720534" y="242087"/>
                  </a:lnTo>
                  <a:lnTo>
                    <a:pt x="717181" y="285838"/>
                  </a:lnTo>
                  <a:lnTo>
                    <a:pt x="720534" y="329590"/>
                  </a:lnTo>
                  <a:lnTo>
                    <a:pt x="730580" y="372503"/>
                  </a:lnTo>
                  <a:lnTo>
                    <a:pt x="747318" y="413766"/>
                  </a:lnTo>
                  <a:lnTo>
                    <a:pt x="770763" y="452526"/>
                  </a:lnTo>
                  <a:lnTo>
                    <a:pt x="800900" y="487959"/>
                  </a:lnTo>
                  <a:lnTo>
                    <a:pt x="836333" y="518096"/>
                  </a:lnTo>
                  <a:lnTo>
                    <a:pt x="875093" y="541540"/>
                  </a:lnTo>
                  <a:lnTo>
                    <a:pt x="916355" y="558279"/>
                  </a:lnTo>
                  <a:lnTo>
                    <a:pt x="959269" y="568325"/>
                  </a:lnTo>
                  <a:lnTo>
                    <a:pt x="1003020" y="571677"/>
                  </a:lnTo>
                  <a:lnTo>
                    <a:pt x="1046772" y="568325"/>
                  </a:lnTo>
                  <a:lnTo>
                    <a:pt x="1089698" y="558279"/>
                  </a:lnTo>
                  <a:lnTo>
                    <a:pt x="1130947" y="541540"/>
                  </a:lnTo>
                  <a:lnTo>
                    <a:pt x="1169708" y="518096"/>
                  </a:lnTo>
                  <a:lnTo>
                    <a:pt x="1205141" y="487959"/>
                  </a:lnTo>
                  <a:lnTo>
                    <a:pt x="1235278" y="452526"/>
                  </a:lnTo>
                  <a:lnTo>
                    <a:pt x="1258722" y="413766"/>
                  </a:lnTo>
                  <a:lnTo>
                    <a:pt x="1275461" y="372503"/>
                  </a:lnTo>
                  <a:lnTo>
                    <a:pt x="1285519" y="329590"/>
                  </a:lnTo>
                  <a:lnTo>
                    <a:pt x="1288859" y="285838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5" name="object 5">
              <a:extLst>
                <a:ext uri="{FF2B5EF4-FFF2-40B4-BE49-F238E27FC236}">
                  <a16:creationId xmlns:a16="http://schemas.microsoft.com/office/drawing/2014/main" id="{45D225D8-17C6-8B97-5FD6-756498821F5C}"/>
                </a:ext>
              </a:extLst>
            </p:cNvPr>
            <p:cNvSpPr/>
            <p:nvPr/>
          </p:nvSpPr>
          <p:spPr>
            <a:xfrm>
              <a:off x="2032566" y="3327312"/>
              <a:ext cx="138430" cy="360045"/>
            </a:xfrm>
            <a:custGeom>
              <a:avLst/>
              <a:gdLst/>
              <a:ahLst/>
              <a:cxnLst/>
              <a:rect l="l" t="t" r="r" b="b"/>
              <a:pathLst>
                <a:path w="138430" h="360045">
                  <a:moveTo>
                    <a:pt x="0" y="0"/>
                  </a:moveTo>
                  <a:lnTo>
                    <a:pt x="126600" y="330269"/>
                  </a:lnTo>
                  <a:lnTo>
                    <a:pt x="137844" y="359600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6" name="object 6">
              <a:extLst>
                <a:ext uri="{FF2B5EF4-FFF2-40B4-BE49-F238E27FC236}">
                  <a16:creationId xmlns:a16="http://schemas.microsoft.com/office/drawing/2014/main" id="{36DF6C63-FB24-4CDE-F801-0A5670C6066B}"/>
                </a:ext>
              </a:extLst>
            </p:cNvPr>
            <p:cNvSpPr/>
            <p:nvPr/>
          </p:nvSpPr>
          <p:spPr>
            <a:xfrm>
              <a:off x="2041841" y="3612607"/>
              <a:ext cx="234950" cy="280035"/>
            </a:xfrm>
            <a:custGeom>
              <a:avLst/>
              <a:gdLst/>
              <a:ahLst/>
              <a:cxnLst/>
              <a:rect l="l" t="t" r="r" b="b"/>
              <a:pathLst>
                <a:path w="234950" h="280035">
                  <a:moveTo>
                    <a:pt x="234651" y="0"/>
                  </a:moveTo>
                  <a:lnTo>
                    <a:pt x="0" y="89948"/>
                  </a:lnTo>
                  <a:lnTo>
                    <a:pt x="207274" y="279626"/>
                  </a:lnTo>
                  <a:lnTo>
                    <a:pt x="234651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7" name="object 7">
              <a:extLst>
                <a:ext uri="{FF2B5EF4-FFF2-40B4-BE49-F238E27FC236}">
                  <a16:creationId xmlns:a16="http://schemas.microsoft.com/office/drawing/2014/main" id="{9093FF86-B546-9901-785B-F88CD08D8B55}"/>
                </a:ext>
              </a:extLst>
            </p:cNvPr>
            <p:cNvSpPr/>
            <p:nvPr/>
          </p:nvSpPr>
          <p:spPr>
            <a:xfrm>
              <a:off x="2115908" y="3291390"/>
              <a:ext cx="2130425" cy="469265"/>
            </a:xfrm>
            <a:custGeom>
              <a:avLst/>
              <a:gdLst/>
              <a:ahLst/>
              <a:cxnLst/>
              <a:rect l="l" t="t" r="r" b="b"/>
              <a:pathLst>
                <a:path w="2130425" h="469264">
                  <a:moveTo>
                    <a:pt x="0" y="0"/>
                  </a:moveTo>
                  <a:lnTo>
                    <a:pt x="2099234" y="462303"/>
                  </a:lnTo>
                  <a:lnTo>
                    <a:pt x="2129911" y="469059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8" name="object 8">
              <a:extLst>
                <a:ext uri="{FF2B5EF4-FFF2-40B4-BE49-F238E27FC236}">
                  <a16:creationId xmlns:a16="http://schemas.microsoft.com/office/drawing/2014/main" id="{1599682B-E1E8-2001-D82D-95B3B853AF8B}"/>
                </a:ext>
              </a:extLst>
            </p:cNvPr>
            <p:cNvSpPr/>
            <p:nvPr/>
          </p:nvSpPr>
          <p:spPr>
            <a:xfrm>
              <a:off x="4188118" y="3630982"/>
              <a:ext cx="273050" cy="245745"/>
            </a:xfrm>
            <a:custGeom>
              <a:avLst/>
              <a:gdLst/>
              <a:ahLst/>
              <a:cxnLst/>
              <a:rect l="l" t="t" r="r" b="b"/>
              <a:pathLst>
                <a:path w="273050" h="245745">
                  <a:moveTo>
                    <a:pt x="54047" y="0"/>
                  </a:moveTo>
                  <a:lnTo>
                    <a:pt x="0" y="245420"/>
                  </a:lnTo>
                  <a:lnTo>
                    <a:pt x="272444" y="176757"/>
                  </a:lnTo>
                  <a:lnTo>
                    <a:pt x="54047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9" name="object 9">
              <a:extLst>
                <a:ext uri="{FF2B5EF4-FFF2-40B4-BE49-F238E27FC236}">
                  <a16:creationId xmlns:a16="http://schemas.microsoft.com/office/drawing/2014/main" id="{2434ED91-BD64-D435-70EB-006C5AC6D4EB}"/>
                </a:ext>
              </a:extLst>
            </p:cNvPr>
            <p:cNvSpPr/>
            <p:nvPr/>
          </p:nvSpPr>
          <p:spPr>
            <a:xfrm>
              <a:off x="1692382" y="2786736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6" y="3348"/>
                  </a:lnTo>
                  <a:lnTo>
                    <a:pt x="199166" y="13395"/>
                  </a:lnTo>
                  <a:lnTo>
                    <a:pt x="157909" y="30139"/>
                  </a:lnTo>
                  <a:lnTo>
                    <a:pt x="119150" y="53580"/>
                  </a:lnTo>
                  <a:lnTo>
                    <a:pt x="83720" y="83720"/>
                  </a:lnTo>
                  <a:lnTo>
                    <a:pt x="53580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0" y="452529"/>
                  </a:lnTo>
                  <a:lnTo>
                    <a:pt x="83720" y="487959"/>
                  </a:lnTo>
                  <a:lnTo>
                    <a:pt x="119150" y="518098"/>
                  </a:lnTo>
                  <a:lnTo>
                    <a:pt x="157909" y="541540"/>
                  </a:lnTo>
                  <a:lnTo>
                    <a:pt x="199166" y="558284"/>
                  </a:lnTo>
                  <a:lnTo>
                    <a:pt x="242086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9" y="487959"/>
                  </a:lnTo>
                  <a:lnTo>
                    <a:pt x="518098" y="452529"/>
                  </a:lnTo>
                  <a:lnTo>
                    <a:pt x="541540" y="413769"/>
                  </a:lnTo>
                  <a:lnTo>
                    <a:pt x="558284" y="372513"/>
                  </a:lnTo>
                  <a:lnTo>
                    <a:pt x="568330" y="329593"/>
                  </a:lnTo>
                  <a:lnTo>
                    <a:pt x="571679" y="285840"/>
                  </a:lnTo>
                  <a:lnTo>
                    <a:pt x="568330" y="242087"/>
                  </a:lnTo>
                  <a:lnTo>
                    <a:pt x="558284" y="199166"/>
                  </a:lnTo>
                  <a:lnTo>
                    <a:pt x="541540" y="157910"/>
                  </a:lnTo>
                  <a:lnTo>
                    <a:pt x="518098" y="119150"/>
                  </a:lnTo>
                  <a:lnTo>
                    <a:pt x="487959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0" name="object 10">
              <a:extLst>
                <a:ext uri="{FF2B5EF4-FFF2-40B4-BE49-F238E27FC236}">
                  <a16:creationId xmlns:a16="http://schemas.microsoft.com/office/drawing/2014/main" id="{41B0A6B1-5E89-AAF6-6BFF-ED6FEC515D85}"/>
                </a:ext>
              </a:extLst>
            </p:cNvPr>
            <p:cNvSpPr/>
            <p:nvPr/>
          </p:nvSpPr>
          <p:spPr>
            <a:xfrm>
              <a:off x="2650992" y="3304802"/>
              <a:ext cx="854710" cy="426084"/>
            </a:xfrm>
            <a:custGeom>
              <a:avLst/>
              <a:gdLst/>
              <a:ahLst/>
              <a:cxnLst/>
              <a:rect l="l" t="t" r="r" b="b"/>
              <a:pathLst>
                <a:path w="854710" h="426085">
                  <a:moveTo>
                    <a:pt x="0" y="0"/>
                  </a:moveTo>
                  <a:lnTo>
                    <a:pt x="826249" y="412068"/>
                  </a:lnTo>
                  <a:lnTo>
                    <a:pt x="854360" y="426088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1" name="object 11">
              <a:extLst>
                <a:ext uri="{FF2B5EF4-FFF2-40B4-BE49-F238E27FC236}">
                  <a16:creationId xmlns:a16="http://schemas.microsoft.com/office/drawing/2014/main" id="{CE1D071E-8161-1941-FE60-7A62D5A69A12}"/>
                </a:ext>
              </a:extLst>
            </p:cNvPr>
            <p:cNvSpPr/>
            <p:nvPr/>
          </p:nvSpPr>
          <p:spPr>
            <a:xfrm>
              <a:off x="3421165" y="3604428"/>
              <a:ext cx="281305" cy="225425"/>
            </a:xfrm>
            <a:custGeom>
              <a:avLst/>
              <a:gdLst/>
              <a:ahLst/>
              <a:cxnLst/>
              <a:rect l="l" t="t" r="r" b="b"/>
              <a:pathLst>
                <a:path w="281304" h="225425">
                  <a:moveTo>
                    <a:pt x="112155" y="0"/>
                  </a:moveTo>
                  <a:lnTo>
                    <a:pt x="0" y="224885"/>
                  </a:lnTo>
                  <a:lnTo>
                    <a:pt x="280963" y="224597"/>
                  </a:lnTo>
                  <a:lnTo>
                    <a:pt x="112155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2" name="object 12">
              <a:extLst>
                <a:ext uri="{FF2B5EF4-FFF2-40B4-BE49-F238E27FC236}">
                  <a16:creationId xmlns:a16="http://schemas.microsoft.com/office/drawing/2014/main" id="{473E14CA-617F-16A4-A258-59D8D82CAF01}"/>
                </a:ext>
              </a:extLst>
            </p:cNvPr>
            <p:cNvSpPr/>
            <p:nvPr/>
          </p:nvSpPr>
          <p:spPr>
            <a:xfrm>
              <a:off x="2696586" y="3314921"/>
              <a:ext cx="1527175" cy="480695"/>
            </a:xfrm>
            <a:custGeom>
              <a:avLst/>
              <a:gdLst/>
              <a:ahLst/>
              <a:cxnLst/>
              <a:rect l="l" t="t" r="r" b="b"/>
              <a:pathLst>
                <a:path w="1527175" h="480695">
                  <a:moveTo>
                    <a:pt x="0" y="0"/>
                  </a:moveTo>
                  <a:lnTo>
                    <a:pt x="1496937" y="471068"/>
                  </a:lnTo>
                  <a:lnTo>
                    <a:pt x="1526901" y="480497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3" name="object 13">
              <a:extLst>
                <a:ext uri="{FF2B5EF4-FFF2-40B4-BE49-F238E27FC236}">
                  <a16:creationId xmlns:a16="http://schemas.microsoft.com/office/drawing/2014/main" id="{9DF0230C-C5E7-175A-FBA8-D698F378771B}"/>
                </a:ext>
              </a:extLst>
            </p:cNvPr>
            <p:cNvSpPr/>
            <p:nvPr/>
          </p:nvSpPr>
          <p:spPr>
            <a:xfrm>
              <a:off x="4155808" y="3666134"/>
              <a:ext cx="277495" cy="240029"/>
            </a:xfrm>
            <a:custGeom>
              <a:avLst/>
              <a:gdLst/>
              <a:ahLst/>
              <a:cxnLst/>
              <a:rect l="l" t="t" r="r" b="b"/>
              <a:pathLst>
                <a:path w="277495" h="240029">
                  <a:moveTo>
                    <a:pt x="75434" y="0"/>
                  </a:moveTo>
                  <a:lnTo>
                    <a:pt x="0" y="239712"/>
                  </a:lnTo>
                  <a:lnTo>
                    <a:pt x="277429" y="195290"/>
                  </a:lnTo>
                  <a:lnTo>
                    <a:pt x="75434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4" name="object 14">
              <a:extLst>
                <a:ext uri="{FF2B5EF4-FFF2-40B4-BE49-F238E27FC236}">
                  <a16:creationId xmlns:a16="http://schemas.microsoft.com/office/drawing/2014/main" id="{44F56203-77E1-A821-F6DD-9E47D7A5F9BA}"/>
                </a:ext>
              </a:extLst>
            </p:cNvPr>
            <p:cNvSpPr/>
            <p:nvPr/>
          </p:nvSpPr>
          <p:spPr>
            <a:xfrm>
              <a:off x="2409560" y="2786736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6" y="3348"/>
                  </a:lnTo>
                  <a:lnTo>
                    <a:pt x="199166" y="13395"/>
                  </a:lnTo>
                  <a:lnTo>
                    <a:pt x="157909" y="30139"/>
                  </a:lnTo>
                  <a:lnTo>
                    <a:pt x="119150" y="53580"/>
                  </a:lnTo>
                  <a:lnTo>
                    <a:pt x="83720" y="83720"/>
                  </a:lnTo>
                  <a:lnTo>
                    <a:pt x="53580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0" y="452529"/>
                  </a:lnTo>
                  <a:lnTo>
                    <a:pt x="83720" y="487959"/>
                  </a:lnTo>
                  <a:lnTo>
                    <a:pt x="119150" y="518098"/>
                  </a:lnTo>
                  <a:lnTo>
                    <a:pt x="157909" y="541540"/>
                  </a:lnTo>
                  <a:lnTo>
                    <a:pt x="199166" y="558284"/>
                  </a:lnTo>
                  <a:lnTo>
                    <a:pt x="242086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9" y="487959"/>
                  </a:lnTo>
                  <a:lnTo>
                    <a:pt x="518098" y="452529"/>
                  </a:lnTo>
                  <a:lnTo>
                    <a:pt x="541540" y="413769"/>
                  </a:lnTo>
                  <a:lnTo>
                    <a:pt x="558284" y="372513"/>
                  </a:lnTo>
                  <a:lnTo>
                    <a:pt x="568330" y="329593"/>
                  </a:lnTo>
                  <a:lnTo>
                    <a:pt x="571679" y="285840"/>
                  </a:lnTo>
                  <a:lnTo>
                    <a:pt x="568330" y="242087"/>
                  </a:lnTo>
                  <a:lnTo>
                    <a:pt x="558284" y="199166"/>
                  </a:lnTo>
                  <a:lnTo>
                    <a:pt x="541540" y="157910"/>
                  </a:lnTo>
                  <a:lnTo>
                    <a:pt x="518098" y="119150"/>
                  </a:lnTo>
                  <a:lnTo>
                    <a:pt x="487959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5" name="object 15">
              <a:extLst>
                <a:ext uri="{FF2B5EF4-FFF2-40B4-BE49-F238E27FC236}">
                  <a16:creationId xmlns:a16="http://schemas.microsoft.com/office/drawing/2014/main" id="{1E209A20-E88D-DBB3-6865-5122562845BF}"/>
                </a:ext>
              </a:extLst>
            </p:cNvPr>
            <p:cNvSpPr/>
            <p:nvPr/>
          </p:nvSpPr>
          <p:spPr>
            <a:xfrm>
              <a:off x="3382444" y="3281506"/>
              <a:ext cx="247650" cy="354965"/>
            </a:xfrm>
            <a:custGeom>
              <a:avLst/>
              <a:gdLst/>
              <a:ahLst/>
              <a:cxnLst/>
              <a:rect l="l" t="t" r="r" b="b"/>
              <a:pathLst>
                <a:path w="247650" h="354964">
                  <a:moveTo>
                    <a:pt x="0" y="0"/>
                  </a:moveTo>
                  <a:lnTo>
                    <a:pt x="229630" y="329186"/>
                  </a:lnTo>
                  <a:lnTo>
                    <a:pt x="247602" y="354949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6" name="object 16">
              <a:extLst>
                <a:ext uri="{FF2B5EF4-FFF2-40B4-BE49-F238E27FC236}">
                  <a16:creationId xmlns:a16="http://schemas.microsoft.com/office/drawing/2014/main" id="{57E4CE41-C58B-DB98-6E7E-3704E91DBE10}"/>
                </a:ext>
              </a:extLst>
            </p:cNvPr>
            <p:cNvSpPr/>
            <p:nvPr/>
          </p:nvSpPr>
          <p:spPr>
            <a:xfrm>
              <a:off x="3509020" y="3538805"/>
              <a:ext cx="247015" cy="278130"/>
            </a:xfrm>
            <a:custGeom>
              <a:avLst/>
              <a:gdLst/>
              <a:ahLst/>
              <a:cxnLst/>
              <a:rect l="l" t="t" r="r" b="b"/>
              <a:pathLst>
                <a:path w="247014" h="278129">
                  <a:moveTo>
                    <a:pt x="206108" y="0"/>
                  </a:moveTo>
                  <a:lnTo>
                    <a:pt x="0" y="143775"/>
                  </a:lnTo>
                  <a:lnTo>
                    <a:pt x="246830" y="277996"/>
                  </a:lnTo>
                  <a:lnTo>
                    <a:pt x="206108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7" name="object 17">
              <a:extLst>
                <a:ext uri="{FF2B5EF4-FFF2-40B4-BE49-F238E27FC236}">
                  <a16:creationId xmlns:a16="http://schemas.microsoft.com/office/drawing/2014/main" id="{7E6C78D1-04CB-5C42-6FE8-29F95D85449F}"/>
                </a:ext>
              </a:extLst>
            </p:cNvPr>
            <p:cNvSpPr/>
            <p:nvPr/>
          </p:nvSpPr>
          <p:spPr>
            <a:xfrm>
              <a:off x="3126738" y="2786736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6" y="3348"/>
                  </a:lnTo>
                  <a:lnTo>
                    <a:pt x="199166" y="13395"/>
                  </a:lnTo>
                  <a:lnTo>
                    <a:pt x="157909" y="30139"/>
                  </a:lnTo>
                  <a:lnTo>
                    <a:pt x="119150" y="53580"/>
                  </a:lnTo>
                  <a:lnTo>
                    <a:pt x="83720" y="83720"/>
                  </a:lnTo>
                  <a:lnTo>
                    <a:pt x="53580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0" y="452529"/>
                  </a:lnTo>
                  <a:lnTo>
                    <a:pt x="83720" y="487959"/>
                  </a:lnTo>
                  <a:lnTo>
                    <a:pt x="119150" y="518098"/>
                  </a:lnTo>
                  <a:lnTo>
                    <a:pt x="157909" y="541540"/>
                  </a:lnTo>
                  <a:lnTo>
                    <a:pt x="199166" y="558284"/>
                  </a:lnTo>
                  <a:lnTo>
                    <a:pt x="242086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9" y="487959"/>
                  </a:lnTo>
                  <a:lnTo>
                    <a:pt x="518098" y="452529"/>
                  </a:lnTo>
                  <a:lnTo>
                    <a:pt x="541540" y="413769"/>
                  </a:lnTo>
                  <a:lnTo>
                    <a:pt x="558284" y="372513"/>
                  </a:lnTo>
                  <a:lnTo>
                    <a:pt x="568330" y="329593"/>
                  </a:lnTo>
                  <a:lnTo>
                    <a:pt x="571679" y="285840"/>
                  </a:lnTo>
                  <a:lnTo>
                    <a:pt x="568330" y="242087"/>
                  </a:lnTo>
                  <a:lnTo>
                    <a:pt x="558284" y="199166"/>
                  </a:lnTo>
                  <a:lnTo>
                    <a:pt x="541540" y="157910"/>
                  </a:lnTo>
                  <a:lnTo>
                    <a:pt x="518098" y="119150"/>
                  </a:lnTo>
                  <a:lnTo>
                    <a:pt x="487959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8" name="object 18">
              <a:extLst>
                <a:ext uri="{FF2B5EF4-FFF2-40B4-BE49-F238E27FC236}">
                  <a16:creationId xmlns:a16="http://schemas.microsoft.com/office/drawing/2014/main" id="{2959A9BB-BA85-4881-F57D-739E76266BFF}"/>
                </a:ext>
              </a:extLst>
            </p:cNvPr>
            <p:cNvSpPr/>
            <p:nvPr/>
          </p:nvSpPr>
          <p:spPr>
            <a:xfrm>
              <a:off x="2549119" y="3306066"/>
              <a:ext cx="1567180" cy="498475"/>
            </a:xfrm>
            <a:custGeom>
              <a:avLst/>
              <a:gdLst/>
              <a:ahLst/>
              <a:cxnLst/>
              <a:rect l="l" t="t" r="r" b="b"/>
              <a:pathLst>
                <a:path w="1567179" h="498475">
                  <a:moveTo>
                    <a:pt x="1566664" y="0"/>
                  </a:moveTo>
                  <a:lnTo>
                    <a:pt x="29934" y="488918"/>
                  </a:lnTo>
                  <a:lnTo>
                    <a:pt x="0" y="498441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9" name="object 19">
              <a:extLst>
                <a:ext uri="{FF2B5EF4-FFF2-40B4-BE49-F238E27FC236}">
                  <a16:creationId xmlns:a16="http://schemas.microsoft.com/office/drawing/2014/main" id="{FD54B8C2-B014-5600-5B88-9C4E3FFD5C0E}"/>
                </a:ext>
              </a:extLst>
            </p:cNvPr>
            <p:cNvSpPr/>
            <p:nvPr/>
          </p:nvSpPr>
          <p:spPr>
            <a:xfrm>
              <a:off x="2339578" y="3675248"/>
              <a:ext cx="278130" cy="240029"/>
            </a:xfrm>
            <a:custGeom>
              <a:avLst/>
              <a:gdLst/>
              <a:ahLst/>
              <a:cxnLst/>
              <a:rect l="l" t="t" r="r" b="b"/>
              <a:pathLst>
                <a:path w="278130" h="240029">
                  <a:moveTo>
                    <a:pt x="201379" y="0"/>
                  </a:moveTo>
                  <a:lnTo>
                    <a:pt x="0" y="195925"/>
                  </a:lnTo>
                  <a:lnTo>
                    <a:pt x="277568" y="239473"/>
                  </a:lnTo>
                  <a:lnTo>
                    <a:pt x="201379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0" name="object 20">
              <a:extLst>
                <a:ext uri="{FF2B5EF4-FFF2-40B4-BE49-F238E27FC236}">
                  <a16:creationId xmlns:a16="http://schemas.microsoft.com/office/drawing/2014/main" id="{BFBC6E88-FB7C-DEC7-7A83-E2641ACD87E0}"/>
                </a:ext>
              </a:extLst>
            </p:cNvPr>
            <p:cNvSpPr/>
            <p:nvPr/>
          </p:nvSpPr>
          <p:spPr>
            <a:xfrm>
              <a:off x="3882726" y="3306456"/>
              <a:ext cx="233045" cy="335280"/>
            </a:xfrm>
            <a:custGeom>
              <a:avLst/>
              <a:gdLst/>
              <a:ahLst/>
              <a:cxnLst/>
              <a:rect l="l" t="t" r="r" b="b"/>
              <a:pathLst>
                <a:path w="233045" h="335279">
                  <a:moveTo>
                    <a:pt x="232649" y="0"/>
                  </a:moveTo>
                  <a:lnTo>
                    <a:pt x="17927" y="308950"/>
                  </a:lnTo>
                  <a:lnTo>
                    <a:pt x="0" y="334744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1" name="object 21">
              <a:extLst>
                <a:ext uri="{FF2B5EF4-FFF2-40B4-BE49-F238E27FC236}">
                  <a16:creationId xmlns:a16="http://schemas.microsoft.com/office/drawing/2014/main" id="{1D91BD34-0940-2B02-1A39-F1CFB0BAE1F0}"/>
                </a:ext>
              </a:extLst>
            </p:cNvPr>
            <p:cNvSpPr/>
            <p:nvPr/>
          </p:nvSpPr>
          <p:spPr>
            <a:xfrm>
              <a:off x="3757235" y="3543696"/>
              <a:ext cx="247015" cy="278130"/>
            </a:xfrm>
            <a:custGeom>
              <a:avLst/>
              <a:gdLst/>
              <a:ahLst/>
              <a:cxnLst/>
              <a:rect l="l" t="t" r="r" b="b"/>
              <a:pathLst>
                <a:path w="247014" h="278129">
                  <a:moveTo>
                    <a:pt x="40240" y="0"/>
                  </a:moveTo>
                  <a:lnTo>
                    <a:pt x="0" y="278066"/>
                  </a:lnTo>
                  <a:lnTo>
                    <a:pt x="246597" y="143419"/>
                  </a:lnTo>
                  <a:lnTo>
                    <a:pt x="40240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2" name="object 22">
              <a:extLst>
                <a:ext uri="{FF2B5EF4-FFF2-40B4-BE49-F238E27FC236}">
                  <a16:creationId xmlns:a16="http://schemas.microsoft.com/office/drawing/2014/main" id="{7C98DB5D-489D-3DEC-3EB7-E70E70DACF5A}"/>
                </a:ext>
              </a:extLst>
            </p:cNvPr>
            <p:cNvSpPr/>
            <p:nvPr/>
          </p:nvSpPr>
          <p:spPr>
            <a:xfrm>
              <a:off x="3843916" y="2786736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6" y="3348"/>
                  </a:lnTo>
                  <a:lnTo>
                    <a:pt x="199166" y="13395"/>
                  </a:lnTo>
                  <a:lnTo>
                    <a:pt x="157909" y="30139"/>
                  </a:lnTo>
                  <a:lnTo>
                    <a:pt x="119150" y="53580"/>
                  </a:lnTo>
                  <a:lnTo>
                    <a:pt x="83720" y="83720"/>
                  </a:lnTo>
                  <a:lnTo>
                    <a:pt x="53580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0" y="452529"/>
                  </a:lnTo>
                  <a:lnTo>
                    <a:pt x="83720" y="487959"/>
                  </a:lnTo>
                  <a:lnTo>
                    <a:pt x="119150" y="518098"/>
                  </a:lnTo>
                  <a:lnTo>
                    <a:pt x="157909" y="541540"/>
                  </a:lnTo>
                  <a:lnTo>
                    <a:pt x="199166" y="558284"/>
                  </a:lnTo>
                  <a:lnTo>
                    <a:pt x="242086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9" y="487959"/>
                  </a:lnTo>
                  <a:lnTo>
                    <a:pt x="518098" y="452529"/>
                  </a:lnTo>
                  <a:lnTo>
                    <a:pt x="541540" y="413769"/>
                  </a:lnTo>
                  <a:lnTo>
                    <a:pt x="558284" y="372513"/>
                  </a:lnTo>
                  <a:lnTo>
                    <a:pt x="568330" y="329593"/>
                  </a:lnTo>
                  <a:lnTo>
                    <a:pt x="571679" y="285840"/>
                  </a:lnTo>
                  <a:lnTo>
                    <a:pt x="568330" y="242087"/>
                  </a:lnTo>
                  <a:lnTo>
                    <a:pt x="558284" y="199166"/>
                  </a:lnTo>
                  <a:lnTo>
                    <a:pt x="541540" y="157910"/>
                  </a:lnTo>
                  <a:lnTo>
                    <a:pt x="518098" y="119150"/>
                  </a:lnTo>
                  <a:lnTo>
                    <a:pt x="487959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3" name="object 23">
              <a:extLst>
                <a:ext uri="{FF2B5EF4-FFF2-40B4-BE49-F238E27FC236}">
                  <a16:creationId xmlns:a16="http://schemas.microsoft.com/office/drawing/2014/main" id="{4D010816-F4B8-E8A3-0A0F-05E11EA67029}"/>
                </a:ext>
              </a:extLst>
            </p:cNvPr>
            <p:cNvSpPr/>
            <p:nvPr/>
          </p:nvSpPr>
          <p:spPr>
            <a:xfrm>
              <a:off x="4626585" y="3239483"/>
              <a:ext cx="140970" cy="407034"/>
            </a:xfrm>
            <a:custGeom>
              <a:avLst/>
              <a:gdLst/>
              <a:ahLst/>
              <a:cxnLst/>
              <a:rect l="l" t="t" r="r" b="b"/>
              <a:pathLst>
                <a:path w="140970" h="407035">
                  <a:moveTo>
                    <a:pt x="140914" y="0"/>
                  </a:moveTo>
                  <a:lnTo>
                    <a:pt x="10281" y="377133"/>
                  </a:lnTo>
                  <a:lnTo>
                    <a:pt x="0" y="406815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4" name="object 24">
              <a:extLst>
                <a:ext uri="{FF2B5EF4-FFF2-40B4-BE49-F238E27FC236}">
                  <a16:creationId xmlns:a16="http://schemas.microsoft.com/office/drawing/2014/main" id="{B2B123C7-FCFE-D16C-FDE1-DBC181D4A81D}"/>
                </a:ext>
              </a:extLst>
            </p:cNvPr>
            <p:cNvSpPr/>
            <p:nvPr/>
          </p:nvSpPr>
          <p:spPr>
            <a:xfrm>
              <a:off x="4518136" y="3575491"/>
              <a:ext cx="237490" cy="278765"/>
            </a:xfrm>
            <a:custGeom>
              <a:avLst/>
              <a:gdLst/>
              <a:ahLst/>
              <a:cxnLst/>
              <a:rect l="l" t="t" r="r" b="b"/>
              <a:pathLst>
                <a:path w="237489" h="278764">
                  <a:moveTo>
                    <a:pt x="0" y="0"/>
                  </a:moveTo>
                  <a:lnTo>
                    <a:pt x="36477" y="278585"/>
                  </a:lnTo>
                  <a:lnTo>
                    <a:pt x="237459" y="82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5" name="object 25">
              <a:extLst>
                <a:ext uri="{FF2B5EF4-FFF2-40B4-BE49-F238E27FC236}">
                  <a16:creationId xmlns:a16="http://schemas.microsoft.com/office/drawing/2014/main" id="{07180C92-2122-C23B-FB28-EF046C788278}"/>
                </a:ext>
              </a:extLst>
            </p:cNvPr>
            <p:cNvSpPr/>
            <p:nvPr/>
          </p:nvSpPr>
          <p:spPr>
            <a:xfrm>
              <a:off x="4561093" y="2786736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6" y="3348"/>
                  </a:lnTo>
                  <a:lnTo>
                    <a:pt x="199166" y="13395"/>
                  </a:lnTo>
                  <a:lnTo>
                    <a:pt x="157909" y="30139"/>
                  </a:lnTo>
                  <a:lnTo>
                    <a:pt x="119150" y="53580"/>
                  </a:lnTo>
                  <a:lnTo>
                    <a:pt x="83720" y="83720"/>
                  </a:lnTo>
                  <a:lnTo>
                    <a:pt x="53580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0" y="452529"/>
                  </a:lnTo>
                  <a:lnTo>
                    <a:pt x="83720" y="487959"/>
                  </a:lnTo>
                  <a:lnTo>
                    <a:pt x="119150" y="518098"/>
                  </a:lnTo>
                  <a:lnTo>
                    <a:pt x="157909" y="541540"/>
                  </a:lnTo>
                  <a:lnTo>
                    <a:pt x="199166" y="558284"/>
                  </a:lnTo>
                  <a:lnTo>
                    <a:pt x="242086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9" y="487959"/>
                  </a:lnTo>
                  <a:lnTo>
                    <a:pt x="518098" y="452529"/>
                  </a:lnTo>
                  <a:lnTo>
                    <a:pt x="541540" y="413769"/>
                  </a:lnTo>
                  <a:lnTo>
                    <a:pt x="558284" y="372513"/>
                  </a:lnTo>
                  <a:lnTo>
                    <a:pt x="568330" y="329593"/>
                  </a:lnTo>
                  <a:lnTo>
                    <a:pt x="571679" y="285840"/>
                  </a:lnTo>
                  <a:lnTo>
                    <a:pt x="568330" y="242087"/>
                  </a:lnTo>
                  <a:lnTo>
                    <a:pt x="558284" y="199166"/>
                  </a:lnTo>
                  <a:lnTo>
                    <a:pt x="541540" y="157910"/>
                  </a:lnTo>
                  <a:lnTo>
                    <a:pt x="518098" y="119150"/>
                  </a:lnTo>
                  <a:lnTo>
                    <a:pt x="487959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6" name="object 26">
              <a:extLst>
                <a:ext uri="{FF2B5EF4-FFF2-40B4-BE49-F238E27FC236}">
                  <a16:creationId xmlns:a16="http://schemas.microsoft.com/office/drawing/2014/main" id="{A6503C3A-FD4A-1B92-AA5F-B1C039946848}"/>
                </a:ext>
              </a:extLst>
            </p:cNvPr>
            <p:cNvSpPr/>
            <p:nvPr/>
          </p:nvSpPr>
          <p:spPr>
            <a:xfrm>
              <a:off x="2403724" y="4366039"/>
              <a:ext cx="217804" cy="334645"/>
            </a:xfrm>
            <a:custGeom>
              <a:avLst/>
              <a:gdLst/>
              <a:ahLst/>
              <a:cxnLst/>
              <a:rect l="l" t="t" r="r" b="b"/>
              <a:pathLst>
                <a:path w="217805" h="334645">
                  <a:moveTo>
                    <a:pt x="0" y="0"/>
                  </a:moveTo>
                  <a:lnTo>
                    <a:pt x="200243" y="307856"/>
                  </a:lnTo>
                  <a:lnTo>
                    <a:pt x="217370" y="334188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7" name="object 27">
              <a:extLst>
                <a:ext uri="{FF2B5EF4-FFF2-40B4-BE49-F238E27FC236}">
                  <a16:creationId xmlns:a16="http://schemas.microsoft.com/office/drawing/2014/main" id="{C47102C9-C03F-C870-02B6-07C5AAABC97F}"/>
                </a:ext>
              </a:extLst>
            </p:cNvPr>
            <p:cNvSpPr/>
            <p:nvPr/>
          </p:nvSpPr>
          <p:spPr>
            <a:xfrm>
              <a:off x="2498638" y="4605385"/>
              <a:ext cx="242570" cy="279400"/>
            </a:xfrm>
            <a:custGeom>
              <a:avLst/>
              <a:gdLst/>
              <a:ahLst/>
              <a:cxnLst/>
              <a:rect l="l" t="t" r="r" b="b"/>
              <a:pathLst>
                <a:path w="242569" h="279400">
                  <a:moveTo>
                    <a:pt x="210659" y="0"/>
                  </a:moveTo>
                  <a:lnTo>
                    <a:pt x="0" y="137022"/>
                  </a:lnTo>
                  <a:lnTo>
                    <a:pt x="242351" y="279169"/>
                  </a:lnTo>
                  <a:lnTo>
                    <a:pt x="210659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8" name="object 28">
              <a:extLst>
                <a:ext uri="{FF2B5EF4-FFF2-40B4-BE49-F238E27FC236}">
                  <a16:creationId xmlns:a16="http://schemas.microsoft.com/office/drawing/2014/main" id="{98CB6F76-1FC2-EE77-CB1A-BBA6DF9B2FCB}"/>
                </a:ext>
              </a:extLst>
            </p:cNvPr>
            <p:cNvSpPr/>
            <p:nvPr/>
          </p:nvSpPr>
          <p:spPr>
            <a:xfrm>
              <a:off x="2487066" y="4330117"/>
              <a:ext cx="1395730" cy="462280"/>
            </a:xfrm>
            <a:custGeom>
              <a:avLst/>
              <a:gdLst/>
              <a:ahLst/>
              <a:cxnLst/>
              <a:rect l="l" t="t" r="r" b="b"/>
              <a:pathLst>
                <a:path w="1395729" h="462279">
                  <a:moveTo>
                    <a:pt x="0" y="0"/>
                  </a:moveTo>
                  <a:lnTo>
                    <a:pt x="1365385" y="451931"/>
                  </a:lnTo>
                  <a:lnTo>
                    <a:pt x="1395206" y="461802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9" name="object 29">
              <a:extLst>
                <a:ext uri="{FF2B5EF4-FFF2-40B4-BE49-F238E27FC236}">
                  <a16:creationId xmlns:a16="http://schemas.microsoft.com/office/drawing/2014/main" id="{6E46813F-EF39-1C0D-6F4C-77C253FA7289}"/>
                </a:ext>
              </a:extLst>
            </p:cNvPr>
            <p:cNvSpPr/>
            <p:nvPr/>
          </p:nvSpPr>
          <p:spPr>
            <a:xfrm>
              <a:off x="3812968" y="4662763"/>
              <a:ext cx="278130" cy="238760"/>
            </a:xfrm>
            <a:custGeom>
              <a:avLst/>
              <a:gdLst/>
              <a:ahLst/>
              <a:cxnLst/>
              <a:rect l="l" t="t" r="r" b="b"/>
              <a:pathLst>
                <a:path w="278129" h="238760">
                  <a:moveTo>
                    <a:pt x="78966" y="0"/>
                  </a:moveTo>
                  <a:lnTo>
                    <a:pt x="0" y="238571"/>
                  </a:lnTo>
                  <a:lnTo>
                    <a:pt x="278055" y="198251"/>
                  </a:lnTo>
                  <a:lnTo>
                    <a:pt x="78966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0" name="object 30">
              <a:extLst>
                <a:ext uri="{FF2B5EF4-FFF2-40B4-BE49-F238E27FC236}">
                  <a16:creationId xmlns:a16="http://schemas.microsoft.com/office/drawing/2014/main" id="{52CFFB56-6373-60B5-8557-2631DD1533FB}"/>
                </a:ext>
              </a:extLst>
            </p:cNvPr>
            <p:cNvSpPr/>
            <p:nvPr/>
          </p:nvSpPr>
          <p:spPr>
            <a:xfrm>
              <a:off x="2050972" y="3819795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7" y="3348"/>
                  </a:lnTo>
                  <a:lnTo>
                    <a:pt x="199166" y="13395"/>
                  </a:lnTo>
                  <a:lnTo>
                    <a:pt x="157910" y="30139"/>
                  </a:lnTo>
                  <a:lnTo>
                    <a:pt x="119151" y="53580"/>
                  </a:lnTo>
                  <a:lnTo>
                    <a:pt x="83721" y="83720"/>
                  </a:lnTo>
                  <a:lnTo>
                    <a:pt x="53581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1" y="452529"/>
                  </a:lnTo>
                  <a:lnTo>
                    <a:pt x="83721" y="487959"/>
                  </a:lnTo>
                  <a:lnTo>
                    <a:pt x="119151" y="518098"/>
                  </a:lnTo>
                  <a:lnTo>
                    <a:pt x="157910" y="541540"/>
                  </a:lnTo>
                  <a:lnTo>
                    <a:pt x="199166" y="558284"/>
                  </a:lnTo>
                  <a:lnTo>
                    <a:pt x="242087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8" y="487959"/>
                  </a:lnTo>
                  <a:lnTo>
                    <a:pt x="518098" y="452529"/>
                  </a:lnTo>
                  <a:lnTo>
                    <a:pt x="541539" y="413769"/>
                  </a:lnTo>
                  <a:lnTo>
                    <a:pt x="558283" y="372513"/>
                  </a:lnTo>
                  <a:lnTo>
                    <a:pt x="568330" y="329593"/>
                  </a:lnTo>
                  <a:lnTo>
                    <a:pt x="571679" y="285840"/>
                  </a:lnTo>
                  <a:lnTo>
                    <a:pt x="568330" y="242087"/>
                  </a:lnTo>
                  <a:lnTo>
                    <a:pt x="558283" y="199166"/>
                  </a:lnTo>
                  <a:lnTo>
                    <a:pt x="541539" y="157910"/>
                  </a:lnTo>
                  <a:lnTo>
                    <a:pt x="518098" y="119150"/>
                  </a:lnTo>
                  <a:lnTo>
                    <a:pt x="487958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1" name="object 31">
              <a:extLst>
                <a:ext uri="{FF2B5EF4-FFF2-40B4-BE49-F238E27FC236}">
                  <a16:creationId xmlns:a16="http://schemas.microsoft.com/office/drawing/2014/main" id="{801A23CF-61D7-93B5-80C5-D1B737E0E101}"/>
                </a:ext>
              </a:extLst>
            </p:cNvPr>
            <p:cNvSpPr/>
            <p:nvPr/>
          </p:nvSpPr>
          <p:spPr>
            <a:xfrm>
              <a:off x="3762931" y="4344637"/>
              <a:ext cx="250190" cy="359410"/>
            </a:xfrm>
            <a:custGeom>
              <a:avLst/>
              <a:gdLst/>
              <a:ahLst/>
              <a:cxnLst/>
              <a:rect l="l" t="t" r="r" b="b"/>
              <a:pathLst>
                <a:path w="250189" h="359410">
                  <a:moveTo>
                    <a:pt x="0" y="0"/>
                  </a:moveTo>
                  <a:lnTo>
                    <a:pt x="231639" y="333093"/>
                  </a:lnTo>
                  <a:lnTo>
                    <a:pt x="249574" y="358883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2" name="object 32">
              <a:extLst>
                <a:ext uri="{FF2B5EF4-FFF2-40B4-BE49-F238E27FC236}">
                  <a16:creationId xmlns:a16="http://schemas.microsoft.com/office/drawing/2014/main" id="{337CA429-BAD7-BE7B-E7CF-2159D9222EFB}"/>
                </a:ext>
              </a:extLst>
            </p:cNvPr>
            <p:cNvSpPr/>
            <p:nvPr/>
          </p:nvSpPr>
          <p:spPr>
            <a:xfrm>
              <a:off x="3891412" y="4605992"/>
              <a:ext cx="247015" cy="278130"/>
            </a:xfrm>
            <a:custGeom>
              <a:avLst/>
              <a:gdLst/>
              <a:ahLst/>
              <a:cxnLst/>
              <a:rect l="l" t="t" r="r" b="b"/>
              <a:pathLst>
                <a:path w="247014" h="278129">
                  <a:moveTo>
                    <a:pt x="206317" y="0"/>
                  </a:moveTo>
                  <a:lnTo>
                    <a:pt x="0" y="143476"/>
                  </a:lnTo>
                  <a:lnTo>
                    <a:pt x="246635" y="278055"/>
                  </a:lnTo>
                  <a:lnTo>
                    <a:pt x="206317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3" name="object 33">
              <a:extLst>
                <a:ext uri="{FF2B5EF4-FFF2-40B4-BE49-F238E27FC236}">
                  <a16:creationId xmlns:a16="http://schemas.microsoft.com/office/drawing/2014/main" id="{3E95A929-4D70-DE57-4353-4E3502B85554}"/>
                </a:ext>
              </a:extLst>
            </p:cNvPr>
            <p:cNvSpPr/>
            <p:nvPr/>
          </p:nvSpPr>
          <p:spPr>
            <a:xfrm>
              <a:off x="2981175" y="4323667"/>
              <a:ext cx="795020" cy="437515"/>
            </a:xfrm>
            <a:custGeom>
              <a:avLst/>
              <a:gdLst/>
              <a:ahLst/>
              <a:cxnLst/>
              <a:rect l="l" t="t" r="r" b="b"/>
              <a:pathLst>
                <a:path w="795020" h="437514">
                  <a:moveTo>
                    <a:pt x="794742" y="0"/>
                  </a:moveTo>
                  <a:lnTo>
                    <a:pt x="27521" y="422145"/>
                  </a:lnTo>
                  <a:lnTo>
                    <a:pt x="0" y="437288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4" name="object 34">
              <a:extLst>
                <a:ext uri="{FF2B5EF4-FFF2-40B4-BE49-F238E27FC236}">
                  <a16:creationId xmlns:a16="http://schemas.microsoft.com/office/drawing/2014/main" id="{00A78044-BA88-5E1A-77F9-7719AD097D18}"/>
                </a:ext>
              </a:extLst>
            </p:cNvPr>
            <p:cNvSpPr/>
            <p:nvPr/>
          </p:nvSpPr>
          <p:spPr>
            <a:xfrm>
              <a:off x="2788524" y="4635725"/>
              <a:ext cx="281305" cy="231775"/>
            </a:xfrm>
            <a:custGeom>
              <a:avLst/>
              <a:gdLst/>
              <a:ahLst/>
              <a:cxnLst/>
              <a:rect l="l" t="t" r="r" b="b"/>
              <a:pathLst>
                <a:path w="281305" h="231775">
                  <a:moveTo>
                    <a:pt x="159600" y="0"/>
                  </a:moveTo>
                  <a:lnTo>
                    <a:pt x="0" y="231231"/>
                  </a:lnTo>
                  <a:lnTo>
                    <a:pt x="280745" y="220173"/>
                  </a:lnTo>
                  <a:lnTo>
                    <a:pt x="159600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5" name="object 35">
              <a:extLst>
                <a:ext uri="{FF2B5EF4-FFF2-40B4-BE49-F238E27FC236}">
                  <a16:creationId xmlns:a16="http://schemas.microsoft.com/office/drawing/2014/main" id="{FED63DFA-DAA0-3459-1C7B-8D09C40D8784}"/>
                </a:ext>
              </a:extLst>
            </p:cNvPr>
            <p:cNvSpPr/>
            <p:nvPr/>
          </p:nvSpPr>
          <p:spPr>
            <a:xfrm>
              <a:off x="3485327" y="3819795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6" y="3348"/>
                  </a:lnTo>
                  <a:lnTo>
                    <a:pt x="199165" y="13395"/>
                  </a:lnTo>
                  <a:lnTo>
                    <a:pt x="157909" y="30139"/>
                  </a:lnTo>
                  <a:lnTo>
                    <a:pt x="119150" y="53580"/>
                  </a:lnTo>
                  <a:lnTo>
                    <a:pt x="83720" y="83720"/>
                  </a:lnTo>
                  <a:lnTo>
                    <a:pt x="53580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0" y="452529"/>
                  </a:lnTo>
                  <a:lnTo>
                    <a:pt x="83720" y="487959"/>
                  </a:lnTo>
                  <a:lnTo>
                    <a:pt x="119150" y="518098"/>
                  </a:lnTo>
                  <a:lnTo>
                    <a:pt x="157909" y="541540"/>
                  </a:lnTo>
                  <a:lnTo>
                    <a:pt x="199165" y="558284"/>
                  </a:lnTo>
                  <a:lnTo>
                    <a:pt x="242086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2" y="558284"/>
                  </a:lnTo>
                  <a:lnTo>
                    <a:pt x="413768" y="541540"/>
                  </a:lnTo>
                  <a:lnTo>
                    <a:pt x="452528" y="518098"/>
                  </a:lnTo>
                  <a:lnTo>
                    <a:pt x="487958" y="487959"/>
                  </a:lnTo>
                  <a:lnTo>
                    <a:pt x="518097" y="452529"/>
                  </a:lnTo>
                  <a:lnTo>
                    <a:pt x="541539" y="413769"/>
                  </a:lnTo>
                  <a:lnTo>
                    <a:pt x="558283" y="372513"/>
                  </a:lnTo>
                  <a:lnTo>
                    <a:pt x="568330" y="329593"/>
                  </a:lnTo>
                  <a:lnTo>
                    <a:pt x="571679" y="285840"/>
                  </a:lnTo>
                  <a:lnTo>
                    <a:pt x="568330" y="242087"/>
                  </a:lnTo>
                  <a:lnTo>
                    <a:pt x="558283" y="199166"/>
                  </a:lnTo>
                  <a:lnTo>
                    <a:pt x="541539" y="157910"/>
                  </a:lnTo>
                  <a:lnTo>
                    <a:pt x="518097" y="119150"/>
                  </a:lnTo>
                  <a:lnTo>
                    <a:pt x="487958" y="83720"/>
                  </a:lnTo>
                  <a:lnTo>
                    <a:pt x="452528" y="53580"/>
                  </a:lnTo>
                  <a:lnTo>
                    <a:pt x="413768" y="30139"/>
                  </a:lnTo>
                  <a:lnTo>
                    <a:pt x="372512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6" name="object 36">
              <a:extLst>
                <a:ext uri="{FF2B5EF4-FFF2-40B4-BE49-F238E27FC236}">
                  <a16:creationId xmlns:a16="http://schemas.microsoft.com/office/drawing/2014/main" id="{DD10B105-9B85-9A79-182C-DD19A9BB0EA4}"/>
                </a:ext>
              </a:extLst>
            </p:cNvPr>
            <p:cNvSpPr/>
            <p:nvPr/>
          </p:nvSpPr>
          <p:spPr>
            <a:xfrm>
              <a:off x="3073475" y="4392602"/>
              <a:ext cx="1388110" cy="412750"/>
            </a:xfrm>
            <a:custGeom>
              <a:avLst/>
              <a:gdLst/>
              <a:ahLst/>
              <a:cxnLst/>
              <a:rect l="l" t="t" r="r" b="b"/>
              <a:pathLst>
                <a:path w="1388110" h="412750">
                  <a:moveTo>
                    <a:pt x="1387797" y="0"/>
                  </a:moveTo>
                  <a:lnTo>
                    <a:pt x="30109" y="403692"/>
                  </a:lnTo>
                  <a:lnTo>
                    <a:pt x="0" y="412645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7" name="object 37">
              <a:extLst>
                <a:ext uri="{FF2B5EF4-FFF2-40B4-BE49-F238E27FC236}">
                  <a16:creationId xmlns:a16="http://schemas.microsoft.com/office/drawing/2014/main" id="{A5D8854F-F4F4-7411-57E9-9AA84D3989B4}"/>
                </a:ext>
              </a:extLst>
            </p:cNvPr>
            <p:cNvSpPr/>
            <p:nvPr/>
          </p:nvSpPr>
          <p:spPr>
            <a:xfrm>
              <a:off x="2862706" y="4675855"/>
              <a:ext cx="276860" cy="241300"/>
            </a:xfrm>
            <a:custGeom>
              <a:avLst/>
              <a:gdLst/>
              <a:ahLst/>
              <a:cxnLst/>
              <a:rect l="l" t="t" r="r" b="b"/>
              <a:pathLst>
                <a:path w="276860" h="241300">
                  <a:moveTo>
                    <a:pt x="205067" y="0"/>
                  </a:moveTo>
                  <a:lnTo>
                    <a:pt x="0" y="192062"/>
                  </a:lnTo>
                  <a:lnTo>
                    <a:pt x="276690" y="240879"/>
                  </a:lnTo>
                  <a:lnTo>
                    <a:pt x="205067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8" name="object 38">
              <a:extLst>
                <a:ext uri="{FF2B5EF4-FFF2-40B4-BE49-F238E27FC236}">
                  <a16:creationId xmlns:a16="http://schemas.microsoft.com/office/drawing/2014/main" id="{233F803E-E8A4-6F85-5698-A730574D2E9D}"/>
                </a:ext>
              </a:extLst>
            </p:cNvPr>
            <p:cNvSpPr/>
            <p:nvPr/>
          </p:nvSpPr>
          <p:spPr>
            <a:xfrm>
              <a:off x="4313931" y="4357278"/>
              <a:ext cx="186055" cy="311785"/>
            </a:xfrm>
            <a:custGeom>
              <a:avLst/>
              <a:gdLst/>
              <a:ahLst/>
              <a:cxnLst/>
              <a:rect l="l" t="t" r="r" b="b"/>
              <a:pathLst>
                <a:path w="186054" h="311785">
                  <a:moveTo>
                    <a:pt x="185430" y="0"/>
                  </a:moveTo>
                  <a:lnTo>
                    <a:pt x="16076" y="284275"/>
                  </a:lnTo>
                  <a:lnTo>
                    <a:pt x="0" y="311262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9" name="object 39">
              <a:extLst>
                <a:ext uri="{FF2B5EF4-FFF2-40B4-BE49-F238E27FC236}">
                  <a16:creationId xmlns:a16="http://schemas.microsoft.com/office/drawing/2014/main" id="{7D68D7EA-B9AF-465B-F38C-A0B42C1740C5}"/>
                </a:ext>
              </a:extLst>
            </p:cNvPr>
            <p:cNvSpPr/>
            <p:nvPr/>
          </p:nvSpPr>
          <p:spPr>
            <a:xfrm>
              <a:off x="4201392" y="4577246"/>
              <a:ext cx="236854" cy="280670"/>
            </a:xfrm>
            <a:custGeom>
              <a:avLst/>
              <a:gdLst/>
              <a:ahLst/>
              <a:cxnLst/>
              <a:rect l="l" t="t" r="r" b="b"/>
              <a:pathLst>
                <a:path w="236854" h="280670">
                  <a:moveTo>
                    <a:pt x="20668" y="0"/>
                  </a:moveTo>
                  <a:lnTo>
                    <a:pt x="0" y="280201"/>
                  </a:lnTo>
                  <a:lnTo>
                    <a:pt x="236563" y="128615"/>
                  </a:lnTo>
                  <a:lnTo>
                    <a:pt x="20668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0" name="object 40">
              <a:extLst>
                <a:ext uri="{FF2B5EF4-FFF2-40B4-BE49-F238E27FC236}">
                  <a16:creationId xmlns:a16="http://schemas.microsoft.com/office/drawing/2014/main" id="{54B8C0AF-D98D-7182-29B1-FC293CE1AD14}"/>
                </a:ext>
              </a:extLst>
            </p:cNvPr>
            <p:cNvSpPr/>
            <p:nvPr/>
          </p:nvSpPr>
          <p:spPr>
            <a:xfrm>
              <a:off x="4202504" y="3819795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7" y="3348"/>
                  </a:lnTo>
                  <a:lnTo>
                    <a:pt x="199166" y="13395"/>
                  </a:lnTo>
                  <a:lnTo>
                    <a:pt x="157910" y="30139"/>
                  </a:lnTo>
                  <a:lnTo>
                    <a:pt x="119151" y="53580"/>
                  </a:lnTo>
                  <a:lnTo>
                    <a:pt x="83721" y="83720"/>
                  </a:lnTo>
                  <a:lnTo>
                    <a:pt x="53581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1" y="452529"/>
                  </a:lnTo>
                  <a:lnTo>
                    <a:pt x="83721" y="487959"/>
                  </a:lnTo>
                  <a:lnTo>
                    <a:pt x="119151" y="518098"/>
                  </a:lnTo>
                  <a:lnTo>
                    <a:pt x="157910" y="541540"/>
                  </a:lnTo>
                  <a:lnTo>
                    <a:pt x="199166" y="558284"/>
                  </a:lnTo>
                  <a:lnTo>
                    <a:pt x="242087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8" y="487959"/>
                  </a:lnTo>
                  <a:lnTo>
                    <a:pt x="518098" y="452529"/>
                  </a:lnTo>
                  <a:lnTo>
                    <a:pt x="541540" y="413769"/>
                  </a:lnTo>
                  <a:lnTo>
                    <a:pt x="558284" y="372513"/>
                  </a:lnTo>
                  <a:lnTo>
                    <a:pt x="568331" y="329593"/>
                  </a:lnTo>
                  <a:lnTo>
                    <a:pt x="571679" y="285840"/>
                  </a:lnTo>
                  <a:lnTo>
                    <a:pt x="568331" y="242087"/>
                  </a:lnTo>
                  <a:lnTo>
                    <a:pt x="558284" y="199166"/>
                  </a:lnTo>
                  <a:lnTo>
                    <a:pt x="541540" y="157910"/>
                  </a:lnTo>
                  <a:lnTo>
                    <a:pt x="518098" y="119150"/>
                  </a:lnTo>
                  <a:lnTo>
                    <a:pt x="487958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1" name="object 41">
              <a:extLst>
                <a:ext uri="{FF2B5EF4-FFF2-40B4-BE49-F238E27FC236}">
                  <a16:creationId xmlns:a16="http://schemas.microsoft.com/office/drawing/2014/main" id="{D1495170-89C4-A0CA-EED1-5412C84C4CD7}"/>
                </a:ext>
              </a:extLst>
            </p:cNvPr>
            <p:cNvSpPr/>
            <p:nvPr/>
          </p:nvSpPr>
          <p:spPr>
            <a:xfrm>
              <a:off x="2849634" y="5410197"/>
              <a:ext cx="138430" cy="360045"/>
            </a:xfrm>
            <a:custGeom>
              <a:avLst/>
              <a:gdLst/>
              <a:ahLst/>
              <a:cxnLst/>
              <a:rect l="l" t="t" r="r" b="b"/>
              <a:pathLst>
                <a:path w="138430" h="360045">
                  <a:moveTo>
                    <a:pt x="0" y="0"/>
                  </a:moveTo>
                  <a:lnTo>
                    <a:pt x="126600" y="330269"/>
                  </a:lnTo>
                  <a:lnTo>
                    <a:pt x="137844" y="359600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2" name="object 42">
              <a:extLst>
                <a:ext uri="{FF2B5EF4-FFF2-40B4-BE49-F238E27FC236}">
                  <a16:creationId xmlns:a16="http://schemas.microsoft.com/office/drawing/2014/main" id="{A4B2DA5B-5CD3-3B96-CABC-52BEA30F524A}"/>
                </a:ext>
              </a:extLst>
            </p:cNvPr>
            <p:cNvSpPr/>
            <p:nvPr/>
          </p:nvSpPr>
          <p:spPr>
            <a:xfrm>
              <a:off x="2858909" y="5695492"/>
              <a:ext cx="234950" cy="280035"/>
            </a:xfrm>
            <a:custGeom>
              <a:avLst/>
              <a:gdLst/>
              <a:ahLst/>
              <a:cxnLst/>
              <a:rect l="l" t="t" r="r" b="b"/>
              <a:pathLst>
                <a:path w="234950" h="280035">
                  <a:moveTo>
                    <a:pt x="234651" y="0"/>
                  </a:moveTo>
                  <a:lnTo>
                    <a:pt x="0" y="89948"/>
                  </a:lnTo>
                  <a:lnTo>
                    <a:pt x="207274" y="279626"/>
                  </a:lnTo>
                  <a:lnTo>
                    <a:pt x="234651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3" name="object 43">
              <a:extLst>
                <a:ext uri="{FF2B5EF4-FFF2-40B4-BE49-F238E27FC236}">
                  <a16:creationId xmlns:a16="http://schemas.microsoft.com/office/drawing/2014/main" id="{78F860B8-9A49-2CB1-25E5-6C2628701D41}"/>
                </a:ext>
              </a:extLst>
            </p:cNvPr>
            <p:cNvSpPr/>
            <p:nvPr/>
          </p:nvSpPr>
          <p:spPr>
            <a:xfrm>
              <a:off x="2864440" y="5373654"/>
              <a:ext cx="750570" cy="441959"/>
            </a:xfrm>
            <a:custGeom>
              <a:avLst/>
              <a:gdLst/>
              <a:ahLst/>
              <a:cxnLst/>
              <a:rect l="l" t="t" r="r" b="b"/>
              <a:pathLst>
                <a:path w="750570" h="441960">
                  <a:moveTo>
                    <a:pt x="0" y="0"/>
                  </a:moveTo>
                  <a:lnTo>
                    <a:pt x="723380" y="425875"/>
                  </a:lnTo>
                  <a:lnTo>
                    <a:pt x="750450" y="441811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4" name="object 44">
              <a:extLst>
                <a:ext uri="{FF2B5EF4-FFF2-40B4-BE49-F238E27FC236}">
                  <a16:creationId xmlns:a16="http://schemas.microsoft.com/office/drawing/2014/main" id="{D393F5F1-D591-FE90-547D-74B7C423874E}"/>
                </a:ext>
              </a:extLst>
            </p:cNvPr>
            <p:cNvSpPr/>
            <p:nvPr/>
          </p:nvSpPr>
          <p:spPr>
            <a:xfrm>
              <a:off x="3524073" y="5691250"/>
              <a:ext cx="280670" cy="236220"/>
            </a:xfrm>
            <a:custGeom>
              <a:avLst/>
              <a:gdLst/>
              <a:ahLst/>
              <a:cxnLst/>
              <a:rect l="l" t="t" r="r" b="b"/>
              <a:pathLst>
                <a:path w="280670" h="236220">
                  <a:moveTo>
                    <a:pt x="127493" y="0"/>
                  </a:moveTo>
                  <a:lnTo>
                    <a:pt x="0" y="216557"/>
                  </a:lnTo>
                  <a:lnTo>
                    <a:pt x="280305" y="235772"/>
                  </a:lnTo>
                  <a:lnTo>
                    <a:pt x="127493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5" name="object 45">
              <a:extLst>
                <a:ext uri="{FF2B5EF4-FFF2-40B4-BE49-F238E27FC236}">
                  <a16:creationId xmlns:a16="http://schemas.microsoft.com/office/drawing/2014/main" id="{06F9B775-4412-DB08-670A-EA3AD57B6B79}"/>
                </a:ext>
              </a:extLst>
            </p:cNvPr>
            <p:cNvSpPr/>
            <p:nvPr/>
          </p:nvSpPr>
          <p:spPr>
            <a:xfrm>
              <a:off x="2495354" y="4852853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7" y="3348"/>
                  </a:lnTo>
                  <a:lnTo>
                    <a:pt x="199166" y="13395"/>
                  </a:lnTo>
                  <a:lnTo>
                    <a:pt x="157910" y="30139"/>
                  </a:lnTo>
                  <a:lnTo>
                    <a:pt x="119151" y="53580"/>
                  </a:lnTo>
                  <a:lnTo>
                    <a:pt x="83721" y="83720"/>
                  </a:lnTo>
                  <a:lnTo>
                    <a:pt x="53581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1" y="452529"/>
                  </a:lnTo>
                  <a:lnTo>
                    <a:pt x="83721" y="487959"/>
                  </a:lnTo>
                  <a:lnTo>
                    <a:pt x="119151" y="518098"/>
                  </a:lnTo>
                  <a:lnTo>
                    <a:pt x="157910" y="541540"/>
                  </a:lnTo>
                  <a:lnTo>
                    <a:pt x="199166" y="558284"/>
                  </a:lnTo>
                  <a:lnTo>
                    <a:pt x="242087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8" y="487959"/>
                  </a:lnTo>
                  <a:lnTo>
                    <a:pt x="518098" y="452529"/>
                  </a:lnTo>
                  <a:lnTo>
                    <a:pt x="541540" y="413769"/>
                  </a:lnTo>
                  <a:lnTo>
                    <a:pt x="558284" y="372513"/>
                  </a:lnTo>
                  <a:lnTo>
                    <a:pt x="568331" y="329593"/>
                  </a:lnTo>
                  <a:lnTo>
                    <a:pt x="571679" y="285840"/>
                  </a:lnTo>
                  <a:lnTo>
                    <a:pt x="568331" y="242087"/>
                  </a:lnTo>
                  <a:lnTo>
                    <a:pt x="558284" y="199166"/>
                  </a:lnTo>
                  <a:lnTo>
                    <a:pt x="541540" y="157910"/>
                  </a:lnTo>
                  <a:lnTo>
                    <a:pt x="518098" y="119150"/>
                  </a:lnTo>
                  <a:lnTo>
                    <a:pt x="487958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6" name="object 46">
              <a:extLst>
                <a:ext uri="{FF2B5EF4-FFF2-40B4-BE49-F238E27FC236}">
                  <a16:creationId xmlns:a16="http://schemas.microsoft.com/office/drawing/2014/main" id="{9743B7A6-3513-9F99-9DD5-2F15EAF66FB1}"/>
                </a:ext>
              </a:extLst>
            </p:cNvPr>
            <p:cNvSpPr/>
            <p:nvPr/>
          </p:nvSpPr>
          <p:spPr>
            <a:xfrm>
              <a:off x="3361596" y="5380383"/>
              <a:ext cx="815340" cy="436880"/>
            </a:xfrm>
            <a:custGeom>
              <a:avLst/>
              <a:gdLst/>
              <a:ahLst/>
              <a:cxnLst/>
              <a:rect l="l" t="t" r="r" b="b"/>
              <a:pathLst>
                <a:path w="815339" h="436879">
                  <a:moveTo>
                    <a:pt x="815239" y="0"/>
                  </a:moveTo>
                  <a:lnTo>
                    <a:pt x="27694" y="421593"/>
                  </a:lnTo>
                  <a:lnTo>
                    <a:pt x="0" y="436418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7" name="object 47">
              <a:extLst>
                <a:ext uri="{FF2B5EF4-FFF2-40B4-BE49-F238E27FC236}">
                  <a16:creationId xmlns:a16="http://schemas.microsoft.com/office/drawing/2014/main" id="{0ABEB4B8-656F-33B5-03A1-B358A0106295}"/>
                </a:ext>
              </a:extLst>
            </p:cNvPr>
            <p:cNvSpPr/>
            <p:nvPr/>
          </p:nvSpPr>
          <p:spPr>
            <a:xfrm>
              <a:off x="3167737" y="5691200"/>
              <a:ext cx="281305" cy="229870"/>
            </a:xfrm>
            <a:custGeom>
              <a:avLst/>
              <a:gdLst/>
              <a:ahLst/>
              <a:cxnLst/>
              <a:rect l="l" t="t" r="r" b="b"/>
              <a:pathLst>
                <a:path w="281304" h="229870">
                  <a:moveTo>
                    <a:pt x="162251" y="0"/>
                  </a:moveTo>
                  <a:lnTo>
                    <a:pt x="0" y="229379"/>
                  </a:lnTo>
                  <a:lnTo>
                    <a:pt x="280854" y="221553"/>
                  </a:lnTo>
                  <a:lnTo>
                    <a:pt x="162251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8" name="object 48">
              <a:extLst>
                <a:ext uri="{FF2B5EF4-FFF2-40B4-BE49-F238E27FC236}">
                  <a16:creationId xmlns:a16="http://schemas.microsoft.com/office/drawing/2014/main" id="{7190D45F-EFDD-5A38-99E0-BECDCB9AB3C4}"/>
                </a:ext>
              </a:extLst>
            </p:cNvPr>
            <p:cNvSpPr/>
            <p:nvPr/>
          </p:nvSpPr>
          <p:spPr>
            <a:xfrm>
              <a:off x="3953204" y="5364203"/>
              <a:ext cx="231775" cy="350520"/>
            </a:xfrm>
            <a:custGeom>
              <a:avLst/>
              <a:gdLst/>
              <a:ahLst/>
              <a:cxnLst/>
              <a:rect l="l" t="t" r="r" b="b"/>
              <a:pathLst>
                <a:path w="231775" h="350520">
                  <a:moveTo>
                    <a:pt x="231502" y="0"/>
                  </a:moveTo>
                  <a:lnTo>
                    <a:pt x="17325" y="323929"/>
                  </a:lnTo>
                  <a:lnTo>
                    <a:pt x="0" y="350132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9" name="object 49">
              <a:extLst>
                <a:ext uri="{FF2B5EF4-FFF2-40B4-BE49-F238E27FC236}">
                  <a16:creationId xmlns:a16="http://schemas.microsoft.com/office/drawing/2014/main" id="{A32658AB-4779-BBD7-5FEF-8A79220E42CE}"/>
                </a:ext>
              </a:extLst>
            </p:cNvPr>
            <p:cNvSpPr/>
            <p:nvPr/>
          </p:nvSpPr>
          <p:spPr>
            <a:xfrm>
              <a:off x="3831928" y="5618833"/>
              <a:ext cx="243840" cy="279400"/>
            </a:xfrm>
            <a:custGeom>
              <a:avLst/>
              <a:gdLst/>
              <a:ahLst/>
              <a:cxnLst/>
              <a:rect l="l" t="t" r="r" b="b"/>
              <a:pathLst>
                <a:path w="243839" h="279400">
                  <a:moveTo>
                    <a:pt x="33788" y="0"/>
                  </a:moveTo>
                  <a:lnTo>
                    <a:pt x="0" y="278924"/>
                  </a:lnTo>
                  <a:lnTo>
                    <a:pt x="243412" y="138601"/>
                  </a:lnTo>
                  <a:lnTo>
                    <a:pt x="33788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50" name="object 50">
              <a:extLst>
                <a:ext uri="{FF2B5EF4-FFF2-40B4-BE49-F238E27FC236}">
                  <a16:creationId xmlns:a16="http://schemas.microsoft.com/office/drawing/2014/main" id="{DD3AE892-A0F1-D971-AFE6-07CAF4A71ACA}"/>
                </a:ext>
              </a:extLst>
            </p:cNvPr>
            <p:cNvSpPr/>
            <p:nvPr/>
          </p:nvSpPr>
          <p:spPr>
            <a:xfrm>
              <a:off x="3929709" y="4852853"/>
              <a:ext cx="572135" cy="572135"/>
            </a:xfrm>
            <a:custGeom>
              <a:avLst/>
              <a:gdLst/>
              <a:ahLst/>
              <a:cxnLst/>
              <a:rect l="l" t="t" r="r" b="b"/>
              <a:pathLst>
                <a:path w="572135" h="572135">
                  <a:moveTo>
                    <a:pt x="285839" y="0"/>
                  </a:moveTo>
                  <a:lnTo>
                    <a:pt x="242086" y="3348"/>
                  </a:lnTo>
                  <a:lnTo>
                    <a:pt x="199166" y="13395"/>
                  </a:lnTo>
                  <a:lnTo>
                    <a:pt x="157909" y="30139"/>
                  </a:lnTo>
                  <a:lnTo>
                    <a:pt x="119150" y="53580"/>
                  </a:lnTo>
                  <a:lnTo>
                    <a:pt x="83720" y="83720"/>
                  </a:lnTo>
                  <a:lnTo>
                    <a:pt x="53580" y="119150"/>
                  </a:lnTo>
                  <a:lnTo>
                    <a:pt x="30139" y="157910"/>
                  </a:lnTo>
                  <a:lnTo>
                    <a:pt x="13395" y="199166"/>
                  </a:lnTo>
                  <a:lnTo>
                    <a:pt x="3348" y="242087"/>
                  </a:lnTo>
                  <a:lnTo>
                    <a:pt x="0" y="285840"/>
                  </a:lnTo>
                  <a:lnTo>
                    <a:pt x="3348" y="329593"/>
                  </a:lnTo>
                  <a:lnTo>
                    <a:pt x="13395" y="372513"/>
                  </a:lnTo>
                  <a:lnTo>
                    <a:pt x="30139" y="413769"/>
                  </a:lnTo>
                  <a:lnTo>
                    <a:pt x="53580" y="452529"/>
                  </a:lnTo>
                  <a:lnTo>
                    <a:pt x="83720" y="487959"/>
                  </a:lnTo>
                  <a:lnTo>
                    <a:pt x="119150" y="518098"/>
                  </a:lnTo>
                  <a:lnTo>
                    <a:pt x="157909" y="541540"/>
                  </a:lnTo>
                  <a:lnTo>
                    <a:pt x="199166" y="558284"/>
                  </a:lnTo>
                  <a:lnTo>
                    <a:pt x="242086" y="568330"/>
                  </a:lnTo>
                  <a:lnTo>
                    <a:pt x="285839" y="571679"/>
                  </a:lnTo>
                  <a:lnTo>
                    <a:pt x="329592" y="568330"/>
                  </a:lnTo>
                  <a:lnTo>
                    <a:pt x="372513" y="558284"/>
                  </a:lnTo>
                  <a:lnTo>
                    <a:pt x="413769" y="541540"/>
                  </a:lnTo>
                  <a:lnTo>
                    <a:pt x="452528" y="518098"/>
                  </a:lnTo>
                  <a:lnTo>
                    <a:pt x="487959" y="487959"/>
                  </a:lnTo>
                  <a:lnTo>
                    <a:pt x="518098" y="452529"/>
                  </a:lnTo>
                  <a:lnTo>
                    <a:pt x="541540" y="413769"/>
                  </a:lnTo>
                  <a:lnTo>
                    <a:pt x="558284" y="372513"/>
                  </a:lnTo>
                  <a:lnTo>
                    <a:pt x="568330" y="329593"/>
                  </a:lnTo>
                  <a:lnTo>
                    <a:pt x="571679" y="285840"/>
                  </a:lnTo>
                  <a:lnTo>
                    <a:pt x="568330" y="242087"/>
                  </a:lnTo>
                  <a:lnTo>
                    <a:pt x="558284" y="199166"/>
                  </a:lnTo>
                  <a:lnTo>
                    <a:pt x="541540" y="157910"/>
                  </a:lnTo>
                  <a:lnTo>
                    <a:pt x="518098" y="119150"/>
                  </a:lnTo>
                  <a:lnTo>
                    <a:pt x="487959" y="83720"/>
                  </a:lnTo>
                  <a:lnTo>
                    <a:pt x="452528" y="53580"/>
                  </a:lnTo>
                  <a:lnTo>
                    <a:pt x="413769" y="30139"/>
                  </a:lnTo>
                  <a:lnTo>
                    <a:pt x="372513" y="13395"/>
                  </a:lnTo>
                  <a:lnTo>
                    <a:pt x="329592" y="3348"/>
                  </a:lnTo>
                  <a:lnTo>
                    <a:pt x="28583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92" name="object 51">
            <a:extLst>
              <a:ext uri="{FF2B5EF4-FFF2-40B4-BE49-F238E27FC236}">
                <a16:creationId xmlns:a16="http://schemas.microsoft.com/office/drawing/2014/main" id="{5E18B792-D850-CBD9-4742-F8DCFA83682B}"/>
              </a:ext>
            </a:extLst>
          </p:cNvPr>
          <p:cNvGrpSpPr/>
          <p:nvPr/>
        </p:nvGrpSpPr>
        <p:grpSpPr>
          <a:xfrm>
            <a:off x="1575747" y="7063046"/>
            <a:ext cx="4019550" cy="3819704"/>
            <a:chOff x="1606376" y="6663103"/>
            <a:chExt cx="4019550" cy="3819704"/>
          </a:xfrm>
        </p:grpSpPr>
        <p:sp>
          <p:nvSpPr>
            <p:cNvPr id="194" name="object 52">
              <a:extLst>
                <a:ext uri="{FF2B5EF4-FFF2-40B4-BE49-F238E27FC236}">
                  <a16:creationId xmlns:a16="http://schemas.microsoft.com/office/drawing/2014/main" id="{1F041AA3-7D75-5D02-305A-290BC11439AF}"/>
                </a:ext>
              </a:extLst>
            </p:cNvPr>
            <p:cNvSpPr/>
            <p:nvPr/>
          </p:nvSpPr>
          <p:spPr>
            <a:xfrm>
              <a:off x="3616060" y="7411470"/>
              <a:ext cx="0" cy="424815"/>
            </a:xfrm>
            <a:custGeom>
              <a:avLst/>
              <a:gdLst/>
              <a:ahLst/>
              <a:cxnLst/>
              <a:rect l="l" t="t" r="r" b="b"/>
              <a:pathLst>
                <a:path h="424815">
                  <a:moveTo>
                    <a:pt x="0" y="0"/>
                  </a:moveTo>
                  <a:lnTo>
                    <a:pt x="0" y="393312"/>
                  </a:lnTo>
                  <a:lnTo>
                    <a:pt x="0" y="424725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95" name="object 53">
              <a:extLst>
                <a:ext uri="{FF2B5EF4-FFF2-40B4-BE49-F238E27FC236}">
                  <a16:creationId xmlns:a16="http://schemas.microsoft.com/office/drawing/2014/main" id="{F46DC053-25F5-3C47-3799-5379D5878EA0}"/>
                </a:ext>
              </a:extLst>
            </p:cNvPr>
            <p:cNvSpPr/>
            <p:nvPr/>
          </p:nvSpPr>
          <p:spPr>
            <a:xfrm>
              <a:off x="3490409" y="7804783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59">
                  <a:moveTo>
                    <a:pt x="251301" y="0"/>
                  </a:moveTo>
                  <a:lnTo>
                    <a:pt x="0" y="0"/>
                  </a:lnTo>
                  <a:lnTo>
                    <a:pt x="125650" y="251301"/>
                  </a:lnTo>
                  <a:lnTo>
                    <a:pt x="251301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96" name="object 54">
              <a:extLst>
                <a:ext uri="{FF2B5EF4-FFF2-40B4-BE49-F238E27FC236}">
                  <a16:creationId xmlns:a16="http://schemas.microsoft.com/office/drawing/2014/main" id="{48C932B7-BCC7-C67A-7DD9-230716BEBD8D}"/>
                </a:ext>
              </a:extLst>
            </p:cNvPr>
            <p:cNvSpPr/>
            <p:nvPr/>
          </p:nvSpPr>
          <p:spPr>
            <a:xfrm>
              <a:off x="1606376" y="6663103"/>
              <a:ext cx="4019550" cy="1047115"/>
            </a:xfrm>
            <a:custGeom>
              <a:avLst/>
              <a:gdLst/>
              <a:ahLst/>
              <a:cxnLst/>
              <a:rect l="l" t="t" r="r" b="b"/>
              <a:pathLst>
                <a:path w="4019550" h="1047115">
                  <a:moveTo>
                    <a:pt x="3779271" y="0"/>
                  </a:moveTo>
                  <a:lnTo>
                    <a:pt x="240097" y="0"/>
                  </a:lnTo>
                  <a:lnTo>
                    <a:pt x="192319" y="183"/>
                  </a:lnTo>
                  <a:lnTo>
                    <a:pt x="153788" y="1470"/>
                  </a:lnTo>
                  <a:lnTo>
                    <a:pt x="99184" y="11765"/>
                  </a:lnTo>
                  <a:lnTo>
                    <a:pt x="45785" y="45784"/>
                  </a:lnTo>
                  <a:lnTo>
                    <a:pt x="11766" y="99184"/>
                  </a:lnTo>
                  <a:lnTo>
                    <a:pt x="1470" y="153787"/>
                  </a:lnTo>
                  <a:lnTo>
                    <a:pt x="183" y="192318"/>
                  </a:lnTo>
                  <a:lnTo>
                    <a:pt x="0" y="240096"/>
                  </a:lnTo>
                  <a:lnTo>
                    <a:pt x="0" y="806991"/>
                  </a:lnTo>
                  <a:lnTo>
                    <a:pt x="183" y="854769"/>
                  </a:lnTo>
                  <a:lnTo>
                    <a:pt x="1470" y="893300"/>
                  </a:lnTo>
                  <a:lnTo>
                    <a:pt x="11766" y="947904"/>
                  </a:lnTo>
                  <a:lnTo>
                    <a:pt x="45785" y="1001303"/>
                  </a:lnTo>
                  <a:lnTo>
                    <a:pt x="99184" y="1035322"/>
                  </a:lnTo>
                  <a:lnTo>
                    <a:pt x="153788" y="1045617"/>
                  </a:lnTo>
                  <a:lnTo>
                    <a:pt x="192319" y="1046904"/>
                  </a:lnTo>
                  <a:lnTo>
                    <a:pt x="240097" y="1047088"/>
                  </a:lnTo>
                  <a:lnTo>
                    <a:pt x="3779271" y="1047088"/>
                  </a:lnTo>
                  <a:lnTo>
                    <a:pt x="3827049" y="1046904"/>
                  </a:lnTo>
                  <a:lnTo>
                    <a:pt x="3865580" y="1045617"/>
                  </a:lnTo>
                  <a:lnTo>
                    <a:pt x="3920184" y="1035322"/>
                  </a:lnTo>
                  <a:lnTo>
                    <a:pt x="3973583" y="1001303"/>
                  </a:lnTo>
                  <a:lnTo>
                    <a:pt x="4007602" y="947904"/>
                  </a:lnTo>
                  <a:lnTo>
                    <a:pt x="4017897" y="893300"/>
                  </a:lnTo>
                  <a:lnTo>
                    <a:pt x="4019184" y="854769"/>
                  </a:lnTo>
                  <a:lnTo>
                    <a:pt x="4019368" y="806991"/>
                  </a:lnTo>
                  <a:lnTo>
                    <a:pt x="4019368" y="240096"/>
                  </a:lnTo>
                  <a:lnTo>
                    <a:pt x="4019184" y="192318"/>
                  </a:lnTo>
                  <a:lnTo>
                    <a:pt x="4017897" y="153787"/>
                  </a:lnTo>
                  <a:lnTo>
                    <a:pt x="4007602" y="99184"/>
                  </a:lnTo>
                  <a:lnTo>
                    <a:pt x="3973583" y="45784"/>
                  </a:lnTo>
                  <a:lnTo>
                    <a:pt x="3920184" y="11765"/>
                  </a:lnTo>
                  <a:lnTo>
                    <a:pt x="3865580" y="1470"/>
                  </a:lnTo>
                  <a:lnTo>
                    <a:pt x="3827049" y="183"/>
                  </a:lnTo>
                  <a:lnTo>
                    <a:pt x="3779271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97" name="object 55">
              <a:extLst>
                <a:ext uri="{FF2B5EF4-FFF2-40B4-BE49-F238E27FC236}">
                  <a16:creationId xmlns:a16="http://schemas.microsoft.com/office/drawing/2014/main" id="{9315AC01-B909-4725-2238-AA0B7E4BDD18}"/>
                </a:ext>
              </a:extLst>
            </p:cNvPr>
            <p:cNvSpPr/>
            <p:nvPr/>
          </p:nvSpPr>
          <p:spPr>
            <a:xfrm>
              <a:off x="1606376" y="6663103"/>
              <a:ext cx="4019550" cy="1047115"/>
            </a:xfrm>
            <a:custGeom>
              <a:avLst/>
              <a:gdLst/>
              <a:ahLst/>
              <a:cxnLst/>
              <a:rect l="l" t="t" r="r" b="b"/>
              <a:pathLst>
                <a:path w="4019550" h="1047115">
                  <a:moveTo>
                    <a:pt x="240097" y="0"/>
                  </a:moveTo>
                  <a:lnTo>
                    <a:pt x="3779271" y="0"/>
                  </a:lnTo>
                  <a:lnTo>
                    <a:pt x="3827049" y="183"/>
                  </a:lnTo>
                  <a:lnTo>
                    <a:pt x="3865579" y="1470"/>
                  </a:lnTo>
                  <a:lnTo>
                    <a:pt x="3920183" y="11765"/>
                  </a:lnTo>
                  <a:lnTo>
                    <a:pt x="3973582" y="45785"/>
                  </a:lnTo>
                  <a:lnTo>
                    <a:pt x="4007602" y="99184"/>
                  </a:lnTo>
                  <a:lnTo>
                    <a:pt x="4017897" y="153788"/>
                  </a:lnTo>
                  <a:lnTo>
                    <a:pt x="4019183" y="192318"/>
                  </a:lnTo>
                  <a:lnTo>
                    <a:pt x="4019367" y="240097"/>
                  </a:lnTo>
                  <a:lnTo>
                    <a:pt x="4019367" y="806991"/>
                  </a:lnTo>
                  <a:lnTo>
                    <a:pt x="4019183" y="854769"/>
                  </a:lnTo>
                  <a:lnTo>
                    <a:pt x="4017897" y="893300"/>
                  </a:lnTo>
                  <a:lnTo>
                    <a:pt x="4007602" y="947904"/>
                  </a:lnTo>
                  <a:lnTo>
                    <a:pt x="3973582" y="1001303"/>
                  </a:lnTo>
                  <a:lnTo>
                    <a:pt x="3920183" y="1035322"/>
                  </a:lnTo>
                  <a:lnTo>
                    <a:pt x="3865579" y="1045617"/>
                  </a:lnTo>
                  <a:lnTo>
                    <a:pt x="3827049" y="1046904"/>
                  </a:lnTo>
                  <a:lnTo>
                    <a:pt x="3779271" y="1047088"/>
                  </a:lnTo>
                  <a:lnTo>
                    <a:pt x="240097" y="1047088"/>
                  </a:lnTo>
                  <a:lnTo>
                    <a:pt x="192318" y="1046904"/>
                  </a:lnTo>
                  <a:lnTo>
                    <a:pt x="153788" y="1045617"/>
                  </a:lnTo>
                  <a:lnTo>
                    <a:pt x="99184" y="1035322"/>
                  </a:lnTo>
                  <a:lnTo>
                    <a:pt x="45785" y="1001303"/>
                  </a:lnTo>
                  <a:lnTo>
                    <a:pt x="11765" y="947904"/>
                  </a:lnTo>
                  <a:lnTo>
                    <a:pt x="1470" y="893300"/>
                  </a:lnTo>
                  <a:lnTo>
                    <a:pt x="183" y="854769"/>
                  </a:lnTo>
                  <a:lnTo>
                    <a:pt x="0" y="806991"/>
                  </a:lnTo>
                  <a:lnTo>
                    <a:pt x="0" y="240097"/>
                  </a:lnTo>
                  <a:lnTo>
                    <a:pt x="183" y="192318"/>
                  </a:lnTo>
                  <a:lnTo>
                    <a:pt x="1470" y="153788"/>
                  </a:lnTo>
                  <a:lnTo>
                    <a:pt x="11765" y="99184"/>
                  </a:lnTo>
                  <a:lnTo>
                    <a:pt x="45785" y="45785"/>
                  </a:lnTo>
                  <a:lnTo>
                    <a:pt x="99184" y="11765"/>
                  </a:lnTo>
                  <a:lnTo>
                    <a:pt x="153788" y="1470"/>
                  </a:lnTo>
                  <a:lnTo>
                    <a:pt x="192318" y="183"/>
                  </a:lnTo>
                  <a:lnTo>
                    <a:pt x="240097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98" name="object 56">
              <a:extLst>
                <a:ext uri="{FF2B5EF4-FFF2-40B4-BE49-F238E27FC236}">
                  <a16:creationId xmlns:a16="http://schemas.microsoft.com/office/drawing/2014/main" id="{63B50233-93FF-DA6B-5020-E262CCFB9652}"/>
                </a:ext>
              </a:extLst>
            </p:cNvPr>
            <p:cNvSpPr/>
            <p:nvPr/>
          </p:nvSpPr>
          <p:spPr>
            <a:xfrm>
              <a:off x="3616060" y="8829816"/>
              <a:ext cx="0" cy="424815"/>
            </a:xfrm>
            <a:custGeom>
              <a:avLst/>
              <a:gdLst/>
              <a:ahLst/>
              <a:cxnLst/>
              <a:rect l="l" t="t" r="r" b="b"/>
              <a:pathLst>
                <a:path h="424815">
                  <a:moveTo>
                    <a:pt x="0" y="0"/>
                  </a:moveTo>
                  <a:lnTo>
                    <a:pt x="0" y="393312"/>
                  </a:lnTo>
                  <a:lnTo>
                    <a:pt x="0" y="424725"/>
                  </a:lnTo>
                </a:path>
              </a:pathLst>
            </a:custGeom>
            <a:ln w="62825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99" name="object 57">
              <a:extLst>
                <a:ext uri="{FF2B5EF4-FFF2-40B4-BE49-F238E27FC236}">
                  <a16:creationId xmlns:a16="http://schemas.microsoft.com/office/drawing/2014/main" id="{495BAC3C-525A-0E8C-1A45-36D480D4FD7F}"/>
                </a:ext>
              </a:extLst>
            </p:cNvPr>
            <p:cNvSpPr/>
            <p:nvPr/>
          </p:nvSpPr>
          <p:spPr>
            <a:xfrm>
              <a:off x="3490409" y="9223129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59">
                  <a:moveTo>
                    <a:pt x="251301" y="0"/>
                  </a:moveTo>
                  <a:lnTo>
                    <a:pt x="0" y="0"/>
                  </a:lnTo>
                  <a:lnTo>
                    <a:pt x="125650" y="251301"/>
                  </a:lnTo>
                  <a:lnTo>
                    <a:pt x="251301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0" name="object 58">
              <a:extLst>
                <a:ext uri="{FF2B5EF4-FFF2-40B4-BE49-F238E27FC236}">
                  <a16:creationId xmlns:a16="http://schemas.microsoft.com/office/drawing/2014/main" id="{4FBB0FCD-16AF-97AF-AC06-C44C57F06D06}"/>
                </a:ext>
              </a:extLst>
            </p:cNvPr>
            <p:cNvSpPr/>
            <p:nvPr/>
          </p:nvSpPr>
          <p:spPr>
            <a:xfrm>
              <a:off x="1606376" y="8049398"/>
              <a:ext cx="4019550" cy="1047115"/>
            </a:xfrm>
            <a:custGeom>
              <a:avLst/>
              <a:gdLst/>
              <a:ahLst/>
              <a:cxnLst/>
              <a:rect l="l" t="t" r="r" b="b"/>
              <a:pathLst>
                <a:path w="4019550" h="1047115">
                  <a:moveTo>
                    <a:pt x="3779271" y="0"/>
                  </a:moveTo>
                  <a:lnTo>
                    <a:pt x="240097" y="0"/>
                  </a:lnTo>
                  <a:lnTo>
                    <a:pt x="192319" y="183"/>
                  </a:lnTo>
                  <a:lnTo>
                    <a:pt x="153788" y="1470"/>
                  </a:lnTo>
                  <a:lnTo>
                    <a:pt x="99184" y="11765"/>
                  </a:lnTo>
                  <a:lnTo>
                    <a:pt x="45785" y="45784"/>
                  </a:lnTo>
                  <a:lnTo>
                    <a:pt x="11766" y="99184"/>
                  </a:lnTo>
                  <a:lnTo>
                    <a:pt x="1470" y="153787"/>
                  </a:lnTo>
                  <a:lnTo>
                    <a:pt x="183" y="192318"/>
                  </a:lnTo>
                  <a:lnTo>
                    <a:pt x="0" y="240096"/>
                  </a:lnTo>
                  <a:lnTo>
                    <a:pt x="0" y="806991"/>
                  </a:lnTo>
                  <a:lnTo>
                    <a:pt x="183" y="854769"/>
                  </a:lnTo>
                  <a:lnTo>
                    <a:pt x="1470" y="893300"/>
                  </a:lnTo>
                  <a:lnTo>
                    <a:pt x="11766" y="947904"/>
                  </a:lnTo>
                  <a:lnTo>
                    <a:pt x="45785" y="1001303"/>
                  </a:lnTo>
                  <a:lnTo>
                    <a:pt x="99184" y="1035322"/>
                  </a:lnTo>
                  <a:lnTo>
                    <a:pt x="153788" y="1045617"/>
                  </a:lnTo>
                  <a:lnTo>
                    <a:pt x="192319" y="1046904"/>
                  </a:lnTo>
                  <a:lnTo>
                    <a:pt x="240097" y="1047088"/>
                  </a:lnTo>
                  <a:lnTo>
                    <a:pt x="3779271" y="1047088"/>
                  </a:lnTo>
                  <a:lnTo>
                    <a:pt x="3827049" y="1046904"/>
                  </a:lnTo>
                  <a:lnTo>
                    <a:pt x="3865580" y="1045617"/>
                  </a:lnTo>
                  <a:lnTo>
                    <a:pt x="3920184" y="1035322"/>
                  </a:lnTo>
                  <a:lnTo>
                    <a:pt x="3973583" y="1001303"/>
                  </a:lnTo>
                  <a:lnTo>
                    <a:pt x="4007602" y="947904"/>
                  </a:lnTo>
                  <a:lnTo>
                    <a:pt x="4017897" y="893300"/>
                  </a:lnTo>
                  <a:lnTo>
                    <a:pt x="4019184" y="854769"/>
                  </a:lnTo>
                  <a:lnTo>
                    <a:pt x="4019368" y="806991"/>
                  </a:lnTo>
                  <a:lnTo>
                    <a:pt x="4019368" y="240096"/>
                  </a:lnTo>
                  <a:lnTo>
                    <a:pt x="4019184" y="192318"/>
                  </a:lnTo>
                  <a:lnTo>
                    <a:pt x="4017897" y="153787"/>
                  </a:lnTo>
                  <a:lnTo>
                    <a:pt x="4007602" y="99184"/>
                  </a:lnTo>
                  <a:lnTo>
                    <a:pt x="3973583" y="45784"/>
                  </a:lnTo>
                  <a:lnTo>
                    <a:pt x="3920184" y="11765"/>
                  </a:lnTo>
                  <a:lnTo>
                    <a:pt x="3865580" y="1470"/>
                  </a:lnTo>
                  <a:lnTo>
                    <a:pt x="3827049" y="183"/>
                  </a:lnTo>
                  <a:lnTo>
                    <a:pt x="3779271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1" name="object 59">
              <a:extLst>
                <a:ext uri="{FF2B5EF4-FFF2-40B4-BE49-F238E27FC236}">
                  <a16:creationId xmlns:a16="http://schemas.microsoft.com/office/drawing/2014/main" id="{D0428E3D-C550-CAF7-617C-3797AC23D0ED}"/>
                </a:ext>
              </a:extLst>
            </p:cNvPr>
            <p:cNvSpPr/>
            <p:nvPr/>
          </p:nvSpPr>
          <p:spPr>
            <a:xfrm>
              <a:off x="1606376" y="8049398"/>
              <a:ext cx="4019550" cy="1047115"/>
            </a:xfrm>
            <a:custGeom>
              <a:avLst/>
              <a:gdLst/>
              <a:ahLst/>
              <a:cxnLst/>
              <a:rect l="l" t="t" r="r" b="b"/>
              <a:pathLst>
                <a:path w="4019550" h="1047115">
                  <a:moveTo>
                    <a:pt x="240097" y="0"/>
                  </a:moveTo>
                  <a:lnTo>
                    <a:pt x="3779271" y="0"/>
                  </a:lnTo>
                  <a:lnTo>
                    <a:pt x="3827049" y="183"/>
                  </a:lnTo>
                  <a:lnTo>
                    <a:pt x="3865579" y="1470"/>
                  </a:lnTo>
                  <a:lnTo>
                    <a:pt x="3920183" y="11765"/>
                  </a:lnTo>
                  <a:lnTo>
                    <a:pt x="3973582" y="45785"/>
                  </a:lnTo>
                  <a:lnTo>
                    <a:pt x="4007602" y="99184"/>
                  </a:lnTo>
                  <a:lnTo>
                    <a:pt x="4017897" y="153788"/>
                  </a:lnTo>
                  <a:lnTo>
                    <a:pt x="4019183" y="192318"/>
                  </a:lnTo>
                  <a:lnTo>
                    <a:pt x="4019367" y="240097"/>
                  </a:lnTo>
                  <a:lnTo>
                    <a:pt x="4019367" y="806991"/>
                  </a:lnTo>
                  <a:lnTo>
                    <a:pt x="4019183" y="854769"/>
                  </a:lnTo>
                  <a:lnTo>
                    <a:pt x="4017897" y="893300"/>
                  </a:lnTo>
                  <a:lnTo>
                    <a:pt x="4007602" y="947904"/>
                  </a:lnTo>
                  <a:lnTo>
                    <a:pt x="3973582" y="1001303"/>
                  </a:lnTo>
                  <a:lnTo>
                    <a:pt x="3920183" y="1035322"/>
                  </a:lnTo>
                  <a:lnTo>
                    <a:pt x="3865579" y="1045617"/>
                  </a:lnTo>
                  <a:lnTo>
                    <a:pt x="3827049" y="1046904"/>
                  </a:lnTo>
                  <a:lnTo>
                    <a:pt x="3779271" y="1047088"/>
                  </a:lnTo>
                  <a:lnTo>
                    <a:pt x="240097" y="1047088"/>
                  </a:lnTo>
                  <a:lnTo>
                    <a:pt x="192318" y="1046904"/>
                  </a:lnTo>
                  <a:lnTo>
                    <a:pt x="153788" y="1045617"/>
                  </a:lnTo>
                  <a:lnTo>
                    <a:pt x="99184" y="1035322"/>
                  </a:lnTo>
                  <a:lnTo>
                    <a:pt x="45785" y="1001303"/>
                  </a:lnTo>
                  <a:lnTo>
                    <a:pt x="11765" y="947904"/>
                  </a:lnTo>
                  <a:lnTo>
                    <a:pt x="1470" y="893300"/>
                  </a:lnTo>
                  <a:lnTo>
                    <a:pt x="183" y="854769"/>
                  </a:lnTo>
                  <a:lnTo>
                    <a:pt x="0" y="806991"/>
                  </a:lnTo>
                  <a:lnTo>
                    <a:pt x="0" y="240097"/>
                  </a:lnTo>
                  <a:lnTo>
                    <a:pt x="183" y="192318"/>
                  </a:lnTo>
                  <a:lnTo>
                    <a:pt x="1470" y="153788"/>
                  </a:lnTo>
                  <a:lnTo>
                    <a:pt x="11765" y="99184"/>
                  </a:lnTo>
                  <a:lnTo>
                    <a:pt x="45785" y="45785"/>
                  </a:lnTo>
                  <a:lnTo>
                    <a:pt x="99184" y="11765"/>
                  </a:lnTo>
                  <a:lnTo>
                    <a:pt x="153788" y="1470"/>
                  </a:lnTo>
                  <a:lnTo>
                    <a:pt x="192318" y="183"/>
                  </a:lnTo>
                  <a:lnTo>
                    <a:pt x="240097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2" name="object 60">
              <a:extLst>
                <a:ext uri="{FF2B5EF4-FFF2-40B4-BE49-F238E27FC236}">
                  <a16:creationId xmlns:a16="http://schemas.microsoft.com/office/drawing/2014/main" id="{C674B0A5-AE2F-49C2-C52B-3555E20C2037}"/>
                </a:ext>
              </a:extLst>
            </p:cNvPr>
            <p:cNvSpPr/>
            <p:nvPr/>
          </p:nvSpPr>
          <p:spPr>
            <a:xfrm>
              <a:off x="1606376" y="9435692"/>
              <a:ext cx="4019550" cy="1047115"/>
            </a:xfrm>
            <a:custGeom>
              <a:avLst/>
              <a:gdLst/>
              <a:ahLst/>
              <a:cxnLst/>
              <a:rect l="l" t="t" r="r" b="b"/>
              <a:pathLst>
                <a:path w="4019550" h="1047115">
                  <a:moveTo>
                    <a:pt x="3779271" y="0"/>
                  </a:moveTo>
                  <a:lnTo>
                    <a:pt x="240097" y="0"/>
                  </a:lnTo>
                  <a:lnTo>
                    <a:pt x="192319" y="183"/>
                  </a:lnTo>
                  <a:lnTo>
                    <a:pt x="153788" y="1470"/>
                  </a:lnTo>
                  <a:lnTo>
                    <a:pt x="99184" y="11766"/>
                  </a:lnTo>
                  <a:lnTo>
                    <a:pt x="45785" y="45785"/>
                  </a:lnTo>
                  <a:lnTo>
                    <a:pt x="11766" y="99184"/>
                  </a:lnTo>
                  <a:lnTo>
                    <a:pt x="1470" y="153788"/>
                  </a:lnTo>
                  <a:lnTo>
                    <a:pt x="183" y="192319"/>
                  </a:lnTo>
                  <a:lnTo>
                    <a:pt x="0" y="240097"/>
                  </a:lnTo>
                  <a:lnTo>
                    <a:pt x="0" y="806991"/>
                  </a:lnTo>
                  <a:lnTo>
                    <a:pt x="183" y="854769"/>
                  </a:lnTo>
                  <a:lnTo>
                    <a:pt x="1470" y="893300"/>
                  </a:lnTo>
                  <a:lnTo>
                    <a:pt x="11766" y="947904"/>
                  </a:lnTo>
                  <a:lnTo>
                    <a:pt x="45785" y="1001303"/>
                  </a:lnTo>
                  <a:lnTo>
                    <a:pt x="99184" y="1035322"/>
                  </a:lnTo>
                  <a:lnTo>
                    <a:pt x="153788" y="1045617"/>
                  </a:lnTo>
                  <a:lnTo>
                    <a:pt x="192319" y="1046904"/>
                  </a:lnTo>
                  <a:lnTo>
                    <a:pt x="240097" y="1047088"/>
                  </a:lnTo>
                  <a:lnTo>
                    <a:pt x="3779271" y="1047088"/>
                  </a:lnTo>
                  <a:lnTo>
                    <a:pt x="3827049" y="1046904"/>
                  </a:lnTo>
                  <a:lnTo>
                    <a:pt x="3865580" y="1045617"/>
                  </a:lnTo>
                  <a:lnTo>
                    <a:pt x="3920184" y="1035322"/>
                  </a:lnTo>
                  <a:lnTo>
                    <a:pt x="3973583" y="1001303"/>
                  </a:lnTo>
                  <a:lnTo>
                    <a:pt x="4007602" y="947904"/>
                  </a:lnTo>
                  <a:lnTo>
                    <a:pt x="4017897" y="893300"/>
                  </a:lnTo>
                  <a:lnTo>
                    <a:pt x="4019184" y="854769"/>
                  </a:lnTo>
                  <a:lnTo>
                    <a:pt x="4019368" y="806991"/>
                  </a:lnTo>
                  <a:lnTo>
                    <a:pt x="4019368" y="240097"/>
                  </a:lnTo>
                  <a:lnTo>
                    <a:pt x="4019184" y="192319"/>
                  </a:lnTo>
                  <a:lnTo>
                    <a:pt x="4017897" y="153788"/>
                  </a:lnTo>
                  <a:lnTo>
                    <a:pt x="4007602" y="99184"/>
                  </a:lnTo>
                  <a:lnTo>
                    <a:pt x="3973583" y="45785"/>
                  </a:lnTo>
                  <a:lnTo>
                    <a:pt x="3920184" y="11766"/>
                  </a:lnTo>
                  <a:lnTo>
                    <a:pt x="3865580" y="1470"/>
                  </a:lnTo>
                  <a:lnTo>
                    <a:pt x="3827049" y="183"/>
                  </a:lnTo>
                  <a:lnTo>
                    <a:pt x="3779271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3" name="object 61">
              <a:extLst>
                <a:ext uri="{FF2B5EF4-FFF2-40B4-BE49-F238E27FC236}">
                  <a16:creationId xmlns:a16="http://schemas.microsoft.com/office/drawing/2014/main" id="{F38F85DE-B5C5-57F9-CF0F-6879183D0D3E}"/>
                </a:ext>
              </a:extLst>
            </p:cNvPr>
            <p:cNvSpPr/>
            <p:nvPr/>
          </p:nvSpPr>
          <p:spPr>
            <a:xfrm>
              <a:off x="1606376" y="9435692"/>
              <a:ext cx="4019550" cy="1047115"/>
            </a:xfrm>
            <a:custGeom>
              <a:avLst/>
              <a:gdLst/>
              <a:ahLst/>
              <a:cxnLst/>
              <a:rect l="l" t="t" r="r" b="b"/>
              <a:pathLst>
                <a:path w="4019550" h="1047115">
                  <a:moveTo>
                    <a:pt x="240097" y="0"/>
                  </a:moveTo>
                  <a:lnTo>
                    <a:pt x="3779271" y="0"/>
                  </a:lnTo>
                  <a:lnTo>
                    <a:pt x="3827049" y="183"/>
                  </a:lnTo>
                  <a:lnTo>
                    <a:pt x="3865579" y="1470"/>
                  </a:lnTo>
                  <a:lnTo>
                    <a:pt x="3920183" y="11765"/>
                  </a:lnTo>
                  <a:lnTo>
                    <a:pt x="3973582" y="45785"/>
                  </a:lnTo>
                  <a:lnTo>
                    <a:pt x="4007602" y="99184"/>
                  </a:lnTo>
                  <a:lnTo>
                    <a:pt x="4017897" y="153788"/>
                  </a:lnTo>
                  <a:lnTo>
                    <a:pt x="4019183" y="192318"/>
                  </a:lnTo>
                  <a:lnTo>
                    <a:pt x="4019367" y="240097"/>
                  </a:lnTo>
                  <a:lnTo>
                    <a:pt x="4019367" y="806991"/>
                  </a:lnTo>
                  <a:lnTo>
                    <a:pt x="4019183" y="854769"/>
                  </a:lnTo>
                  <a:lnTo>
                    <a:pt x="4017897" y="893300"/>
                  </a:lnTo>
                  <a:lnTo>
                    <a:pt x="4007602" y="947904"/>
                  </a:lnTo>
                  <a:lnTo>
                    <a:pt x="3973582" y="1001303"/>
                  </a:lnTo>
                  <a:lnTo>
                    <a:pt x="3920183" y="1035322"/>
                  </a:lnTo>
                  <a:lnTo>
                    <a:pt x="3865579" y="1045617"/>
                  </a:lnTo>
                  <a:lnTo>
                    <a:pt x="3827049" y="1046904"/>
                  </a:lnTo>
                  <a:lnTo>
                    <a:pt x="3779271" y="1047088"/>
                  </a:lnTo>
                  <a:lnTo>
                    <a:pt x="240097" y="1047088"/>
                  </a:lnTo>
                  <a:lnTo>
                    <a:pt x="192318" y="1046904"/>
                  </a:lnTo>
                  <a:lnTo>
                    <a:pt x="153788" y="1045617"/>
                  </a:lnTo>
                  <a:lnTo>
                    <a:pt x="99184" y="1035322"/>
                  </a:lnTo>
                  <a:lnTo>
                    <a:pt x="45785" y="1001303"/>
                  </a:lnTo>
                  <a:lnTo>
                    <a:pt x="11765" y="947904"/>
                  </a:lnTo>
                  <a:lnTo>
                    <a:pt x="1470" y="893300"/>
                  </a:lnTo>
                  <a:lnTo>
                    <a:pt x="183" y="854769"/>
                  </a:lnTo>
                  <a:lnTo>
                    <a:pt x="0" y="806991"/>
                  </a:lnTo>
                  <a:lnTo>
                    <a:pt x="0" y="240097"/>
                  </a:lnTo>
                  <a:lnTo>
                    <a:pt x="183" y="192318"/>
                  </a:lnTo>
                  <a:lnTo>
                    <a:pt x="1470" y="153788"/>
                  </a:lnTo>
                  <a:lnTo>
                    <a:pt x="11765" y="99184"/>
                  </a:lnTo>
                  <a:lnTo>
                    <a:pt x="45785" y="45785"/>
                  </a:lnTo>
                  <a:lnTo>
                    <a:pt x="99184" y="11765"/>
                  </a:lnTo>
                  <a:lnTo>
                    <a:pt x="153788" y="1470"/>
                  </a:lnTo>
                  <a:lnTo>
                    <a:pt x="192318" y="183"/>
                  </a:lnTo>
                  <a:lnTo>
                    <a:pt x="240097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193" name="object 62">
            <a:extLst>
              <a:ext uri="{FF2B5EF4-FFF2-40B4-BE49-F238E27FC236}">
                <a16:creationId xmlns:a16="http://schemas.microsoft.com/office/drawing/2014/main" id="{610B28CE-89AB-A595-77F2-C87B1925DE95}"/>
              </a:ext>
            </a:extLst>
          </p:cNvPr>
          <p:cNvSpPr txBox="1"/>
          <p:nvPr/>
        </p:nvSpPr>
        <p:spPr>
          <a:xfrm>
            <a:off x="2001330" y="7376409"/>
            <a:ext cx="3168650" cy="32004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</a:lstStyle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2600" b="1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</a:t>
            </a:r>
            <a:r>
              <a:rPr sz="2600" b="1" spc="-3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b="1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Connectivity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ctr">
              <a:lnSpc>
                <a:spcPts val="10920"/>
              </a:lnSpc>
              <a:spcBef>
                <a:spcPts val="1460"/>
              </a:spcBef>
            </a:pPr>
            <a:r>
              <a:rPr sz="2600" b="1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Prune</a:t>
            </a:r>
            <a:r>
              <a:rPr sz="2600" b="1" spc="-3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b="1" spc="-1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Connections </a:t>
            </a:r>
            <a:r>
              <a:rPr sz="2600" b="1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</a:t>
            </a:r>
            <a:r>
              <a:rPr sz="2600" b="1" spc="-3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b="1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Weights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object 64">
            <a:extLst>
              <a:ext uri="{FF2B5EF4-FFF2-40B4-BE49-F238E27FC236}">
                <a16:creationId xmlns:a16="http://schemas.microsoft.com/office/drawing/2014/main" id="{08FA1174-6FB3-980C-528A-AE930644DE13}"/>
              </a:ext>
            </a:extLst>
          </p:cNvPr>
          <p:cNvSpPr txBox="1"/>
          <p:nvPr/>
        </p:nvSpPr>
        <p:spPr>
          <a:xfrm>
            <a:off x="3850113" y="12549475"/>
            <a:ext cx="17442344" cy="33983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>
            <a:defPPr>
              <a:defRPr kern="0"/>
            </a:defPPr>
          </a:lstStyle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20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Han,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S.,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Pool,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J.,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Tran,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J.,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Dally,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(2015).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weights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connections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neural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network.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Advances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neural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systems, </a:t>
            </a:r>
            <a:r>
              <a:rPr sz="20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9997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41ADB-96B8-B4C8-99B7-16D10C113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B9A9830-AAFB-8277-48E6-B71CC79A2E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Granularity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AB5095-3AEC-82E5-5F0E-268C1B8122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115FAB3-9518-14C4-85AF-E4020E17ADBE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Unstructured vs. Structured Pruning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B30F048-2589-B0BC-0892-CD49E6B8F24C}"/>
              </a:ext>
            </a:extLst>
          </p:cNvPr>
          <p:cNvSpPr/>
          <p:nvPr/>
        </p:nvSpPr>
        <p:spPr>
          <a:xfrm>
            <a:off x="694750" y="3079102"/>
            <a:ext cx="10035454" cy="8229600"/>
          </a:xfrm>
          <a:prstGeom prst="roundRect">
            <a:avLst>
              <a:gd name="adj" fmla="val 2222"/>
            </a:avLst>
          </a:prstGeom>
          <a:solidFill>
            <a:srgbClr val="F7F5F1"/>
          </a:solidFill>
          <a:ln w="3175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D575BB7B-3F92-A5D7-A147-4C0B9CEA7610}"/>
              </a:ext>
            </a:extLst>
          </p:cNvPr>
          <p:cNvSpPr/>
          <p:nvPr/>
        </p:nvSpPr>
        <p:spPr>
          <a:xfrm>
            <a:off x="1279966" y="3627742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14C9E9F7-F57E-6072-DCCD-155DED9CF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932" y="4044708"/>
            <a:ext cx="903427" cy="903427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502054CF-BA72-99E7-B42A-333354DB34C6}"/>
              </a:ext>
            </a:extLst>
          </p:cNvPr>
          <p:cNvSpPr txBox="1"/>
          <p:nvPr/>
        </p:nvSpPr>
        <p:spPr>
          <a:xfrm>
            <a:off x="3346510" y="3627742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Unstructured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E9F7D77-7D44-A204-AE6D-91E020017800}"/>
              </a:ext>
            </a:extLst>
          </p:cNvPr>
          <p:cNvSpPr txBox="1"/>
          <p:nvPr/>
        </p:nvSpPr>
        <p:spPr>
          <a:xfrm>
            <a:off x="3346510" y="4578718"/>
            <a:ext cx="7863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Prunes individual weights / connections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9A66B60-3B94-161A-EC3F-DA6BE4648522}"/>
              </a:ext>
            </a:extLst>
          </p:cNvPr>
          <p:cNvSpPr txBox="1"/>
          <p:nvPr/>
        </p:nvSpPr>
        <p:spPr>
          <a:xfrm>
            <a:off x="1380550" y="6005182"/>
            <a:ext cx="95097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Finest granularity — remove any redundant weight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Highest compression flexibility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Leaves an irregular, sparse structure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Harder to accelerate on real hardware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6181B62-0DC8-921B-A4A9-CF0DFCE08431}"/>
              </a:ext>
            </a:extLst>
          </p:cNvPr>
          <p:cNvSpPr/>
          <p:nvPr/>
        </p:nvSpPr>
        <p:spPr>
          <a:xfrm>
            <a:off x="11667550" y="3079102"/>
            <a:ext cx="9886164" cy="8229600"/>
          </a:xfrm>
          <a:prstGeom prst="roundRect">
            <a:avLst>
              <a:gd name="adj" fmla="val 2222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F644A04-AA90-2DFA-EE57-61F73B1DD6D6}"/>
              </a:ext>
            </a:extLst>
          </p:cNvPr>
          <p:cNvSpPr/>
          <p:nvPr/>
        </p:nvSpPr>
        <p:spPr>
          <a:xfrm>
            <a:off x="12252766" y="3627742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40938776-1B64-11AB-D919-620071071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9732" y="4044708"/>
            <a:ext cx="903427" cy="903427"/>
          </a:xfrm>
          <a:prstGeom prst="rect">
            <a:avLst/>
          </a:prstGeom>
        </p:spPr>
      </p:pic>
      <p:sp>
        <p:nvSpPr>
          <p:cNvPr id="12" name="Text 9">
            <a:extLst>
              <a:ext uri="{FF2B5EF4-FFF2-40B4-BE49-F238E27FC236}">
                <a16:creationId xmlns:a16="http://schemas.microsoft.com/office/drawing/2014/main" id="{C29FF71F-AC48-A1BD-58B7-C71792C4374F}"/>
              </a:ext>
            </a:extLst>
          </p:cNvPr>
          <p:cNvSpPr txBox="1"/>
          <p:nvPr/>
        </p:nvSpPr>
        <p:spPr>
          <a:xfrm>
            <a:off x="14319310" y="3627742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Structured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96CC90D-BF32-A5BA-221F-214DEBBFDB25}"/>
              </a:ext>
            </a:extLst>
          </p:cNvPr>
          <p:cNvSpPr txBox="1"/>
          <p:nvPr/>
        </p:nvSpPr>
        <p:spPr>
          <a:xfrm>
            <a:off x="14319310" y="4578718"/>
            <a:ext cx="7863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Prunes whole filters, channels or layers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7A0D9C5D-FBBC-A5FB-C299-F9BEDD02E945}"/>
              </a:ext>
            </a:extLst>
          </p:cNvPr>
          <p:cNvSpPr txBox="1"/>
          <p:nvPr/>
        </p:nvSpPr>
        <p:spPr>
          <a:xfrm>
            <a:off x="12353350" y="6005182"/>
            <a:ext cx="95097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Coarser granularity — remove whole units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Yields a smaller, regular dense network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 speedups on existing SW / HW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May drop accuracy → fine-tune to restore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989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7C4A-2808-D88B-3047-D1637C665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F5DD0AF-1552-F9CA-3EBF-B5167180E4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Granularity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DA86AB-E75E-D0CD-9B37-8216855C29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3F86968-BF66-30D6-0ACE-3AC69CDAFA5D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Unstructured vs. Structured Pruning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table">
            <a:extLst>
              <a:ext uri="{FF2B5EF4-FFF2-40B4-BE49-F238E27FC236}">
                <a16:creationId xmlns:a16="http://schemas.microsoft.com/office/drawing/2014/main" id="{6F169FE2-AD06-A08B-CFAE-450072649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65" y="2980875"/>
            <a:ext cx="6268363" cy="6268369"/>
          </a:xfrm>
          <a:prstGeom prst="rect">
            <a:avLst/>
          </a:prstGeom>
        </p:spPr>
      </p:pic>
      <p:pic>
        <p:nvPicPr>
          <p:cNvPr id="16" name="table">
            <a:extLst>
              <a:ext uri="{FF2B5EF4-FFF2-40B4-BE49-F238E27FC236}">
                <a16:creationId xmlns:a16="http://schemas.microsoft.com/office/drawing/2014/main" id="{57519EC0-D4C4-7894-DD4B-2E339427B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889" y="2980875"/>
            <a:ext cx="6268363" cy="6268369"/>
          </a:xfrm>
          <a:prstGeom prst="rect">
            <a:avLst/>
          </a:prstGeom>
        </p:spPr>
      </p:pic>
      <p:grpSp>
        <p:nvGrpSpPr>
          <p:cNvPr id="17" name="object 6">
            <a:extLst>
              <a:ext uri="{FF2B5EF4-FFF2-40B4-BE49-F238E27FC236}">
                <a16:creationId xmlns:a16="http://schemas.microsoft.com/office/drawing/2014/main" id="{CA75E5C1-BC13-34BE-F3F8-02BB3664711F}"/>
              </a:ext>
            </a:extLst>
          </p:cNvPr>
          <p:cNvGrpSpPr/>
          <p:nvPr/>
        </p:nvGrpSpPr>
        <p:grpSpPr>
          <a:xfrm>
            <a:off x="17038171" y="3405981"/>
            <a:ext cx="1071929" cy="969443"/>
            <a:chOff x="15083310" y="2863787"/>
            <a:chExt cx="859155" cy="859155"/>
          </a:xfrm>
        </p:grpSpPr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08CD6E0C-918B-0333-76D6-684B6633D3F7}"/>
                </a:ext>
              </a:extLst>
            </p:cNvPr>
            <p:cNvSpPr/>
            <p:nvPr/>
          </p:nvSpPr>
          <p:spPr>
            <a:xfrm>
              <a:off x="15088545" y="2869022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848141" y="0"/>
                  </a:moveTo>
                  <a:lnTo>
                    <a:pt x="0" y="0"/>
                  </a:lnTo>
                  <a:lnTo>
                    <a:pt x="0" y="848141"/>
                  </a:lnTo>
                  <a:lnTo>
                    <a:pt x="848141" y="848141"/>
                  </a:lnTo>
                  <a:lnTo>
                    <a:pt x="848141" y="0"/>
                  </a:lnTo>
                  <a:close/>
                </a:path>
              </a:pathLst>
            </a:custGeom>
            <a:solidFill>
              <a:srgbClr val="FAF7E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56508A0E-69DF-D1B4-95E9-5067278EB99B}"/>
                </a:ext>
              </a:extLst>
            </p:cNvPr>
            <p:cNvSpPr/>
            <p:nvPr/>
          </p:nvSpPr>
          <p:spPr>
            <a:xfrm>
              <a:off x="15083310" y="2863787"/>
              <a:ext cx="859155" cy="859155"/>
            </a:xfrm>
            <a:custGeom>
              <a:avLst/>
              <a:gdLst/>
              <a:ahLst/>
              <a:cxnLst/>
              <a:rect l="l" t="t" r="r" b="b"/>
              <a:pathLst>
                <a:path w="859155" h="859154">
                  <a:moveTo>
                    <a:pt x="5235" y="0"/>
                  </a:moveTo>
                  <a:lnTo>
                    <a:pt x="5235" y="858612"/>
                  </a:lnTo>
                </a:path>
                <a:path w="859155" h="859154">
                  <a:moveTo>
                    <a:pt x="853377" y="0"/>
                  </a:moveTo>
                  <a:lnTo>
                    <a:pt x="853377" y="858612"/>
                  </a:lnTo>
                </a:path>
                <a:path w="859155" h="859154">
                  <a:moveTo>
                    <a:pt x="0" y="5235"/>
                  </a:moveTo>
                  <a:lnTo>
                    <a:pt x="858612" y="5235"/>
                  </a:lnTo>
                </a:path>
                <a:path w="859155" h="859154">
                  <a:moveTo>
                    <a:pt x="0" y="853377"/>
                  </a:moveTo>
                  <a:lnTo>
                    <a:pt x="858612" y="853377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18" name="object 9">
            <a:extLst>
              <a:ext uri="{FF2B5EF4-FFF2-40B4-BE49-F238E27FC236}">
                <a16:creationId xmlns:a16="http://schemas.microsoft.com/office/drawing/2014/main" id="{3FBE2519-9395-77B3-A8F7-B329C1C72D56}"/>
              </a:ext>
            </a:extLst>
          </p:cNvPr>
          <p:cNvSpPr txBox="1"/>
          <p:nvPr/>
        </p:nvSpPr>
        <p:spPr>
          <a:xfrm>
            <a:off x="16641658" y="4486036"/>
            <a:ext cx="2399757" cy="41485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00" b="1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Preserved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object 10">
            <a:extLst>
              <a:ext uri="{FF2B5EF4-FFF2-40B4-BE49-F238E27FC236}">
                <a16:creationId xmlns:a16="http://schemas.microsoft.com/office/drawing/2014/main" id="{E09F959F-693B-9E8D-066B-76ADF9ECE4BB}"/>
              </a:ext>
            </a:extLst>
          </p:cNvPr>
          <p:cNvGrpSpPr/>
          <p:nvPr/>
        </p:nvGrpSpPr>
        <p:grpSpPr>
          <a:xfrm>
            <a:off x="19456946" y="3405981"/>
            <a:ext cx="1071929" cy="969443"/>
            <a:chOff x="17502085" y="2863787"/>
            <a:chExt cx="859155" cy="859155"/>
          </a:xfrm>
        </p:grpSpPr>
        <p:sp>
          <p:nvSpPr>
            <p:cNvPr id="25" name="object 11">
              <a:extLst>
                <a:ext uri="{FF2B5EF4-FFF2-40B4-BE49-F238E27FC236}">
                  <a16:creationId xmlns:a16="http://schemas.microsoft.com/office/drawing/2014/main" id="{6005B788-6F54-B017-FF7E-B333ADB0172F}"/>
                </a:ext>
              </a:extLst>
            </p:cNvPr>
            <p:cNvSpPr/>
            <p:nvPr/>
          </p:nvSpPr>
          <p:spPr>
            <a:xfrm>
              <a:off x="17507320" y="2869022"/>
              <a:ext cx="848360" cy="848360"/>
            </a:xfrm>
            <a:custGeom>
              <a:avLst/>
              <a:gdLst/>
              <a:ahLst/>
              <a:cxnLst/>
              <a:rect l="l" t="t" r="r" b="b"/>
              <a:pathLst>
                <a:path w="848359" h="848360">
                  <a:moveTo>
                    <a:pt x="848141" y="0"/>
                  </a:moveTo>
                  <a:lnTo>
                    <a:pt x="0" y="0"/>
                  </a:lnTo>
                  <a:lnTo>
                    <a:pt x="0" y="848141"/>
                  </a:lnTo>
                  <a:lnTo>
                    <a:pt x="848141" y="848141"/>
                  </a:lnTo>
                  <a:lnTo>
                    <a:pt x="848141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6" name="object 12">
              <a:extLst>
                <a:ext uri="{FF2B5EF4-FFF2-40B4-BE49-F238E27FC236}">
                  <a16:creationId xmlns:a16="http://schemas.microsoft.com/office/drawing/2014/main" id="{3A699C6F-7EFC-FD48-F9E4-ADB1D40F35DF}"/>
                </a:ext>
              </a:extLst>
            </p:cNvPr>
            <p:cNvSpPr/>
            <p:nvPr/>
          </p:nvSpPr>
          <p:spPr>
            <a:xfrm>
              <a:off x="17502085" y="2863787"/>
              <a:ext cx="859155" cy="859155"/>
            </a:xfrm>
            <a:custGeom>
              <a:avLst/>
              <a:gdLst/>
              <a:ahLst/>
              <a:cxnLst/>
              <a:rect l="l" t="t" r="r" b="b"/>
              <a:pathLst>
                <a:path w="859155" h="859154">
                  <a:moveTo>
                    <a:pt x="5235" y="0"/>
                  </a:moveTo>
                  <a:lnTo>
                    <a:pt x="5235" y="858612"/>
                  </a:lnTo>
                </a:path>
                <a:path w="859155" h="859154">
                  <a:moveTo>
                    <a:pt x="853377" y="0"/>
                  </a:moveTo>
                  <a:lnTo>
                    <a:pt x="853377" y="858612"/>
                  </a:lnTo>
                </a:path>
                <a:path w="859155" h="859154">
                  <a:moveTo>
                    <a:pt x="0" y="5235"/>
                  </a:moveTo>
                  <a:lnTo>
                    <a:pt x="858612" y="5235"/>
                  </a:lnTo>
                </a:path>
                <a:path w="859155" h="859154">
                  <a:moveTo>
                    <a:pt x="0" y="853377"/>
                  </a:moveTo>
                  <a:lnTo>
                    <a:pt x="858612" y="853377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20" name="object 13">
            <a:extLst>
              <a:ext uri="{FF2B5EF4-FFF2-40B4-BE49-F238E27FC236}">
                <a16:creationId xmlns:a16="http://schemas.microsoft.com/office/drawing/2014/main" id="{6B3962A6-CBA1-A6D2-99CB-FB68CF5606CE}"/>
              </a:ext>
            </a:extLst>
          </p:cNvPr>
          <p:cNvSpPr txBox="1"/>
          <p:nvPr/>
        </p:nvSpPr>
        <p:spPr>
          <a:xfrm>
            <a:off x="19384417" y="4439942"/>
            <a:ext cx="1709699" cy="41485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00" b="1" spc="-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Pruned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16">
            <a:extLst>
              <a:ext uri="{FF2B5EF4-FFF2-40B4-BE49-F238E27FC236}">
                <a16:creationId xmlns:a16="http://schemas.microsoft.com/office/drawing/2014/main" id="{FB5FA832-C522-6B64-DAF0-9ACF61D16FA4}"/>
              </a:ext>
            </a:extLst>
          </p:cNvPr>
          <p:cNvSpPr txBox="1"/>
          <p:nvPr/>
        </p:nvSpPr>
        <p:spPr>
          <a:xfrm>
            <a:off x="9845553" y="9288082"/>
            <a:ext cx="4692893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375" algn="l"/>
              </a:tabLst>
            </a:pPr>
            <a:r>
              <a:rPr sz="2600" b="1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Structured</a:t>
            </a:r>
            <a:r>
              <a:rPr lang="en-US" sz="2600" b="1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Pruning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object 19">
            <a:extLst>
              <a:ext uri="{FF2B5EF4-FFF2-40B4-BE49-F238E27FC236}">
                <a16:creationId xmlns:a16="http://schemas.microsoft.com/office/drawing/2014/main" id="{1C1D8491-CFF5-F6BB-446D-58EEE413E982}"/>
              </a:ext>
            </a:extLst>
          </p:cNvPr>
          <p:cNvGrpSpPr/>
          <p:nvPr/>
        </p:nvGrpSpPr>
        <p:grpSpPr>
          <a:xfrm>
            <a:off x="14791725" y="7189327"/>
            <a:ext cx="1529010" cy="538818"/>
            <a:chOff x="12964914" y="6063496"/>
            <a:chExt cx="1225507" cy="477520"/>
          </a:xfrm>
        </p:grpSpPr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C724EDEE-2C7E-E391-7282-3B0EE62C35CD}"/>
                </a:ext>
              </a:extLst>
            </p:cNvPr>
            <p:cNvSpPr/>
            <p:nvPr/>
          </p:nvSpPr>
          <p:spPr>
            <a:xfrm>
              <a:off x="12964914" y="6302232"/>
              <a:ext cx="810895" cy="0"/>
            </a:xfrm>
            <a:custGeom>
              <a:avLst/>
              <a:gdLst/>
              <a:ahLst/>
              <a:cxnLst/>
              <a:rect l="l" t="t" r="r" b="b"/>
              <a:pathLst>
                <a:path w="810894">
                  <a:moveTo>
                    <a:pt x="0" y="0"/>
                  </a:moveTo>
                  <a:lnTo>
                    <a:pt x="747984" y="0"/>
                  </a:lnTo>
                  <a:lnTo>
                    <a:pt x="810809" y="0"/>
                  </a:lnTo>
                </a:path>
              </a:pathLst>
            </a:custGeom>
            <a:ln w="125650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1A2EA03E-DFCB-0283-0552-8DA5D91EBEB1}"/>
                </a:ext>
              </a:extLst>
            </p:cNvPr>
            <p:cNvSpPr/>
            <p:nvPr/>
          </p:nvSpPr>
          <p:spPr>
            <a:xfrm>
              <a:off x="13712901" y="6063496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19" h="477520">
                  <a:moveTo>
                    <a:pt x="0" y="0"/>
                  </a:moveTo>
                  <a:lnTo>
                    <a:pt x="0" y="477472"/>
                  </a:lnTo>
                  <a:lnTo>
                    <a:pt x="477472" y="238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30" name="object 16">
            <a:extLst>
              <a:ext uri="{FF2B5EF4-FFF2-40B4-BE49-F238E27FC236}">
                <a16:creationId xmlns:a16="http://schemas.microsoft.com/office/drawing/2014/main" id="{E8766803-DD75-E077-266E-2D2256E42F12}"/>
              </a:ext>
            </a:extLst>
          </p:cNvPr>
          <p:cNvSpPr txBox="1"/>
          <p:nvPr/>
        </p:nvSpPr>
        <p:spPr>
          <a:xfrm>
            <a:off x="1944589" y="9249244"/>
            <a:ext cx="4176293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3375" algn="l"/>
              </a:tabLst>
            </a:pPr>
            <a:r>
              <a:rPr lang="en-US" sz="2600" b="1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</a:t>
            </a:r>
            <a:r>
              <a:rPr sz="2600" b="1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tructured</a:t>
            </a:r>
            <a:r>
              <a:rPr lang="en-US" sz="2600" b="1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Pruning</a:t>
            </a:r>
            <a:endParaRPr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table">
            <a:extLst>
              <a:ext uri="{FF2B5EF4-FFF2-40B4-BE49-F238E27FC236}">
                <a16:creationId xmlns:a16="http://schemas.microsoft.com/office/drawing/2014/main" id="{B3EED1AA-7776-CA57-0437-51527516E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0547" y="5331513"/>
            <a:ext cx="6268363" cy="39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295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DEEAB-907D-98AA-768A-124228123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A050900-E346-1226-721A-9A70925D7E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Granularity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A4D9B7-D37F-61EE-2105-ABE29A43536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A49A20C5-72C3-CC58-7429-319F62C46CA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Pattern-based pruning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object 3">
            <a:extLst>
              <a:ext uri="{FF2B5EF4-FFF2-40B4-BE49-F238E27FC236}">
                <a16:creationId xmlns:a16="http://schemas.microsoft.com/office/drawing/2014/main" id="{DDA21941-9AEA-5551-54D8-075436D55272}"/>
              </a:ext>
            </a:extLst>
          </p:cNvPr>
          <p:cNvSpPr txBox="1"/>
          <p:nvPr/>
        </p:nvSpPr>
        <p:spPr>
          <a:xfrm>
            <a:off x="587196" y="3129022"/>
            <a:ext cx="18668365" cy="55720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>
            <a:defPPr>
              <a:defRPr kern="0"/>
            </a:defPPr>
          </a:lstStyle>
          <a:p>
            <a:pPr marL="469900" indent="-457200">
              <a:lnSpc>
                <a:spcPct val="100000"/>
              </a:lnSpc>
              <a:spcBef>
                <a:spcPts val="505"/>
              </a:spcBef>
              <a:buFont typeface="Wingdings" panose="05000000000000000000" pitchFamily="2" charset="2"/>
              <a:buChar char="Ø"/>
            </a:pPr>
            <a:r>
              <a:rPr sz="32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N:M</a:t>
            </a:r>
            <a:r>
              <a:rPr sz="3200" spc="-254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15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sparsity</a:t>
            </a:r>
            <a:endParaRPr sz="32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9" name="object 5">
            <a:extLst>
              <a:ext uri="{FF2B5EF4-FFF2-40B4-BE49-F238E27FC236}">
                <a16:creationId xmlns:a16="http://schemas.microsoft.com/office/drawing/2014/main" id="{349B8D0C-8BFC-72AF-6015-539E9072B2A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910" y="4179207"/>
            <a:ext cx="8352830" cy="7775011"/>
          </a:xfrm>
          <a:prstGeom prst="rect">
            <a:avLst/>
          </a:prstGeom>
        </p:spPr>
      </p:pic>
      <p:pic>
        <p:nvPicPr>
          <p:cNvPr id="150" name="object 6">
            <a:extLst>
              <a:ext uri="{FF2B5EF4-FFF2-40B4-BE49-F238E27FC236}">
                <a16:creationId xmlns:a16="http://schemas.microsoft.com/office/drawing/2014/main" id="{3C04EC76-691E-C768-719C-30C5B36BED1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65189" y="7504853"/>
            <a:ext cx="8597737" cy="4266840"/>
          </a:xfrm>
          <a:prstGeom prst="rect">
            <a:avLst/>
          </a:prstGeom>
        </p:spPr>
      </p:pic>
      <p:sp>
        <p:nvSpPr>
          <p:cNvPr id="152" name="TextBox 151">
            <a:extLst>
              <a:ext uri="{FF2B5EF4-FFF2-40B4-BE49-F238E27FC236}">
                <a16:creationId xmlns:a16="http://schemas.microsoft.com/office/drawing/2014/main" id="{B9A393BC-0C81-252C-3E07-C545DBA603BE}"/>
              </a:ext>
            </a:extLst>
          </p:cNvPr>
          <p:cNvSpPr txBox="1"/>
          <p:nvPr/>
        </p:nvSpPr>
        <p:spPr>
          <a:xfrm>
            <a:off x="10251531" y="2579263"/>
            <a:ext cx="13545273" cy="42370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each contiguous M elements, N of them is pruned.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classic case is 2:4 sparsity (50% sparsity)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It is supported by NVIDIA’s Ampere GPU Architecture 	(~2x speed up)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Usually maintains accuracy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60895877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E780-5BF6-D98A-73E1-C58952485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F6F1D6A8-86CB-7FA0-E2A3-5C572942C9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Granularity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FBF7CC-0204-677E-8F51-8D35A63F839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516DAF6-6486-7672-133F-38644131106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Channel-level pruning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564DE90-BA9F-5E6B-236B-06ADEC98AC0E}"/>
              </a:ext>
            </a:extLst>
          </p:cNvPr>
          <p:cNvSpPr txBox="1"/>
          <p:nvPr/>
        </p:nvSpPr>
        <p:spPr>
          <a:xfrm>
            <a:off x="764522" y="3086171"/>
            <a:ext cx="17159605" cy="93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469265" marR="5080" indent="-457200">
              <a:lnSpc>
                <a:spcPct val="110300"/>
              </a:lnSpc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389255" algn="l"/>
              </a:tabLst>
            </a:pPr>
            <a:r>
              <a:rPr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Pro:</a:t>
            </a:r>
            <a:r>
              <a:rPr sz="2800" spc="-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r>
              <a:rPr sz="2800" spc="-3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</a:t>
            </a:r>
            <a:r>
              <a:rPr sz="2800" spc="-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6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z="2800" spc="-3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2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</a:t>
            </a:r>
            <a:r>
              <a:rPr sz="2800" spc="-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204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800" spc="-3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3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</a:t>
            </a:r>
            <a:r>
              <a:rPr sz="2800" spc="-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2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sz="2800" spc="-3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1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  <a:r>
              <a:rPr sz="2800" spc="-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14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(leading</a:t>
            </a:r>
            <a:r>
              <a:rPr sz="2800" spc="-3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204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800" spc="-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sz="2800" spc="-3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</a:t>
            </a:r>
            <a:r>
              <a:rPr sz="2800" spc="-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7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800" spc="-3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smaller 	</a:t>
            </a:r>
            <a:r>
              <a:rPr sz="2800" spc="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#chanels)</a:t>
            </a:r>
            <a:endParaRPr lang="en-US" sz="28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265" marR="5080" indent="-457200">
              <a:lnSpc>
                <a:spcPct val="110300"/>
              </a:lnSpc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389255" algn="l"/>
              </a:tabLst>
            </a:pPr>
            <a:r>
              <a:rPr sz="2800" spc="8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Con:</a:t>
            </a:r>
            <a:r>
              <a:rPr sz="2800" spc="-3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smaller</a:t>
            </a:r>
            <a:r>
              <a:rPr sz="2800" spc="-25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compression</a:t>
            </a:r>
            <a:r>
              <a:rPr sz="2800" spc="-3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endParaRPr sz="28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55DEB1CA-8119-C503-C1C2-611359042C73}"/>
              </a:ext>
            </a:extLst>
          </p:cNvPr>
          <p:cNvGrpSpPr/>
          <p:nvPr/>
        </p:nvGrpSpPr>
        <p:grpSpPr>
          <a:xfrm>
            <a:off x="2691627" y="5096026"/>
            <a:ext cx="3350895" cy="523875"/>
            <a:chOff x="3230940" y="4995435"/>
            <a:chExt cx="3350895" cy="523875"/>
          </a:xfrm>
        </p:grpSpPr>
        <p:sp>
          <p:nvSpPr>
            <p:cNvPr id="132" name="object 5">
              <a:extLst>
                <a:ext uri="{FF2B5EF4-FFF2-40B4-BE49-F238E27FC236}">
                  <a16:creationId xmlns:a16="http://schemas.microsoft.com/office/drawing/2014/main" id="{02A660C5-673C-F5F0-9BCB-EAC2F4426032}"/>
                </a:ext>
              </a:extLst>
            </p:cNvPr>
            <p:cNvSpPr/>
            <p:nvPr/>
          </p:nvSpPr>
          <p:spPr>
            <a:xfrm>
              <a:off x="3230940" y="4995435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3350683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3350683" y="523544"/>
                  </a:lnTo>
                  <a:lnTo>
                    <a:pt x="3350683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33" name="object 6">
              <a:extLst>
                <a:ext uri="{FF2B5EF4-FFF2-40B4-BE49-F238E27FC236}">
                  <a16:creationId xmlns:a16="http://schemas.microsoft.com/office/drawing/2014/main" id="{12155FD4-B6AA-C667-37AE-454323E0B5E6}"/>
                </a:ext>
              </a:extLst>
            </p:cNvPr>
            <p:cNvSpPr/>
            <p:nvPr/>
          </p:nvSpPr>
          <p:spPr>
            <a:xfrm>
              <a:off x="3230940" y="4995435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0" y="0"/>
                  </a:moveTo>
                  <a:lnTo>
                    <a:pt x="3350683" y="0"/>
                  </a:lnTo>
                  <a:lnTo>
                    <a:pt x="3350683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5" name="object 7">
            <a:extLst>
              <a:ext uri="{FF2B5EF4-FFF2-40B4-BE49-F238E27FC236}">
                <a16:creationId xmlns:a16="http://schemas.microsoft.com/office/drawing/2014/main" id="{201BC890-020C-BBEA-49D9-4210D04D6D84}"/>
              </a:ext>
            </a:extLst>
          </p:cNvPr>
          <p:cNvSpPr txBox="1"/>
          <p:nvPr/>
        </p:nvSpPr>
        <p:spPr>
          <a:xfrm>
            <a:off x="1053527" y="5210094"/>
            <a:ext cx="1539240" cy="33592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  <a:r>
              <a:rPr sz="2800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4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660"/>
              </a:spcBef>
            </a:pP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  <a:r>
              <a:rPr sz="2800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50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  <a:r>
              <a:rPr sz="2800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  <a:r>
              <a:rPr sz="2800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  <a:r>
              <a:rPr sz="2800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2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object 8">
            <a:extLst>
              <a:ext uri="{FF2B5EF4-FFF2-40B4-BE49-F238E27FC236}">
                <a16:creationId xmlns:a16="http://schemas.microsoft.com/office/drawing/2014/main" id="{157C28D8-5359-AF6A-9F3D-07A168F1A6D1}"/>
              </a:ext>
            </a:extLst>
          </p:cNvPr>
          <p:cNvGrpSpPr/>
          <p:nvPr/>
        </p:nvGrpSpPr>
        <p:grpSpPr>
          <a:xfrm>
            <a:off x="2691627" y="5881343"/>
            <a:ext cx="3350895" cy="523875"/>
            <a:chOff x="3230940" y="5780752"/>
            <a:chExt cx="3350895" cy="523875"/>
          </a:xfrm>
        </p:grpSpPr>
        <p:sp>
          <p:nvSpPr>
            <p:cNvPr id="130" name="object 9">
              <a:extLst>
                <a:ext uri="{FF2B5EF4-FFF2-40B4-BE49-F238E27FC236}">
                  <a16:creationId xmlns:a16="http://schemas.microsoft.com/office/drawing/2014/main" id="{D14410AF-69D2-BCFF-6DE3-DA2D6AFEBC22}"/>
                </a:ext>
              </a:extLst>
            </p:cNvPr>
            <p:cNvSpPr/>
            <p:nvPr/>
          </p:nvSpPr>
          <p:spPr>
            <a:xfrm>
              <a:off x="3230940" y="5780752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3350683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3350683" y="523544"/>
                  </a:lnTo>
                  <a:lnTo>
                    <a:pt x="3350683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31" name="object 10">
              <a:extLst>
                <a:ext uri="{FF2B5EF4-FFF2-40B4-BE49-F238E27FC236}">
                  <a16:creationId xmlns:a16="http://schemas.microsoft.com/office/drawing/2014/main" id="{08D58EB3-476C-5496-A85B-ED7E4408EA27}"/>
                </a:ext>
              </a:extLst>
            </p:cNvPr>
            <p:cNvSpPr/>
            <p:nvPr/>
          </p:nvSpPr>
          <p:spPr>
            <a:xfrm>
              <a:off x="3230940" y="5780752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0" y="0"/>
                  </a:moveTo>
                  <a:lnTo>
                    <a:pt x="3350683" y="0"/>
                  </a:lnTo>
                  <a:lnTo>
                    <a:pt x="3350683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7" name="object 11">
            <a:extLst>
              <a:ext uri="{FF2B5EF4-FFF2-40B4-BE49-F238E27FC236}">
                <a16:creationId xmlns:a16="http://schemas.microsoft.com/office/drawing/2014/main" id="{DDEB211B-EE9B-7E0D-2D45-D59B0C2D9D1A}"/>
              </a:ext>
            </a:extLst>
          </p:cNvPr>
          <p:cNvGrpSpPr/>
          <p:nvPr/>
        </p:nvGrpSpPr>
        <p:grpSpPr>
          <a:xfrm>
            <a:off x="2691627" y="6666660"/>
            <a:ext cx="3350895" cy="523875"/>
            <a:chOff x="3230940" y="6566069"/>
            <a:chExt cx="3350895" cy="523875"/>
          </a:xfrm>
        </p:grpSpPr>
        <p:sp>
          <p:nvSpPr>
            <p:cNvPr id="128" name="object 12">
              <a:extLst>
                <a:ext uri="{FF2B5EF4-FFF2-40B4-BE49-F238E27FC236}">
                  <a16:creationId xmlns:a16="http://schemas.microsoft.com/office/drawing/2014/main" id="{E47391DE-566B-F571-3ABA-0CE51E8CCDE5}"/>
                </a:ext>
              </a:extLst>
            </p:cNvPr>
            <p:cNvSpPr/>
            <p:nvPr/>
          </p:nvSpPr>
          <p:spPr>
            <a:xfrm>
              <a:off x="3230940" y="6566069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3350683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3350683" y="523544"/>
                  </a:lnTo>
                  <a:lnTo>
                    <a:pt x="3350683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29" name="object 13">
              <a:extLst>
                <a:ext uri="{FF2B5EF4-FFF2-40B4-BE49-F238E27FC236}">
                  <a16:creationId xmlns:a16="http://schemas.microsoft.com/office/drawing/2014/main" id="{193A58A9-D0BB-05D4-C964-65F8F1A4D2C9}"/>
                </a:ext>
              </a:extLst>
            </p:cNvPr>
            <p:cNvSpPr/>
            <p:nvPr/>
          </p:nvSpPr>
          <p:spPr>
            <a:xfrm>
              <a:off x="3230940" y="6566069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0" y="0"/>
                  </a:moveTo>
                  <a:lnTo>
                    <a:pt x="3350683" y="0"/>
                  </a:lnTo>
                  <a:lnTo>
                    <a:pt x="3350683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8" name="object 14">
            <a:extLst>
              <a:ext uri="{FF2B5EF4-FFF2-40B4-BE49-F238E27FC236}">
                <a16:creationId xmlns:a16="http://schemas.microsoft.com/office/drawing/2014/main" id="{6123CCF5-7D73-42B3-630D-E02D9F2B776A}"/>
              </a:ext>
            </a:extLst>
          </p:cNvPr>
          <p:cNvGrpSpPr/>
          <p:nvPr/>
        </p:nvGrpSpPr>
        <p:grpSpPr>
          <a:xfrm>
            <a:off x="2691627" y="7451976"/>
            <a:ext cx="3350895" cy="523875"/>
            <a:chOff x="3230940" y="7351385"/>
            <a:chExt cx="3350895" cy="523875"/>
          </a:xfrm>
        </p:grpSpPr>
        <p:sp>
          <p:nvSpPr>
            <p:cNvPr id="62" name="object 15">
              <a:extLst>
                <a:ext uri="{FF2B5EF4-FFF2-40B4-BE49-F238E27FC236}">
                  <a16:creationId xmlns:a16="http://schemas.microsoft.com/office/drawing/2014/main" id="{E05A5E5F-3524-64F0-E38C-8BAE7BA3F78D}"/>
                </a:ext>
              </a:extLst>
            </p:cNvPr>
            <p:cNvSpPr/>
            <p:nvPr/>
          </p:nvSpPr>
          <p:spPr>
            <a:xfrm>
              <a:off x="3230940" y="7351385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3350683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3350683" y="523544"/>
                  </a:lnTo>
                  <a:lnTo>
                    <a:pt x="3350683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63" name="object 16">
              <a:extLst>
                <a:ext uri="{FF2B5EF4-FFF2-40B4-BE49-F238E27FC236}">
                  <a16:creationId xmlns:a16="http://schemas.microsoft.com/office/drawing/2014/main" id="{6C0F1924-47C3-44CE-0999-41436A14837D}"/>
                </a:ext>
              </a:extLst>
            </p:cNvPr>
            <p:cNvSpPr/>
            <p:nvPr/>
          </p:nvSpPr>
          <p:spPr>
            <a:xfrm>
              <a:off x="3230940" y="7351385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0" y="0"/>
                  </a:moveTo>
                  <a:lnTo>
                    <a:pt x="3350683" y="0"/>
                  </a:lnTo>
                  <a:lnTo>
                    <a:pt x="3350683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9" name="object 17">
            <a:extLst>
              <a:ext uri="{FF2B5EF4-FFF2-40B4-BE49-F238E27FC236}">
                <a16:creationId xmlns:a16="http://schemas.microsoft.com/office/drawing/2014/main" id="{4E395EF3-EE0C-405C-4DFA-07426E2C326F}"/>
              </a:ext>
            </a:extLst>
          </p:cNvPr>
          <p:cNvGrpSpPr/>
          <p:nvPr/>
        </p:nvGrpSpPr>
        <p:grpSpPr>
          <a:xfrm>
            <a:off x="2691627" y="8237293"/>
            <a:ext cx="3350895" cy="523875"/>
            <a:chOff x="3230940" y="8136702"/>
            <a:chExt cx="3350895" cy="523875"/>
          </a:xfrm>
        </p:grpSpPr>
        <p:sp>
          <p:nvSpPr>
            <p:cNvPr id="60" name="object 18">
              <a:extLst>
                <a:ext uri="{FF2B5EF4-FFF2-40B4-BE49-F238E27FC236}">
                  <a16:creationId xmlns:a16="http://schemas.microsoft.com/office/drawing/2014/main" id="{A6FF5278-C5A0-098F-508E-DE24D46C0270}"/>
                </a:ext>
              </a:extLst>
            </p:cNvPr>
            <p:cNvSpPr/>
            <p:nvPr/>
          </p:nvSpPr>
          <p:spPr>
            <a:xfrm>
              <a:off x="3230940" y="8136702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3350683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3350683" y="523544"/>
                  </a:lnTo>
                  <a:lnTo>
                    <a:pt x="3350683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61" name="object 19">
              <a:extLst>
                <a:ext uri="{FF2B5EF4-FFF2-40B4-BE49-F238E27FC236}">
                  <a16:creationId xmlns:a16="http://schemas.microsoft.com/office/drawing/2014/main" id="{5C746E86-C81D-3567-709C-73E9A5A21798}"/>
                </a:ext>
              </a:extLst>
            </p:cNvPr>
            <p:cNvSpPr/>
            <p:nvPr/>
          </p:nvSpPr>
          <p:spPr>
            <a:xfrm>
              <a:off x="3230940" y="8136702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5" h="523875">
                  <a:moveTo>
                    <a:pt x="0" y="0"/>
                  </a:moveTo>
                  <a:lnTo>
                    <a:pt x="3350683" y="0"/>
                  </a:lnTo>
                  <a:lnTo>
                    <a:pt x="3350683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10" name="object 20">
            <a:extLst>
              <a:ext uri="{FF2B5EF4-FFF2-40B4-BE49-F238E27FC236}">
                <a16:creationId xmlns:a16="http://schemas.microsoft.com/office/drawing/2014/main" id="{2080CEBB-A029-2C9D-B0D8-0087C944816C}"/>
              </a:ext>
            </a:extLst>
          </p:cNvPr>
          <p:cNvSpPr txBox="1"/>
          <p:nvPr/>
        </p:nvSpPr>
        <p:spPr>
          <a:xfrm>
            <a:off x="3532692" y="8634880"/>
            <a:ext cx="2077720" cy="11427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marR="5080" indent="849630">
              <a:lnSpc>
                <a:spcPct val="139100"/>
              </a:lnSpc>
              <a:spcBef>
                <a:spcPts val="100"/>
              </a:spcBef>
            </a:pPr>
            <a:r>
              <a:rPr sz="2800" spc="-6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sz="28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#channels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object 21">
            <a:extLst>
              <a:ext uri="{FF2B5EF4-FFF2-40B4-BE49-F238E27FC236}">
                <a16:creationId xmlns:a16="http://schemas.microsoft.com/office/drawing/2014/main" id="{3492B3D8-1E09-61B7-2824-E72F3F7C04FC}"/>
              </a:ext>
            </a:extLst>
          </p:cNvPr>
          <p:cNvGrpSpPr/>
          <p:nvPr/>
        </p:nvGrpSpPr>
        <p:grpSpPr>
          <a:xfrm>
            <a:off x="11120300" y="5096026"/>
            <a:ext cx="2596515" cy="523875"/>
            <a:chOff x="11659613" y="4995435"/>
            <a:chExt cx="2596515" cy="523875"/>
          </a:xfrm>
        </p:grpSpPr>
        <p:sp>
          <p:nvSpPr>
            <p:cNvPr id="58" name="object 22">
              <a:extLst>
                <a:ext uri="{FF2B5EF4-FFF2-40B4-BE49-F238E27FC236}">
                  <a16:creationId xmlns:a16="http://schemas.microsoft.com/office/drawing/2014/main" id="{7B7C5CA4-B44F-30A8-FF4B-EDC7FDE371EB}"/>
                </a:ext>
              </a:extLst>
            </p:cNvPr>
            <p:cNvSpPr/>
            <p:nvPr/>
          </p:nvSpPr>
          <p:spPr>
            <a:xfrm>
              <a:off x="11659613" y="4995435"/>
              <a:ext cx="2596515" cy="523875"/>
            </a:xfrm>
            <a:custGeom>
              <a:avLst/>
              <a:gdLst/>
              <a:ahLst/>
              <a:cxnLst/>
              <a:rect l="l" t="t" r="r" b="b"/>
              <a:pathLst>
                <a:path w="2596515" h="523875">
                  <a:moveTo>
                    <a:pt x="2595941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2595941" y="523544"/>
                  </a:lnTo>
                  <a:lnTo>
                    <a:pt x="2595941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59" name="object 23">
              <a:extLst>
                <a:ext uri="{FF2B5EF4-FFF2-40B4-BE49-F238E27FC236}">
                  <a16:creationId xmlns:a16="http://schemas.microsoft.com/office/drawing/2014/main" id="{8C1426E3-681D-E754-0713-F6CD143A85D1}"/>
                </a:ext>
              </a:extLst>
            </p:cNvPr>
            <p:cNvSpPr/>
            <p:nvPr/>
          </p:nvSpPr>
          <p:spPr>
            <a:xfrm>
              <a:off x="11659613" y="4995435"/>
              <a:ext cx="2596515" cy="523875"/>
            </a:xfrm>
            <a:custGeom>
              <a:avLst/>
              <a:gdLst/>
              <a:ahLst/>
              <a:cxnLst/>
              <a:rect l="l" t="t" r="r" b="b"/>
              <a:pathLst>
                <a:path w="2596515" h="523875">
                  <a:moveTo>
                    <a:pt x="0" y="0"/>
                  </a:moveTo>
                  <a:lnTo>
                    <a:pt x="2595941" y="0"/>
                  </a:lnTo>
                  <a:lnTo>
                    <a:pt x="2595941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12" name="object 24">
            <a:extLst>
              <a:ext uri="{FF2B5EF4-FFF2-40B4-BE49-F238E27FC236}">
                <a16:creationId xmlns:a16="http://schemas.microsoft.com/office/drawing/2014/main" id="{D2BEE74E-D73B-05A5-083C-890D1FAC11EC}"/>
              </a:ext>
            </a:extLst>
          </p:cNvPr>
          <p:cNvSpPr txBox="1"/>
          <p:nvPr/>
        </p:nvSpPr>
        <p:spPr>
          <a:xfrm>
            <a:off x="14255176" y="5341315"/>
            <a:ext cx="2548255" cy="309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Sparsity=0.5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just">
              <a:lnSpc>
                <a:spcPct val="156200"/>
              </a:lnSpc>
              <a:spcBef>
                <a:spcPts val="434"/>
              </a:spcBef>
            </a:pP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Sparsity=0.3 </a:t>
            </a:r>
            <a:r>
              <a:rPr sz="28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Sparsity=0.7 </a:t>
            </a:r>
            <a:r>
              <a:rPr sz="2800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Sparsity=0.2 </a:t>
            </a: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Sparsity=0.3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object 25">
            <a:extLst>
              <a:ext uri="{FF2B5EF4-FFF2-40B4-BE49-F238E27FC236}">
                <a16:creationId xmlns:a16="http://schemas.microsoft.com/office/drawing/2014/main" id="{53E939D7-C0BD-E4B7-5F44-8D826B1B7145}"/>
              </a:ext>
            </a:extLst>
          </p:cNvPr>
          <p:cNvGrpSpPr/>
          <p:nvPr/>
        </p:nvGrpSpPr>
        <p:grpSpPr>
          <a:xfrm>
            <a:off x="10917374" y="5881343"/>
            <a:ext cx="3037205" cy="523875"/>
            <a:chOff x="11456687" y="5780752"/>
            <a:chExt cx="3037205" cy="523875"/>
          </a:xfrm>
        </p:grpSpPr>
        <p:sp>
          <p:nvSpPr>
            <p:cNvPr id="56" name="object 26">
              <a:extLst>
                <a:ext uri="{FF2B5EF4-FFF2-40B4-BE49-F238E27FC236}">
                  <a16:creationId xmlns:a16="http://schemas.microsoft.com/office/drawing/2014/main" id="{528D9979-5E13-A16A-6EBC-7F7CE5F4D8FD}"/>
                </a:ext>
              </a:extLst>
            </p:cNvPr>
            <p:cNvSpPr/>
            <p:nvPr/>
          </p:nvSpPr>
          <p:spPr>
            <a:xfrm>
              <a:off x="11456687" y="5780752"/>
              <a:ext cx="3037205" cy="523875"/>
            </a:xfrm>
            <a:custGeom>
              <a:avLst/>
              <a:gdLst/>
              <a:ahLst/>
              <a:cxnLst/>
              <a:rect l="l" t="t" r="r" b="b"/>
              <a:pathLst>
                <a:path w="3037205" h="523875">
                  <a:moveTo>
                    <a:pt x="3036975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3036975" y="523544"/>
                  </a:lnTo>
                  <a:lnTo>
                    <a:pt x="3036975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57" name="object 27">
              <a:extLst>
                <a:ext uri="{FF2B5EF4-FFF2-40B4-BE49-F238E27FC236}">
                  <a16:creationId xmlns:a16="http://schemas.microsoft.com/office/drawing/2014/main" id="{4821BF71-4BDE-27A5-526F-11EB251DCEF9}"/>
                </a:ext>
              </a:extLst>
            </p:cNvPr>
            <p:cNvSpPr/>
            <p:nvPr/>
          </p:nvSpPr>
          <p:spPr>
            <a:xfrm>
              <a:off x="11456687" y="5780752"/>
              <a:ext cx="3037205" cy="523875"/>
            </a:xfrm>
            <a:custGeom>
              <a:avLst/>
              <a:gdLst/>
              <a:ahLst/>
              <a:cxnLst/>
              <a:rect l="l" t="t" r="r" b="b"/>
              <a:pathLst>
                <a:path w="3037205" h="523875">
                  <a:moveTo>
                    <a:pt x="0" y="0"/>
                  </a:moveTo>
                  <a:lnTo>
                    <a:pt x="3036975" y="0"/>
                  </a:lnTo>
                  <a:lnTo>
                    <a:pt x="3036975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4" name="object 28">
            <a:extLst>
              <a:ext uri="{FF2B5EF4-FFF2-40B4-BE49-F238E27FC236}">
                <a16:creationId xmlns:a16="http://schemas.microsoft.com/office/drawing/2014/main" id="{C67F0D88-4F94-155A-0E9F-8B9D2FFFFA8D}"/>
              </a:ext>
            </a:extLst>
          </p:cNvPr>
          <p:cNvGrpSpPr/>
          <p:nvPr/>
        </p:nvGrpSpPr>
        <p:grpSpPr>
          <a:xfrm>
            <a:off x="11584705" y="6666660"/>
            <a:ext cx="1667510" cy="523875"/>
            <a:chOff x="12124018" y="6566069"/>
            <a:chExt cx="1667510" cy="523875"/>
          </a:xfrm>
        </p:grpSpPr>
        <p:sp>
          <p:nvSpPr>
            <p:cNvPr id="54" name="object 29">
              <a:extLst>
                <a:ext uri="{FF2B5EF4-FFF2-40B4-BE49-F238E27FC236}">
                  <a16:creationId xmlns:a16="http://schemas.microsoft.com/office/drawing/2014/main" id="{3EBF5096-9F8B-D6F4-9B18-F281C8F93095}"/>
                </a:ext>
              </a:extLst>
            </p:cNvPr>
            <p:cNvSpPr/>
            <p:nvPr/>
          </p:nvSpPr>
          <p:spPr>
            <a:xfrm>
              <a:off x="12124018" y="6566069"/>
              <a:ext cx="1667510" cy="523875"/>
            </a:xfrm>
            <a:custGeom>
              <a:avLst/>
              <a:gdLst/>
              <a:ahLst/>
              <a:cxnLst/>
              <a:rect l="l" t="t" r="r" b="b"/>
              <a:pathLst>
                <a:path w="1667509" h="523875">
                  <a:moveTo>
                    <a:pt x="1667129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1667129" y="523544"/>
                  </a:lnTo>
                  <a:lnTo>
                    <a:pt x="1667129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55" name="object 30">
              <a:extLst>
                <a:ext uri="{FF2B5EF4-FFF2-40B4-BE49-F238E27FC236}">
                  <a16:creationId xmlns:a16="http://schemas.microsoft.com/office/drawing/2014/main" id="{98064555-FF7E-FCFD-5B44-E75043FFAA48}"/>
                </a:ext>
              </a:extLst>
            </p:cNvPr>
            <p:cNvSpPr/>
            <p:nvPr/>
          </p:nvSpPr>
          <p:spPr>
            <a:xfrm>
              <a:off x="12124018" y="6566069"/>
              <a:ext cx="1667510" cy="523875"/>
            </a:xfrm>
            <a:custGeom>
              <a:avLst/>
              <a:gdLst/>
              <a:ahLst/>
              <a:cxnLst/>
              <a:rect l="l" t="t" r="r" b="b"/>
              <a:pathLst>
                <a:path w="1667509" h="523875">
                  <a:moveTo>
                    <a:pt x="0" y="0"/>
                  </a:moveTo>
                  <a:lnTo>
                    <a:pt x="1667129" y="0"/>
                  </a:lnTo>
                  <a:lnTo>
                    <a:pt x="1667129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29" name="object 31">
            <a:extLst>
              <a:ext uri="{FF2B5EF4-FFF2-40B4-BE49-F238E27FC236}">
                <a16:creationId xmlns:a16="http://schemas.microsoft.com/office/drawing/2014/main" id="{B0757BB8-6ED3-C2AE-BFDF-D4B99F844381}"/>
              </a:ext>
            </a:extLst>
          </p:cNvPr>
          <p:cNvGrpSpPr/>
          <p:nvPr/>
        </p:nvGrpSpPr>
        <p:grpSpPr>
          <a:xfrm>
            <a:off x="10760520" y="7451976"/>
            <a:ext cx="3350895" cy="523875"/>
            <a:chOff x="11299833" y="7351385"/>
            <a:chExt cx="3350895" cy="523875"/>
          </a:xfrm>
        </p:grpSpPr>
        <p:sp>
          <p:nvSpPr>
            <p:cNvPr id="52" name="object 32">
              <a:extLst>
                <a:ext uri="{FF2B5EF4-FFF2-40B4-BE49-F238E27FC236}">
                  <a16:creationId xmlns:a16="http://schemas.microsoft.com/office/drawing/2014/main" id="{7FFA65E8-C9E8-6461-9F5A-496D4D38CA06}"/>
                </a:ext>
              </a:extLst>
            </p:cNvPr>
            <p:cNvSpPr/>
            <p:nvPr/>
          </p:nvSpPr>
          <p:spPr>
            <a:xfrm>
              <a:off x="11299833" y="7351385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4" h="523875">
                  <a:moveTo>
                    <a:pt x="3350683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3350683" y="523544"/>
                  </a:lnTo>
                  <a:lnTo>
                    <a:pt x="3350683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53" name="object 33">
              <a:extLst>
                <a:ext uri="{FF2B5EF4-FFF2-40B4-BE49-F238E27FC236}">
                  <a16:creationId xmlns:a16="http://schemas.microsoft.com/office/drawing/2014/main" id="{2A1D405D-94BC-D60F-3E3F-66615C010181}"/>
                </a:ext>
              </a:extLst>
            </p:cNvPr>
            <p:cNvSpPr/>
            <p:nvPr/>
          </p:nvSpPr>
          <p:spPr>
            <a:xfrm>
              <a:off x="11299833" y="7351385"/>
              <a:ext cx="3350895" cy="523875"/>
            </a:xfrm>
            <a:custGeom>
              <a:avLst/>
              <a:gdLst/>
              <a:ahLst/>
              <a:cxnLst/>
              <a:rect l="l" t="t" r="r" b="b"/>
              <a:pathLst>
                <a:path w="3350894" h="523875">
                  <a:moveTo>
                    <a:pt x="0" y="0"/>
                  </a:moveTo>
                  <a:lnTo>
                    <a:pt x="3350683" y="0"/>
                  </a:lnTo>
                  <a:lnTo>
                    <a:pt x="3350683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32" name="object 34">
            <a:extLst>
              <a:ext uri="{FF2B5EF4-FFF2-40B4-BE49-F238E27FC236}">
                <a16:creationId xmlns:a16="http://schemas.microsoft.com/office/drawing/2014/main" id="{D6918711-7238-7150-84BC-858ADBBCF20E}"/>
              </a:ext>
            </a:extLst>
          </p:cNvPr>
          <p:cNvGrpSpPr/>
          <p:nvPr/>
        </p:nvGrpSpPr>
        <p:grpSpPr>
          <a:xfrm>
            <a:off x="10899783" y="8237293"/>
            <a:ext cx="3072765" cy="523875"/>
            <a:chOff x="11439096" y="8136702"/>
            <a:chExt cx="3072765" cy="523875"/>
          </a:xfrm>
        </p:grpSpPr>
        <p:sp>
          <p:nvSpPr>
            <p:cNvPr id="50" name="object 35">
              <a:extLst>
                <a:ext uri="{FF2B5EF4-FFF2-40B4-BE49-F238E27FC236}">
                  <a16:creationId xmlns:a16="http://schemas.microsoft.com/office/drawing/2014/main" id="{79181343-E4EC-C096-BECB-16F59675BF7D}"/>
                </a:ext>
              </a:extLst>
            </p:cNvPr>
            <p:cNvSpPr/>
            <p:nvPr/>
          </p:nvSpPr>
          <p:spPr>
            <a:xfrm>
              <a:off x="11439096" y="8136702"/>
              <a:ext cx="3072765" cy="523875"/>
            </a:xfrm>
            <a:custGeom>
              <a:avLst/>
              <a:gdLst/>
              <a:ahLst/>
              <a:cxnLst/>
              <a:rect l="l" t="t" r="r" b="b"/>
              <a:pathLst>
                <a:path w="3072765" h="523875">
                  <a:moveTo>
                    <a:pt x="3072157" y="0"/>
                  </a:moveTo>
                  <a:lnTo>
                    <a:pt x="0" y="0"/>
                  </a:lnTo>
                  <a:lnTo>
                    <a:pt x="0" y="523544"/>
                  </a:lnTo>
                  <a:lnTo>
                    <a:pt x="3072157" y="523544"/>
                  </a:lnTo>
                  <a:lnTo>
                    <a:pt x="3072157" y="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51" name="object 36">
              <a:extLst>
                <a:ext uri="{FF2B5EF4-FFF2-40B4-BE49-F238E27FC236}">
                  <a16:creationId xmlns:a16="http://schemas.microsoft.com/office/drawing/2014/main" id="{6EB5BB62-5410-1313-07E0-C71E34201C01}"/>
                </a:ext>
              </a:extLst>
            </p:cNvPr>
            <p:cNvSpPr/>
            <p:nvPr/>
          </p:nvSpPr>
          <p:spPr>
            <a:xfrm>
              <a:off x="11439096" y="8136702"/>
              <a:ext cx="3072765" cy="523875"/>
            </a:xfrm>
            <a:custGeom>
              <a:avLst/>
              <a:gdLst/>
              <a:ahLst/>
              <a:cxnLst/>
              <a:rect l="l" t="t" r="r" b="b"/>
              <a:pathLst>
                <a:path w="3072765" h="523875">
                  <a:moveTo>
                    <a:pt x="0" y="0"/>
                  </a:moveTo>
                  <a:lnTo>
                    <a:pt x="3072157" y="0"/>
                  </a:lnTo>
                  <a:lnTo>
                    <a:pt x="3072157" y="523544"/>
                  </a:lnTo>
                  <a:lnTo>
                    <a:pt x="0" y="52354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34" name="object 38">
            <a:extLst>
              <a:ext uri="{FF2B5EF4-FFF2-40B4-BE49-F238E27FC236}">
                <a16:creationId xmlns:a16="http://schemas.microsoft.com/office/drawing/2014/main" id="{C582B440-0FC8-85BB-703D-77ADB234FA24}"/>
              </a:ext>
            </a:extLst>
          </p:cNvPr>
          <p:cNvGrpSpPr/>
          <p:nvPr/>
        </p:nvGrpSpPr>
        <p:grpSpPr>
          <a:xfrm>
            <a:off x="5372304" y="9360728"/>
            <a:ext cx="742509" cy="477520"/>
            <a:chOff x="6038685" y="9513847"/>
            <a:chExt cx="742509" cy="477520"/>
          </a:xfrm>
        </p:grpSpPr>
        <p:sp>
          <p:nvSpPr>
            <p:cNvPr id="48" name="object 39">
              <a:extLst>
                <a:ext uri="{FF2B5EF4-FFF2-40B4-BE49-F238E27FC236}">
                  <a16:creationId xmlns:a16="http://schemas.microsoft.com/office/drawing/2014/main" id="{936E5B4A-0F12-4146-7C00-E3F8C0893392}"/>
                </a:ext>
              </a:extLst>
            </p:cNvPr>
            <p:cNvSpPr/>
            <p:nvPr/>
          </p:nvSpPr>
          <p:spPr>
            <a:xfrm>
              <a:off x="6038685" y="9752583"/>
              <a:ext cx="328295" cy="0"/>
            </a:xfrm>
            <a:custGeom>
              <a:avLst/>
              <a:gdLst/>
              <a:ahLst/>
              <a:cxnLst/>
              <a:rect l="l" t="t" r="r" b="b"/>
              <a:pathLst>
                <a:path w="328295">
                  <a:moveTo>
                    <a:pt x="0" y="0"/>
                  </a:moveTo>
                  <a:lnTo>
                    <a:pt x="264988" y="0"/>
                  </a:lnTo>
                  <a:lnTo>
                    <a:pt x="327813" y="0"/>
                  </a:lnTo>
                </a:path>
              </a:pathLst>
            </a:custGeom>
            <a:ln w="125650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49" name="object 40">
              <a:extLst>
                <a:ext uri="{FF2B5EF4-FFF2-40B4-BE49-F238E27FC236}">
                  <a16:creationId xmlns:a16="http://schemas.microsoft.com/office/drawing/2014/main" id="{9A7554FB-14D7-3647-3111-4845362EC478}"/>
                </a:ext>
              </a:extLst>
            </p:cNvPr>
            <p:cNvSpPr/>
            <p:nvPr/>
          </p:nvSpPr>
          <p:spPr>
            <a:xfrm>
              <a:off x="6303674" y="9513847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20" h="477520">
                  <a:moveTo>
                    <a:pt x="0" y="0"/>
                  </a:moveTo>
                  <a:lnTo>
                    <a:pt x="0" y="477472"/>
                  </a:lnTo>
                  <a:lnTo>
                    <a:pt x="477472" y="238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35" name="object 41">
            <a:extLst>
              <a:ext uri="{FF2B5EF4-FFF2-40B4-BE49-F238E27FC236}">
                <a16:creationId xmlns:a16="http://schemas.microsoft.com/office/drawing/2014/main" id="{D3AF58C5-61D1-BD29-8B5A-B6237E01142C}"/>
              </a:ext>
            </a:extLst>
          </p:cNvPr>
          <p:cNvGrpSpPr/>
          <p:nvPr/>
        </p:nvGrpSpPr>
        <p:grpSpPr>
          <a:xfrm>
            <a:off x="2691627" y="9349712"/>
            <a:ext cx="742943" cy="477520"/>
            <a:chOff x="3031417" y="9513847"/>
            <a:chExt cx="742943" cy="477520"/>
          </a:xfrm>
        </p:grpSpPr>
        <p:sp>
          <p:nvSpPr>
            <p:cNvPr id="46" name="object 42">
              <a:extLst>
                <a:ext uri="{FF2B5EF4-FFF2-40B4-BE49-F238E27FC236}">
                  <a16:creationId xmlns:a16="http://schemas.microsoft.com/office/drawing/2014/main" id="{3D857464-9B04-142C-B756-F4B24ACDD52E}"/>
                </a:ext>
              </a:extLst>
            </p:cNvPr>
            <p:cNvSpPr/>
            <p:nvPr/>
          </p:nvSpPr>
          <p:spPr>
            <a:xfrm>
              <a:off x="3446065" y="9752583"/>
              <a:ext cx="328295" cy="0"/>
            </a:xfrm>
            <a:custGeom>
              <a:avLst/>
              <a:gdLst/>
              <a:ahLst/>
              <a:cxnLst/>
              <a:rect l="l" t="t" r="r" b="b"/>
              <a:pathLst>
                <a:path w="328295">
                  <a:moveTo>
                    <a:pt x="327813" y="0"/>
                  </a:moveTo>
                  <a:lnTo>
                    <a:pt x="62825" y="0"/>
                  </a:lnTo>
                  <a:lnTo>
                    <a:pt x="0" y="0"/>
                  </a:lnTo>
                </a:path>
              </a:pathLst>
            </a:custGeom>
            <a:ln w="125650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47" name="object 43">
              <a:extLst>
                <a:ext uri="{FF2B5EF4-FFF2-40B4-BE49-F238E27FC236}">
                  <a16:creationId xmlns:a16="http://schemas.microsoft.com/office/drawing/2014/main" id="{E362BB6F-1B2A-2B3F-ADF1-3EE5FBB489D5}"/>
                </a:ext>
              </a:extLst>
            </p:cNvPr>
            <p:cNvSpPr/>
            <p:nvPr/>
          </p:nvSpPr>
          <p:spPr>
            <a:xfrm>
              <a:off x="3031417" y="9513847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20" h="477520">
                  <a:moveTo>
                    <a:pt x="477472" y="0"/>
                  </a:moveTo>
                  <a:lnTo>
                    <a:pt x="0" y="238736"/>
                  </a:lnTo>
                  <a:lnTo>
                    <a:pt x="477472" y="477472"/>
                  </a:lnTo>
                  <a:lnTo>
                    <a:pt x="477472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36" name="object 44">
            <a:extLst>
              <a:ext uri="{FF2B5EF4-FFF2-40B4-BE49-F238E27FC236}">
                <a16:creationId xmlns:a16="http://schemas.microsoft.com/office/drawing/2014/main" id="{21DBFFFB-0E34-55E7-85AF-072C3EDC1C39}"/>
              </a:ext>
            </a:extLst>
          </p:cNvPr>
          <p:cNvGrpSpPr/>
          <p:nvPr/>
        </p:nvGrpSpPr>
        <p:grpSpPr>
          <a:xfrm>
            <a:off x="6724216" y="6689696"/>
            <a:ext cx="3556259" cy="477520"/>
            <a:chOff x="7263529" y="6589105"/>
            <a:chExt cx="3556259" cy="477520"/>
          </a:xfrm>
        </p:grpSpPr>
        <p:sp>
          <p:nvSpPr>
            <p:cNvPr id="44" name="object 45">
              <a:extLst>
                <a:ext uri="{FF2B5EF4-FFF2-40B4-BE49-F238E27FC236}">
                  <a16:creationId xmlns:a16="http://schemas.microsoft.com/office/drawing/2014/main" id="{85CD5FC4-38A5-0D68-7F83-A3E11E913F11}"/>
                </a:ext>
              </a:extLst>
            </p:cNvPr>
            <p:cNvSpPr/>
            <p:nvPr/>
          </p:nvSpPr>
          <p:spPr>
            <a:xfrm>
              <a:off x="7263529" y="6827841"/>
              <a:ext cx="3141980" cy="0"/>
            </a:xfrm>
            <a:custGeom>
              <a:avLst/>
              <a:gdLst/>
              <a:ahLst/>
              <a:cxnLst/>
              <a:rect l="l" t="t" r="r" b="b"/>
              <a:pathLst>
                <a:path w="3141979">
                  <a:moveTo>
                    <a:pt x="0" y="0"/>
                  </a:moveTo>
                  <a:lnTo>
                    <a:pt x="3078737" y="0"/>
                  </a:lnTo>
                  <a:lnTo>
                    <a:pt x="3141562" y="0"/>
                  </a:lnTo>
                </a:path>
              </a:pathLst>
            </a:custGeom>
            <a:ln w="125650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45" name="object 46">
              <a:extLst>
                <a:ext uri="{FF2B5EF4-FFF2-40B4-BE49-F238E27FC236}">
                  <a16:creationId xmlns:a16="http://schemas.microsoft.com/office/drawing/2014/main" id="{39172327-6F6C-1104-C03D-B0C2101D9F35}"/>
                </a:ext>
              </a:extLst>
            </p:cNvPr>
            <p:cNvSpPr/>
            <p:nvPr/>
          </p:nvSpPr>
          <p:spPr>
            <a:xfrm>
              <a:off x="10342268" y="6589105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20" h="477520">
                  <a:moveTo>
                    <a:pt x="0" y="0"/>
                  </a:moveTo>
                  <a:lnTo>
                    <a:pt x="0" y="477472"/>
                  </a:lnTo>
                  <a:lnTo>
                    <a:pt x="477475" y="238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37" name="object 47">
            <a:extLst>
              <a:ext uri="{FF2B5EF4-FFF2-40B4-BE49-F238E27FC236}">
                <a16:creationId xmlns:a16="http://schemas.microsoft.com/office/drawing/2014/main" id="{70CA23E9-9279-29F6-4317-A00C39FF3D1D}"/>
              </a:ext>
            </a:extLst>
          </p:cNvPr>
          <p:cNvSpPr txBox="1"/>
          <p:nvPr/>
        </p:nvSpPr>
        <p:spPr>
          <a:xfrm>
            <a:off x="6818196" y="6243205"/>
            <a:ext cx="295402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sz="32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prune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object 20">
            <a:extLst>
              <a:ext uri="{FF2B5EF4-FFF2-40B4-BE49-F238E27FC236}">
                <a16:creationId xmlns:a16="http://schemas.microsoft.com/office/drawing/2014/main" id="{BD455247-C0B1-DC2B-BF21-F24D8EBEAE49}"/>
              </a:ext>
            </a:extLst>
          </p:cNvPr>
          <p:cNvSpPr txBox="1"/>
          <p:nvPr/>
        </p:nvSpPr>
        <p:spPr>
          <a:xfrm>
            <a:off x="11400602" y="8545528"/>
            <a:ext cx="2077720" cy="11427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marR="5080" indent="849630">
              <a:lnSpc>
                <a:spcPct val="139100"/>
              </a:lnSpc>
              <a:spcBef>
                <a:spcPts val="100"/>
              </a:spcBef>
            </a:pPr>
            <a:r>
              <a:rPr sz="2800" spc="-6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sz="28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#channels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5" name="object 38">
            <a:extLst>
              <a:ext uri="{FF2B5EF4-FFF2-40B4-BE49-F238E27FC236}">
                <a16:creationId xmlns:a16="http://schemas.microsoft.com/office/drawing/2014/main" id="{9428E36C-5A77-7127-13E2-A661AA3F130F}"/>
              </a:ext>
            </a:extLst>
          </p:cNvPr>
          <p:cNvGrpSpPr/>
          <p:nvPr/>
        </p:nvGrpSpPr>
        <p:grpSpPr>
          <a:xfrm>
            <a:off x="13240214" y="9271376"/>
            <a:ext cx="742509" cy="477520"/>
            <a:chOff x="6038685" y="9513847"/>
            <a:chExt cx="742509" cy="477520"/>
          </a:xfrm>
        </p:grpSpPr>
        <p:sp>
          <p:nvSpPr>
            <p:cNvPr id="136" name="object 39">
              <a:extLst>
                <a:ext uri="{FF2B5EF4-FFF2-40B4-BE49-F238E27FC236}">
                  <a16:creationId xmlns:a16="http://schemas.microsoft.com/office/drawing/2014/main" id="{A3F73282-C494-D112-4ABF-B6D676956A16}"/>
                </a:ext>
              </a:extLst>
            </p:cNvPr>
            <p:cNvSpPr/>
            <p:nvPr/>
          </p:nvSpPr>
          <p:spPr>
            <a:xfrm>
              <a:off x="6038685" y="9752583"/>
              <a:ext cx="328295" cy="0"/>
            </a:xfrm>
            <a:custGeom>
              <a:avLst/>
              <a:gdLst/>
              <a:ahLst/>
              <a:cxnLst/>
              <a:rect l="l" t="t" r="r" b="b"/>
              <a:pathLst>
                <a:path w="328295">
                  <a:moveTo>
                    <a:pt x="0" y="0"/>
                  </a:moveTo>
                  <a:lnTo>
                    <a:pt x="264988" y="0"/>
                  </a:lnTo>
                  <a:lnTo>
                    <a:pt x="327813" y="0"/>
                  </a:lnTo>
                </a:path>
              </a:pathLst>
            </a:custGeom>
            <a:ln w="125650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37" name="object 40">
              <a:extLst>
                <a:ext uri="{FF2B5EF4-FFF2-40B4-BE49-F238E27FC236}">
                  <a16:creationId xmlns:a16="http://schemas.microsoft.com/office/drawing/2014/main" id="{36D776F5-07A9-1E2F-D83C-2926E13E0F39}"/>
                </a:ext>
              </a:extLst>
            </p:cNvPr>
            <p:cNvSpPr/>
            <p:nvPr/>
          </p:nvSpPr>
          <p:spPr>
            <a:xfrm>
              <a:off x="6303674" y="9513847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20" h="477520">
                  <a:moveTo>
                    <a:pt x="0" y="0"/>
                  </a:moveTo>
                  <a:lnTo>
                    <a:pt x="0" y="477472"/>
                  </a:lnTo>
                  <a:lnTo>
                    <a:pt x="477472" y="238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38" name="object 41">
            <a:extLst>
              <a:ext uri="{FF2B5EF4-FFF2-40B4-BE49-F238E27FC236}">
                <a16:creationId xmlns:a16="http://schemas.microsoft.com/office/drawing/2014/main" id="{B4FDB359-042A-ACCA-2BBD-EC327A5DC447}"/>
              </a:ext>
            </a:extLst>
          </p:cNvPr>
          <p:cNvGrpSpPr/>
          <p:nvPr/>
        </p:nvGrpSpPr>
        <p:grpSpPr>
          <a:xfrm>
            <a:off x="10559537" y="9260360"/>
            <a:ext cx="742943" cy="477520"/>
            <a:chOff x="3031417" y="9513847"/>
            <a:chExt cx="742943" cy="477520"/>
          </a:xfrm>
        </p:grpSpPr>
        <p:sp>
          <p:nvSpPr>
            <p:cNvPr id="139" name="object 42">
              <a:extLst>
                <a:ext uri="{FF2B5EF4-FFF2-40B4-BE49-F238E27FC236}">
                  <a16:creationId xmlns:a16="http://schemas.microsoft.com/office/drawing/2014/main" id="{12F1B4A3-2D5D-2843-A2AE-2B2731AEEE82}"/>
                </a:ext>
              </a:extLst>
            </p:cNvPr>
            <p:cNvSpPr/>
            <p:nvPr/>
          </p:nvSpPr>
          <p:spPr>
            <a:xfrm>
              <a:off x="3446065" y="9752583"/>
              <a:ext cx="328295" cy="0"/>
            </a:xfrm>
            <a:custGeom>
              <a:avLst/>
              <a:gdLst/>
              <a:ahLst/>
              <a:cxnLst/>
              <a:rect l="l" t="t" r="r" b="b"/>
              <a:pathLst>
                <a:path w="328295">
                  <a:moveTo>
                    <a:pt x="327813" y="0"/>
                  </a:moveTo>
                  <a:lnTo>
                    <a:pt x="62825" y="0"/>
                  </a:lnTo>
                  <a:lnTo>
                    <a:pt x="0" y="0"/>
                  </a:lnTo>
                </a:path>
              </a:pathLst>
            </a:custGeom>
            <a:ln w="125650">
              <a:solidFill>
                <a:srgbClr val="757F8D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0" name="object 43">
              <a:extLst>
                <a:ext uri="{FF2B5EF4-FFF2-40B4-BE49-F238E27FC236}">
                  <a16:creationId xmlns:a16="http://schemas.microsoft.com/office/drawing/2014/main" id="{58BD55D6-8638-8509-6976-E98003F8C13E}"/>
                </a:ext>
              </a:extLst>
            </p:cNvPr>
            <p:cNvSpPr/>
            <p:nvPr/>
          </p:nvSpPr>
          <p:spPr>
            <a:xfrm>
              <a:off x="3031417" y="9513847"/>
              <a:ext cx="477520" cy="477520"/>
            </a:xfrm>
            <a:custGeom>
              <a:avLst/>
              <a:gdLst/>
              <a:ahLst/>
              <a:cxnLst/>
              <a:rect l="l" t="t" r="r" b="b"/>
              <a:pathLst>
                <a:path w="477520" h="477520">
                  <a:moveTo>
                    <a:pt x="477472" y="0"/>
                  </a:moveTo>
                  <a:lnTo>
                    <a:pt x="0" y="238736"/>
                  </a:lnTo>
                  <a:lnTo>
                    <a:pt x="477472" y="477472"/>
                  </a:lnTo>
                  <a:lnTo>
                    <a:pt x="477472" y="0"/>
                  </a:lnTo>
                  <a:close/>
                </a:path>
              </a:pathLst>
            </a:custGeom>
            <a:solidFill>
              <a:srgbClr val="757F8D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9DDDD41B-433B-6AA2-656D-BF579B0F5AB0}"/>
              </a:ext>
            </a:extLst>
          </p:cNvPr>
          <p:cNvSpPr/>
          <p:nvPr/>
        </p:nvSpPr>
        <p:spPr>
          <a:xfrm>
            <a:off x="764522" y="4534678"/>
            <a:ext cx="16038909" cy="5654351"/>
          </a:xfrm>
          <a:prstGeom prst="roundRect">
            <a:avLst>
              <a:gd name="adj" fmla="val 7426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pic>
        <p:nvPicPr>
          <p:cNvPr id="142" name="object 38">
            <a:extLst>
              <a:ext uri="{FF2B5EF4-FFF2-40B4-BE49-F238E27FC236}">
                <a16:creationId xmlns:a16="http://schemas.microsoft.com/office/drawing/2014/main" id="{81961694-0333-E081-8147-C5D985C0BE7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14075" y="4023031"/>
            <a:ext cx="5931735" cy="4335047"/>
          </a:xfrm>
          <a:prstGeom prst="rect">
            <a:avLst/>
          </a:prstGeom>
        </p:spPr>
      </p:pic>
      <p:sp>
        <p:nvSpPr>
          <p:cNvPr id="143" name="object 56">
            <a:extLst>
              <a:ext uri="{FF2B5EF4-FFF2-40B4-BE49-F238E27FC236}">
                <a16:creationId xmlns:a16="http://schemas.microsoft.com/office/drawing/2014/main" id="{753999FB-FCED-AAFF-C28E-5A4D3154C852}"/>
              </a:ext>
            </a:extLst>
          </p:cNvPr>
          <p:cNvSpPr/>
          <p:nvPr/>
        </p:nvSpPr>
        <p:spPr>
          <a:xfrm>
            <a:off x="17916418" y="8324868"/>
            <a:ext cx="5767070" cy="2148205"/>
          </a:xfrm>
          <a:custGeom>
            <a:avLst/>
            <a:gdLst/>
            <a:ahLst/>
            <a:cxnLst/>
            <a:rect l="l" t="t" r="r" b="b"/>
            <a:pathLst>
              <a:path w="5767069" h="2148204">
                <a:moveTo>
                  <a:pt x="5714161" y="235267"/>
                </a:moveTo>
                <a:lnTo>
                  <a:pt x="52354" y="235267"/>
                </a:lnTo>
                <a:lnTo>
                  <a:pt x="31977" y="239381"/>
                </a:lnTo>
                <a:lnTo>
                  <a:pt x="15335" y="250601"/>
                </a:lnTo>
                <a:lnTo>
                  <a:pt x="4114" y="267243"/>
                </a:lnTo>
                <a:lnTo>
                  <a:pt x="0" y="287621"/>
                </a:lnTo>
                <a:lnTo>
                  <a:pt x="0" y="2095812"/>
                </a:lnTo>
                <a:lnTo>
                  <a:pt x="4114" y="2116191"/>
                </a:lnTo>
                <a:lnTo>
                  <a:pt x="15335" y="2132832"/>
                </a:lnTo>
                <a:lnTo>
                  <a:pt x="31977" y="2144052"/>
                </a:lnTo>
                <a:lnTo>
                  <a:pt x="52354" y="2148167"/>
                </a:lnTo>
                <a:lnTo>
                  <a:pt x="5714161" y="2148167"/>
                </a:lnTo>
                <a:lnTo>
                  <a:pt x="5734542" y="2144052"/>
                </a:lnTo>
                <a:lnTo>
                  <a:pt x="5751183" y="2132832"/>
                </a:lnTo>
                <a:lnTo>
                  <a:pt x="5762402" y="2116191"/>
                </a:lnTo>
                <a:lnTo>
                  <a:pt x="5766515" y="2095812"/>
                </a:lnTo>
                <a:lnTo>
                  <a:pt x="5766515" y="287621"/>
                </a:lnTo>
                <a:lnTo>
                  <a:pt x="5762402" y="267243"/>
                </a:lnTo>
                <a:lnTo>
                  <a:pt x="5751183" y="250601"/>
                </a:lnTo>
                <a:lnTo>
                  <a:pt x="5734542" y="239381"/>
                </a:lnTo>
                <a:lnTo>
                  <a:pt x="5714161" y="235267"/>
                </a:lnTo>
                <a:close/>
              </a:path>
              <a:path w="5767069" h="2148204">
                <a:moveTo>
                  <a:pt x="1307551" y="0"/>
                </a:moveTo>
                <a:lnTo>
                  <a:pt x="1202842" y="235267"/>
                </a:lnTo>
                <a:lnTo>
                  <a:pt x="1412260" y="235267"/>
                </a:lnTo>
                <a:lnTo>
                  <a:pt x="1307551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144" name="object 57">
            <a:extLst>
              <a:ext uri="{FF2B5EF4-FFF2-40B4-BE49-F238E27FC236}">
                <a16:creationId xmlns:a16="http://schemas.microsoft.com/office/drawing/2014/main" id="{8065CCFD-575E-CD85-1030-463AD2BB3C92}"/>
              </a:ext>
            </a:extLst>
          </p:cNvPr>
          <p:cNvSpPr txBox="1"/>
          <p:nvPr/>
        </p:nvSpPr>
        <p:spPr>
          <a:xfrm>
            <a:off x="17979600" y="8826631"/>
            <a:ext cx="5640705" cy="14085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kern="0"/>
            </a:defPPr>
          </a:lstStyle>
          <a:p>
            <a:pPr marL="12700" marR="5080" algn="ctr">
              <a:lnSpc>
                <a:spcPct val="111000"/>
              </a:lnSpc>
              <a:spcBef>
                <a:spcPts val="90"/>
              </a:spcBef>
            </a:pPr>
            <a:r>
              <a:rPr sz="2800" spc="-1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Wisely</a:t>
            </a:r>
            <a:r>
              <a:rPr sz="2800" spc="-2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sz="2800" spc="-2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800" spc="-2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pruning</a:t>
            </a:r>
            <a:r>
              <a:rPr sz="2800" spc="-2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sz="2800" spc="-2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sz="28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sz="28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</a:t>
            </a:r>
            <a:r>
              <a:rPr sz="28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8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sz="28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</a:t>
            </a:r>
            <a:r>
              <a:rPr sz="2800" spc="-1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uniformly</a:t>
            </a:r>
            <a:r>
              <a:rPr sz="2800" spc="-2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sz="2800" spc="-2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800" spc="-2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sz="2800" spc="-2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layers.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B25BBD5-ACEB-C581-164F-5482AA3A0977}"/>
              </a:ext>
            </a:extLst>
          </p:cNvPr>
          <p:cNvSpPr txBox="1"/>
          <p:nvPr/>
        </p:nvSpPr>
        <p:spPr>
          <a:xfrm>
            <a:off x="1299806" y="12178952"/>
            <a:ext cx="21784388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He, Y., Lin, J., Liu, Z., Wang, H., Li, L. J., &amp; Han, S. (2018). AMC: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Automl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for model compression and acceleration on mobile devices. In Proceedings of the European conference on computer vision (ECCV) (pp. 784-800).</a:t>
            </a:r>
          </a:p>
        </p:txBody>
      </p:sp>
    </p:spTree>
    <p:extLst>
      <p:ext uri="{BB962C8B-B14F-4D97-AF65-F5344CB8AC3E}">
        <p14:creationId xmlns:p14="http://schemas.microsoft.com/office/powerpoint/2010/main" val="127115389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F83-FD46-FFDD-810D-A63D5E50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A07A532-9252-2FEC-B7DD-9F5E533720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Industry Examples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CB0638-93AE-D601-00EF-F5059879912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A9CA3AAC-F22A-2959-1C2F-26B15342ED8C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support for sparsity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1E18B197-0911-3695-E6B0-04A5FFD75958}"/>
              </a:ext>
            </a:extLst>
          </p:cNvPr>
          <p:cNvSpPr txBox="1"/>
          <p:nvPr/>
        </p:nvSpPr>
        <p:spPr>
          <a:xfrm>
            <a:off x="1596665" y="3669478"/>
            <a:ext cx="6208395" cy="35003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387350" algn="l"/>
              </a:tabLst>
            </a:pPr>
            <a:r>
              <a:rPr sz="28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sparsity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A100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490"/>
              </a:spcBef>
              <a:buClr>
                <a:srgbClr val="53585F"/>
              </a:buClr>
              <a:buFont typeface="Wingdings" panose="05000000000000000000" pitchFamily="2" charset="2"/>
              <a:buChar char="Ø"/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87350" algn="l"/>
              </a:tabLst>
            </a:pPr>
            <a:r>
              <a:rPr sz="28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2X</a:t>
            </a:r>
            <a:r>
              <a:rPr sz="2800" spc="-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peak</a:t>
            </a:r>
            <a:r>
              <a:rPr sz="2800" spc="-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490"/>
              </a:spcBef>
              <a:buClr>
                <a:srgbClr val="53585F"/>
              </a:buClr>
              <a:buFont typeface="Wingdings" panose="05000000000000000000" pitchFamily="2" charset="2"/>
              <a:buChar char="Ø"/>
            </a:pP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87350" algn="l"/>
              </a:tabLst>
            </a:pPr>
            <a:r>
              <a:rPr sz="2800" spc="-1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1.5X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</a:t>
            </a:r>
            <a:r>
              <a:rPr sz="28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speedup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object 4">
            <a:extLst>
              <a:ext uri="{FF2B5EF4-FFF2-40B4-BE49-F238E27FC236}">
                <a16:creationId xmlns:a16="http://schemas.microsoft.com/office/drawing/2014/main" id="{BDFB1EC9-F80C-484C-D46E-14EDA3A2931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03555" y="2915137"/>
            <a:ext cx="13610556" cy="8188292"/>
          </a:xfrm>
          <a:prstGeom prst="rect">
            <a:avLst/>
          </a:prstGeom>
        </p:spPr>
      </p:pic>
      <p:pic>
        <p:nvPicPr>
          <p:cNvPr id="20" name="object 5">
            <a:extLst>
              <a:ext uri="{FF2B5EF4-FFF2-40B4-BE49-F238E27FC236}">
                <a16:creationId xmlns:a16="http://schemas.microsoft.com/office/drawing/2014/main" id="{2B411346-C762-4ABD-CFEB-5CB70707636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56761" y="8099861"/>
            <a:ext cx="4515844" cy="314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0389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4F918-9FAA-CB28-DB37-2FAD8E9DC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52D4078-D84E-1A9F-BB8D-CC7308A8AA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Pruning: Industry Examples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8CF96-CAA8-0429-FBB6-5672779B413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A890CFE9-AA8B-8669-E171-69291A69D965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support for sparsity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64">
            <a:extLst>
              <a:ext uri="{FF2B5EF4-FFF2-40B4-BE49-F238E27FC236}">
                <a16:creationId xmlns:a16="http://schemas.microsoft.com/office/drawing/2014/main" id="{8249FF0E-8D7D-339C-629C-3F94A19310DB}"/>
              </a:ext>
            </a:extLst>
          </p:cNvPr>
          <p:cNvSpPr txBox="1"/>
          <p:nvPr/>
        </p:nvSpPr>
        <p:spPr>
          <a:xfrm>
            <a:off x="3850113" y="12549475"/>
            <a:ext cx="17442344" cy="33983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>
            <a:defPPr>
              <a:defRPr kern="0"/>
            </a:defPPr>
          </a:lstStyle>
          <a:p>
            <a:pPr algn="ctr">
              <a:spcBef>
                <a:spcPts val="250"/>
              </a:spcBef>
            </a:pPr>
            <a:r>
              <a:rPr lang="en-US" sz="20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Han, S. (2017). Efficient methods and hardware for deep learning (Doctoral dissertation, Stanford University).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E19DCA8-572B-52E5-F560-A7E23B79475E}"/>
              </a:ext>
            </a:extLst>
          </p:cNvPr>
          <p:cNvSpPr txBox="1"/>
          <p:nvPr/>
        </p:nvSpPr>
        <p:spPr>
          <a:xfrm>
            <a:off x="577910" y="3541668"/>
            <a:ext cx="7725370" cy="924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469265" marR="5080" indent="-457200">
              <a:lnSpc>
                <a:spcPct val="110300"/>
              </a:lnSpc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389255" algn="l"/>
              </a:tabLst>
            </a:pPr>
            <a:r>
              <a:rPr sz="28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  <a:r>
              <a:rPr sz="2800" spc="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sz="2800" spc="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complexity</a:t>
            </a:r>
            <a:r>
              <a:rPr sz="2800" spc="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2800" spc="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5X</a:t>
            </a:r>
            <a:r>
              <a:rPr sz="2800" spc="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	</a:t>
            </a:r>
            <a:r>
              <a:rPr sz="2800" spc="1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50X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8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</a:t>
            </a:r>
            <a:r>
              <a:rPr sz="28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  <a:r>
              <a:rPr sz="28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C5DC0FE7-47EF-1D64-15E1-57C35B93157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6268" y="7233316"/>
            <a:ext cx="3894450" cy="1591573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FCBBA088-C199-7450-4707-86A31703B25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42287" y="5352546"/>
            <a:ext cx="3683868" cy="1054199"/>
          </a:xfrm>
          <a:prstGeom prst="rect">
            <a:avLst/>
          </a:prstGeom>
        </p:spPr>
      </p:pic>
      <p:pic>
        <p:nvPicPr>
          <p:cNvPr id="6" name="object 6">
            <a:extLst>
              <a:ext uri="{FF2B5EF4-FFF2-40B4-BE49-F238E27FC236}">
                <a16:creationId xmlns:a16="http://schemas.microsoft.com/office/drawing/2014/main" id="{2BF2F4E9-AE76-1C81-8E24-E6E03374357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46115" y="3833893"/>
            <a:ext cx="14032545" cy="524941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09B41EB0-C968-9BFF-4B8E-E8AC7C583079}"/>
              </a:ext>
            </a:extLst>
          </p:cNvPr>
          <p:cNvSpPr txBox="1"/>
          <p:nvPr/>
        </p:nvSpPr>
        <p:spPr>
          <a:xfrm>
            <a:off x="14453276" y="9162528"/>
            <a:ext cx="3741417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i="1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Vitis</a:t>
            </a:r>
            <a:r>
              <a:rPr sz="2800" i="1" spc="11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sz="2800" i="1" spc="114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75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Optimizer</a:t>
            </a:r>
            <a:endParaRPr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D982065-6169-620A-8A05-F8EB703A3B65}"/>
              </a:ext>
            </a:extLst>
          </p:cNvPr>
          <p:cNvSpPr/>
          <p:nvPr/>
        </p:nvSpPr>
        <p:spPr>
          <a:xfrm>
            <a:off x="8580288" y="3265713"/>
            <a:ext cx="14802226" cy="5817589"/>
          </a:xfrm>
          <a:prstGeom prst="roundRect">
            <a:avLst>
              <a:gd name="adj" fmla="val 4798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849508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128DD-18A7-C7B0-78D1-41DDDCA24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F48942B-93D5-F1CE-7080-82D40BD658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Quantization: Definition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1CCB0A-044A-238A-45CC-826DE7BDB5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E1589BE-0704-1254-88DF-B80090EBF6BF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Quantization is the process of constraining an input from a continuous or otherwise large set of values to a discrete set.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object 3">
            <a:extLst>
              <a:ext uri="{FF2B5EF4-FFF2-40B4-BE49-F238E27FC236}">
                <a16:creationId xmlns:a16="http://schemas.microsoft.com/office/drawing/2014/main" id="{9B472CF8-510C-C29F-1DE9-CFEED253157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6828" y="8120656"/>
            <a:ext cx="418835" cy="418835"/>
          </a:xfrm>
          <a:prstGeom prst="rect">
            <a:avLst/>
          </a:prstGeom>
        </p:spPr>
      </p:pic>
      <p:pic>
        <p:nvPicPr>
          <p:cNvPr id="30" name="object 4">
            <a:extLst>
              <a:ext uri="{FF2B5EF4-FFF2-40B4-BE49-F238E27FC236}">
                <a16:creationId xmlns:a16="http://schemas.microsoft.com/office/drawing/2014/main" id="{AFBD7000-608E-4084-81E6-9AC6DF23530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3781" y="10252541"/>
            <a:ext cx="418835" cy="418835"/>
          </a:xfrm>
          <a:prstGeom prst="rect">
            <a:avLst/>
          </a:prstGeom>
        </p:spPr>
      </p:pic>
      <p:pic>
        <p:nvPicPr>
          <p:cNvPr id="31" name="object 5">
            <a:extLst>
              <a:ext uri="{FF2B5EF4-FFF2-40B4-BE49-F238E27FC236}">
                <a16:creationId xmlns:a16="http://schemas.microsoft.com/office/drawing/2014/main" id="{C43CE35D-A6DC-8565-D3E6-ED533BD6426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1551" y="3669478"/>
            <a:ext cx="11030449" cy="3735312"/>
          </a:xfrm>
          <a:prstGeom prst="rect">
            <a:avLst/>
          </a:prstGeom>
        </p:spPr>
      </p:pic>
      <p:sp>
        <p:nvSpPr>
          <p:cNvPr id="32" name="object 6">
            <a:extLst>
              <a:ext uri="{FF2B5EF4-FFF2-40B4-BE49-F238E27FC236}">
                <a16:creationId xmlns:a16="http://schemas.microsoft.com/office/drawing/2014/main" id="{53BF388F-CBA9-1CB1-5E0D-F1F8FAC7161D}"/>
              </a:ext>
            </a:extLst>
          </p:cNvPr>
          <p:cNvSpPr txBox="1"/>
          <p:nvPr/>
        </p:nvSpPr>
        <p:spPr>
          <a:xfrm>
            <a:off x="1146828" y="7400756"/>
            <a:ext cx="10132060" cy="3408625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>
            <a:defPPr>
              <a:defRPr kern="0"/>
            </a:defPPr>
          </a:lstStyle>
          <a:p>
            <a:pPr marL="953769" algn="ctr">
              <a:lnSpc>
                <a:spcPct val="100000"/>
              </a:lnSpc>
              <a:spcBef>
                <a:spcPts val="1170"/>
              </a:spcBef>
            </a:pPr>
            <a:r>
              <a:rPr sz="2800" spc="9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Quantization</a:t>
            </a:r>
            <a:r>
              <a:rPr sz="2800" spc="15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(Wiki)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529590">
              <a:lnSpc>
                <a:spcPct val="118100"/>
              </a:lnSpc>
              <a:spcBef>
                <a:spcPts val="1025"/>
              </a:spcBef>
            </a:pPr>
            <a:r>
              <a:rPr sz="28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800" spc="-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sz="28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sz="28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sz="28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5" dirty="0">
                <a:solidFill>
                  <a:srgbClr val="6F93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sz="2800" spc="-35" dirty="0">
                <a:solidFill>
                  <a:srgbClr val="6F93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0" dirty="0">
                <a:solidFill>
                  <a:srgbClr val="6F93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sz="2800" spc="-35" dirty="0">
                <a:solidFill>
                  <a:srgbClr val="6F93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8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 </a:t>
            </a:r>
            <a:r>
              <a:rPr sz="2800" spc="125" dirty="0">
                <a:solidFill>
                  <a:srgbClr val="EBA5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quantized</a:t>
            </a:r>
            <a:r>
              <a:rPr sz="2800" spc="-30" dirty="0">
                <a:solidFill>
                  <a:srgbClr val="EBA5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0" dirty="0">
                <a:solidFill>
                  <a:srgbClr val="EBA5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sz="2800" spc="-30" dirty="0">
                <a:solidFill>
                  <a:srgbClr val="EBA5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8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referred</a:t>
            </a:r>
            <a:r>
              <a:rPr sz="28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20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8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8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5" dirty="0">
                <a:solidFill>
                  <a:srgbClr val="FF2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quantization</a:t>
            </a:r>
            <a:r>
              <a:rPr sz="2800" spc="-30" dirty="0">
                <a:solidFill>
                  <a:srgbClr val="FF2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40" dirty="0">
                <a:solidFill>
                  <a:srgbClr val="FF2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sz="2800" spc="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33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800" spc="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</a:t>
            </a:r>
            <a:r>
              <a:rPr sz="28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  <a:r>
              <a:rPr sz="28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vs.</a:t>
            </a:r>
            <a:r>
              <a:rPr sz="28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16-</a:t>
            </a:r>
            <a:r>
              <a:rPr sz="2800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r>
              <a:rPr sz="28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1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object 7">
            <a:extLst>
              <a:ext uri="{FF2B5EF4-FFF2-40B4-BE49-F238E27FC236}">
                <a16:creationId xmlns:a16="http://schemas.microsoft.com/office/drawing/2014/main" id="{EE27ADF9-D6AC-2073-00D0-CB6D4896660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46213" y="2995107"/>
            <a:ext cx="5235442" cy="8730251"/>
          </a:xfrm>
          <a:prstGeom prst="rect">
            <a:avLst/>
          </a:prstGeom>
        </p:spPr>
      </p:pic>
      <p:sp>
        <p:nvSpPr>
          <p:cNvPr id="34" name="object 8">
            <a:extLst>
              <a:ext uri="{FF2B5EF4-FFF2-40B4-BE49-F238E27FC236}">
                <a16:creationId xmlns:a16="http://schemas.microsoft.com/office/drawing/2014/main" id="{BBA22514-2C43-65E5-BF8A-6C7770565985}"/>
              </a:ext>
            </a:extLst>
          </p:cNvPr>
          <p:cNvSpPr txBox="1"/>
          <p:nvPr/>
        </p:nvSpPr>
        <p:spPr>
          <a:xfrm>
            <a:off x="15617203" y="11725358"/>
            <a:ext cx="4093461" cy="4161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spc="7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r>
              <a:rPr sz="2600" spc="2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95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quantization</a:t>
            </a:r>
            <a:r>
              <a:rPr sz="2600" spc="2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-1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(Wiki)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83322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6E70E-4471-C425-42A4-5CD1927E6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CF19BDA-F3A5-43BD-B173-40B7944344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Quantization: Floating-Point to Integers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993F3D-9FB2-A612-0653-565CD3DF182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EB122233-31D3-479B-70F4-63394F5D53B1}"/>
              </a:ext>
            </a:extLst>
          </p:cNvPr>
          <p:cNvSpPr/>
          <p:nvPr/>
        </p:nvSpPr>
        <p:spPr>
          <a:xfrm>
            <a:off x="1264920" y="2743200"/>
            <a:ext cx="10149840" cy="3931920"/>
          </a:xfrm>
          <a:prstGeom prst="roundRect">
            <a:avLst>
              <a:gd name="adj" fmla="val 4651"/>
            </a:avLst>
          </a:prstGeom>
          <a:noFill/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B595AD2E-194B-F5C5-3468-CFC05DC686BF}"/>
              </a:ext>
            </a:extLst>
          </p:cNvPr>
          <p:cNvSpPr txBox="1"/>
          <p:nvPr/>
        </p:nvSpPr>
        <p:spPr>
          <a:xfrm>
            <a:off x="1813560" y="3108960"/>
            <a:ext cx="91440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core idea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Convert floating-point storage &amp; compute to integers. A weight that needed FP32 is represented as INT8 after quantization — roughly 4× smaller.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B27AAE6A-896B-8FBB-5160-C89D4229B6ED}"/>
              </a:ext>
            </a:extLst>
          </p:cNvPr>
          <p:cNvSpPr txBox="1"/>
          <p:nvPr/>
        </p:nvSpPr>
        <p:spPr>
          <a:xfrm>
            <a:off x="1539240" y="7486597"/>
            <a:ext cx="98755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 precision matters in training (subtle gradients) — not at inference, where weights are fixed.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Networks are robust to noise; quantization is just a controlled form of noise.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Many parameters simply don’t need full precision.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CD34955C-F68F-E9DD-61A7-15AA6F0DFA6E}"/>
              </a:ext>
            </a:extLst>
          </p:cNvPr>
          <p:cNvSpPr/>
          <p:nvPr/>
        </p:nvSpPr>
        <p:spPr>
          <a:xfrm>
            <a:off x="12054840" y="8686800"/>
            <a:ext cx="11064240" cy="2286000"/>
          </a:xfrm>
          <a:prstGeom prst="roundRect">
            <a:avLst>
              <a:gd name="adj" fmla="val 8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758F5BF5-54F2-70C1-11FF-F180E75B03F1}"/>
              </a:ext>
            </a:extLst>
          </p:cNvPr>
          <p:cNvSpPr/>
          <p:nvPr/>
        </p:nvSpPr>
        <p:spPr>
          <a:xfrm>
            <a:off x="12512040" y="9180576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1">
            <a:extLst>
              <a:ext uri="{FF2B5EF4-FFF2-40B4-BE49-F238E27FC236}">
                <a16:creationId xmlns:a16="http://schemas.microsoft.com/office/drawing/2014/main" id="{8DF73461-066F-5045-8EB3-33A793878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9278" y="9487814"/>
            <a:ext cx="665683" cy="665683"/>
          </a:xfrm>
          <a:prstGeom prst="rect">
            <a:avLst/>
          </a:prstGeom>
        </p:spPr>
      </p:pic>
      <p:sp>
        <p:nvSpPr>
          <p:cNvPr id="20" name="Text 8">
            <a:extLst>
              <a:ext uri="{FF2B5EF4-FFF2-40B4-BE49-F238E27FC236}">
                <a16:creationId xmlns:a16="http://schemas.microsoft.com/office/drawing/2014/main" id="{81C703BF-2AB3-60AA-E4BB-F594FB6913D2}"/>
              </a:ext>
            </a:extLst>
          </p:cNvPr>
          <p:cNvSpPr txBox="1"/>
          <p:nvPr/>
        </p:nvSpPr>
        <p:spPr>
          <a:xfrm>
            <a:off x="14066520" y="8686800"/>
            <a:ext cx="86868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FP32 → INT8 cuts model size ~4×, memory bandwidth and energy — the default in industry.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A77D376-E191-7D5D-3736-1F826C335A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400" y="2743200"/>
            <a:ext cx="11518781" cy="3657636"/>
          </a:xfrm>
          <a:prstGeom prst="rect">
            <a:avLst/>
          </a:prstGeom>
        </p:spPr>
      </p:pic>
      <p:sp>
        <p:nvSpPr>
          <p:cNvPr id="24" name="Text 6">
            <a:extLst>
              <a:ext uri="{FF2B5EF4-FFF2-40B4-BE49-F238E27FC236}">
                <a16:creationId xmlns:a16="http://schemas.microsoft.com/office/drawing/2014/main" id="{522FF061-BA8D-9995-0CE5-2B0768D1D81B}"/>
              </a:ext>
            </a:extLst>
          </p:cNvPr>
          <p:cNvSpPr/>
          <p:nvPr/>
        </p:nvSpPr>
        <p:spPr>
          <a:xfrm>
            <a:off x="15170072" y="6686603"/>
            <a:ext cx="483377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Overview of quantization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AE10160-7F7C-A517-2918-8C0BA59585DA}"/>
              </a:ext>
            </a:extLst>
          </p:cNvPr>
          <p:cNvSpPr/>
          <p:nvPr/>
        </p:nvSpPr>
        <p:spPr>
          <a:xfrm>
            <a:off x="11700588" y="2657519"/>
            <a:ext cx="12014097" cy="4114800"/>
          </a:xfrm>
          <a:prstGeom prst="roundRect">
            <a:avLst>
              <a:gd name="adj" fmla="val 11225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82861662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68613-4944-1791-E968-D1B6E3513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B24A0B9-84B1-6C23-00DF-ED44D28BA1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Quantization: Mapping Schemes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37590B-5C54-E954-7B8B-6239957B8E1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DFD51BF-5ECC-AD93-3ABA-BB73F74C1F75}"/>
              </a:ext>
            </a:extLst>
          </p:cNvPr>
          <p:cNvSpPr txBox="1">
            <a:spLocks noGrp="1"/>
          </p:cNvSpPr>
          <p:nvPr/>
        </p:nvSpPr>
        <p:spPr bwMode="auto">
          <a:xfrm>
            <a:off x="708539" y="1772865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Quantization-aware training vs. post-training quantization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">
            <a:extLst>
              <a:ext uri="{FF2B5EF4-FFF2-40B4-BE49-F238E27FC236}">
                <a16:creationId xmlns:a16="http://schemas.microsoft.com/office/drawing/2014/main" id="{D171CF7A-9106-D1C2-8C80-4C80FD4E3AFC}"/>
              </a:ext>
            </a:extLst>
          </p:cNvPr>
          <p:cNvSpPr/>
          <p:nvPr/>
        </p:nvSpPr>
        <p:spPr>
          <a:xfrm>
            <a:off x="708539" y="3097763"/>
            <a:ext cx="10881360" cy="8229600"/>
          </a:xfrm>
          <a:prstGeom prst="roundRect">
            <a:avLst>
              <a:gd name="adj" fmla="val 222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C7C9B634-B8E0-5E1C-0AFE-A4F3BA332238}"/>
              </a:ext>
            </a:extLst>
          </p:cNvPr>
          <p:cNvSpPr txBox="1"/>
          <p:nvPr/>
        </p:nvSpPr>
        <p:spPr>
          <a:xfrm>
            <a:off x="1165739" y="3371084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Quantization-Aware Training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E461F27B-2BAE-BEBA-DECB-14E930F64DB8}"/>
              </a:ext>
            </a:extLst>
          </p:cNvPr>
          <p:cNvSpPr txBox="1"/>
          <p:nvPr/>
        </p:nvSpPr>
        <p:spPr>
          <a:xfrm>
            <a:off x="1257179" y="4469363"/>
            <a:ext cx="5029200" cy="64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3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Quantize during training’s forward pass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Backward pass stays FP32 for gradients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 learns to cope with low precision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Slower, but best accuracy under constraints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6">
            <a:extLst>
              <a:ext uri="{FF2B5EF4-FFF2-40B4-BE49-F238E27FC236}">
                <a16:creationId xmlns:a16="http://schemas.microsoft.com/office/drawing/2014/main" id="{64FE73B7-D559-4F2D-6F4F-1971BEAE2CD1}"/>
              </a:ext>
            </a:extLst>
          </p:cNvPr>
          <p:cNvSpPr/>
          <p:nvPr/>
        </p:nvSpPr>
        <p:spPr>
          <a:xfrm>
            <a:off x="1165739" y="9915641"/>
            <a:ext cx="9966960" cy="1183122"/>
          </a:xfrm>
          <a:prstGeom prst="roundRect">
            <a:avLst>
              <a:gd name="adj" fmla="val 7619"/>
            </a:avLst>
          </a:prstGeom>
          <a:solidFill>
            <a:srgbClr val="FBF6EC"/>
          </a:solidFill>
          <a:ln w="2540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C25EA612-5477-3E09-F0AE-2B8B2F53D620}"/>
              </a:ext>
            </a:extLst>
          </p:cNvPr>
          <p:cNvSpPr txBox="1"/>
          <p:nvPr/>
        </p:nvSpPr>
        <p:spPr>
          <a:xfrm>
            <a:off x="1531499" y="9915641"/>
            <a:ext cx="9235440" cy="11831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Best when: 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accuracy is critical and training data is available.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8">
            <a:extLst>
              <a:ext uri="{FF2B5EF4-FFF2-40B4-BE49-F238E27FC236}">
                <a16:creationId xmlns:a16="http://schemas.microsoft.com/office/drawing/2014/main" id="{49898EFC-4AB1-0C55-C7D1-65F026E36522}"/>
              </a:ext>
            </a:extLst>
          </p:cNvPr>
          <p:cNvSpPr/>
          <p:nvPr/>
        </p:nvSpPr>
        <p:spPr>
          <a:xfrm>
            <a:off x="11955659" y="3097763"/>
            <a:ext cx="10607040" cy="8229600"/>
          </a:xfrm>
          <a:prstGeom prst="roundRect">
            <a:avLst>
              <a:gd name="adj" fmla="val 222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02E72436-3AA6-DBF3-A1BD-05C268FB1D9D}"/>
              </a:ext>
            </a:extLst>
          </p:cNvPr>
          <p:cNvSpPr txBox="1"/>
          <p:nvPr/>
        </p:nvSpPr>
        <p:spPr>
          <a:xfrm>
            <a:off x="12412859" y="3426947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Post-Training Quantization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23938560-F575-AECB-81AF-03F7A9C380D0}"/>
              </a:ext>
            </a:extLst>
          </p:cNvPr>
          <p:cNvSpPr txBox="1"/>
          <p:nvPr/>
        </p:nvSpPr>
        <p:spPr>
          <a:xfrm>
            <a:off x="12504299" y="4469363"/>
            <a:ext cx="5029200" cy="64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3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Applied after the model is fully trained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Calibrates on a small dataset — no retraining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Faster and simpler to apply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6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Ideal when data is limited or unavailable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1148F30-D720-1CA1-EFD1-DBE8F53EB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39" y="4858330"/>
            <a:ext cx="5029200" cy="3360073"/>
          </a:xfrm>
          <a:prstGeom prst="rect">
            <a:avLst/>
          </a:prstGeom>
        </p:spPr>
      </p:pic>
      <p:sp>
        <p:nvSpPr>
          <p:cNvPr id="44" name="Text 6">
            <a:extLst>
              <a:ext uri="{FF2B5EF4-FFF2-40B4-BE49-F238E27FC236}">
                <a16:creationId xmlns:a16="http://schemas.microsoft.com/office/drawing/2014/main" id="{3333322C-F27B-623E-413C-534F0D2F45FA}"/>
              </a:ext>
            </a:extLst>
          </p:cNvPr>
          <p:cNvSpPr/>
          <p:nvPr/>
        </p:nvSpPr>
        <p:spPr>
          <a:xfrm>
            <a:off x="6801844" y="8030978"/>
            <a:ext cx="483377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QAT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6">
            <a:extLst>
              <a:ext uri="{FF2B5EF4-FFF2-40B4-BE49-F238E27FC236}">
                <a16:creationId xmlns:a16="http://schemas.microsoft.com/office/drawing/2014/main" id="{9BDFA97C-9331-7EEB-4419-55931616369A}"/>
              </a:ext>
            </a:extLst>
          </p:cNvPr>
          <p:cNvSpPr/>
          <p:nvPr/>
        </p:nvSpPr>
        <p:spPr>
          <a:xfrm>
            <a:off x="12262515" y="9932296"/>
            <a:ext cx="9966960" cy="1183122"/>
          </a:xfrm>
          <a:prstGeom prst="roundRect">
            <a:avLst>
              <a:gd name="adj" fmla="val 7619"/>
            </a:avLst>
          </a:prstGeom>
          <a:solidFill>
            <a:srgbClr val="FBF6EC"/>
          </a:solidFill>
          <a:ln w="2540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7">
            <a:extLst>
              <a:ext uri="{FF2B5EF4-FFF2-40B4-BE49-F238E27FC236}">
                <a16:creationId xmlns:a16="http://schemas.microsoft.com/office/drawing/2014/main" id="{8721AF0C-167D-F4EB-BE84-B993644FF5DB}"/>
              </a:ext>
            </a:extLst>
          </p:cNvPr>
          <p:cNvSpPr txBox="1"/>
          <p:nvPr/>
        </p:nvSpPr>
        <p:spPr>
          <a:xfrm>
            <a:off x="12412859" y="9915641"/>
            <a:ext cx="9875520" cy="11831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Best when: 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training data is limited &amp; fast deployment is required.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40AD1879-7673-0162-463C-DDB0FB0D5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4047" y="4946577"/>
            <a:ext cx="4937760" cy="3318261"/>
          </a:xfrm>
          <a:prstGeom prst="rect">
            <a:avLst/>
          </a:prstGeom>
        </p:spPr>
      </p:pic>
      <p:sp>
        <p:nvSpPr>
          <p:cNvPr id="52" name="Text 6">
            <a:extLst>
              <a:ext uri="{FF2B5EF4-FFF2-40B4-BE49-F238E27FC236}">
                <a16:creationId xmlns:a16="http://schemas.microsoft.com/office/drawing/2014/main" id="{3225A4D9-9462-AAB7-513F-C0E5F424C459}"/>
              </a:ext>
            </a:extLst>
          </p:cNvPr>
          <p:cNvSpPr/>
          <p:nvPr/>
        </p:nvSpPr>
        <p:spPr>
          <a:xfrm>
            <a:off x="17624939" y="8129236"/>
            <a:ext cx="483377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PTQ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30906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EDE21-BCBA-9BBE-3655-89DAB51A1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2E8ED6E-1DF7-33C8-4E77-C1783B9E2B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Quantization: Granularity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E2324C-998F-C057-461F-14D4BDF2EA5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919CE72-C632-9712-1221-5DACF6C81602}"/>
              </a:ext>
            </a:extLst>
          </p:cNvPr>
          <p:cNvSpPr txBox="1">
            <a:spLocks noGrp="1"/>
          </p:cNvSpPr>
          <p:nvPr/>
        </p:nvSpPr>
        <p:spPr bwMode="auto">
          <a:xfrm>
            <a:off x="708539" y="1772865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sz="32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3D37E7E8-437E-C116-AB65-F1935E75869E}"/>
              </a:ext>
            </a:extLst>
          </p:cNvPr>
          <p:cNvGrpSpPr/>
          <p:nvPr/>
        </p:nvGrpSpPr>
        <p:grpSpPr>
          <a:xfrm>
            <a:off x="7399525" y="2979675"/>
            <a:ext cx="8241307" cy="4467656"/>
            <a:chOff x="6380605" y="2893311"/>
            <a:chExt cx="7360267" cy="3650577"/>
          </a:xfrm>
        </p:grpSpPr>
        <p:pic>
          <p:nvPicPr>
            <p:cNvPr id="40" name="object 4">
              <a:extLst>
                <a:ext uri="{FF2B5EF4-FFF2-40B4-BE49-F238E27FC236}">
                  <a16:creationId xmlns:a16="http://schemas.microsoft.com/office/drawing/2014/main" id="{C9AD1D72-27F0-CF33-9290-972151E574A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0605" y="2893311"/>
              <a:ext cx="7360267" cy="3641029"/>
            </a:xfrm>
            <a:prstGeom prst="rect">
              <a:avLst/>
            </a:prstGeom>
          </p:spPr>
        </p:pic>
        <p:sp>
          <p:nvSpPr>
            <p:cNvPr id="41" name="object 5">
              <a:extLst>
                <a:ext uri="{FF2B5EF4-FFF2-40B4-BE49-F238E27FC236}">
                  <a16:creationId xmlns:a16="http://schemas.microsoft.com/office/drawing/2014/main" id="{6ADD09AE-C484-D962-7960-66E748648F1D}"/>
                </a:ext>
              </a:extLst>
            </p:cNvPr>
            <p:cNvSpPr/>
            <p:nvPr/>
          </p:nvSpPr>
          <p:spPr>
            <a:xfrm>
              <a:off x="6728515" y="5898728"/>
              <a:ext cx="1642110" cy="645160"/>
            </a:xfrm>
            <a:custGeom>
              <a:avLst/>
              <a:gdLst/>
              <a:ahLst/>
              <a:cxnLst/>
              <a:rect l="l" t="t" r="r" b="b"/>
              <a:pathLst>
                <a:path w="1642109" h="645159">
                  <a:moveTo>
                    <a:pt x="1641957" y="0"/>
                  </a:moveTo>
                  <a:lnTo>
                    <a:pt x="0" y="0"/>
                  </a:lnTo>
                  <a:lnTo>
                    <a:pt x="0" y="644613"/>
                  </a:lnTo>
                  <a:lnTo>
                    <a:pt x="1641957" y="644613"/>
                  </a:lnTo>
                  <a:lnTo>
                    <a:pt x="1641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5" name="object 6">
            <a:extLst>
              <a:ext uri="{FF2B5EF4-FFF2-40B4-BE49-F238E27FC236}">
                <a16:creationId xmlns:a16="http://schemas.microsoft.com/office/drawing/2014/main" id="{665F16E4-5CD7-F0D3-0FC7-8660D43787B2}"/>
              </a:ext>
            </a:extLst>
          </p:cNvPr>
          <p:cNvSpPr txBox="1"/>
          <p:nvPr/>
        </p:nvSpPr>
        <p:spPr>
          <a:xfrm>
            <a:off x="2764066" y="8050833"/>
            <a:ext cx="3743027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-85" dirty="0">
                <a:latin typeface="Arial" panose="020B0604020202020204" pitchFamily="34" charset="0"/>
                <a:cs typeface="Arial" panose="020B0604020202020204" pitchFamily="34" charset="0"/>
              </a:rPr>
              <a:t>Per-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Tensor</a:t>
            </a:r>
            <a:r>
              <a:rPr sz="2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Quantization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table">
            <a:extLst>
              <a:ext uri="{FF2B5EF4-FFF2-40B4-BE49-F238E27FC236}">
                <a16:creationId xmlns:a16="http://schemas.microsoft.com/office/drawing/2014/main" id="{A4CBE2D5-86E1-B39E-3E08-5EECD19DA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080" y="8470851"/>
            <a:ext cx="6012388" cy="3000121"/>
          </a:xfrm>
          <a:prstGeom prst="rect">
            <a:avLst/>
          </a:prstGeom>
        </p:spPr>
      </p:pic>
      <p:sp>
        <p:nvSpPr>
          <p:cNvPr id="7" name="object 8">
            <a:extLst>
              <a:ext uri="{FF2B5EF4-FFF2-40B4-BE49-F238E27FC236}">
                <a16:creationId xmlns:a16="http://schemas.microsoft.com/office/drawing/2014/main" id="{B29D1DA3-0D20-6A53-78ED-72DA7E375AA6}"/>
              </a:ext>
            </a:extLst>
          </p:cNvPr>
          <p:cNvSpPr txBox="1"/>
          <p:nvPr/>
        </p:nvSpPr>
        <p:spPr>
          <a:xfrm>
            <a:off x="9765861" y="8068702"/>
            <a:ext cx="3856354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-35" dirty="0">
                <a:latin typeface="Arial" panose="020B0604020202020204" pitchFamily="34" charset="0"/>
                <a:cs typeface="Arial" panose="020B0604020202020204" pitchFamily="34" charset="0"/>
              </a:rPr>
              <a:t>Per-</a:t>
            </a:r>
            <a:r>
              <a:rPr sz="2400" spc="85" dirty="0"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sz="2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Quantization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table">
            <a:extLst>
              <a:ext uri="{FF2B5EF4-FFF2-40B4-BE49-F238E27FC236}">
                <a16:creationId xmlns:a16="http://schemas.microsoft.com/office/drawing/2014/main" id="{54916733-4C02-F681-5A27-E3E1A0F84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8392" y="8486564"/>
            <a:ext cx="6071293" cy="3029514"/>
          </a:xfrm>
          <a:prstGeom prst="rect">
            <a:avLst/>
          </a:prstGeom>
        </p:spPr>
      </p:pic>
      <p:sp>
        <p:nvSpPr>
          <p:cNvPr id="9" name="object 10">
            <a:extLst>
              <a:ext uri="{FF2B5EF4-FFF2-40B4-BE49-F238E27FC236}">
                <a16:creationId xmlns:a16="http://schemas.microsoft.com/office/drawing/2014/main" id="{A1F49D7D-F1E4-34B3-76D8-5D1B35059652}"/>
              </a:ext>
            </a:extLst>
          </p:cNvPr>
          <p:cNvSpPr txBox="1"/>
          <p:nvPr/>
        </p:nvSpPr>
        <p:spPr>
          <a:xfrm>
            <a:off x="17522402" y="8050833"/>
            <a:ext cx="2964815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95" dirty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100" dirty="0">
                <a:latin typeface="Arial" panose="020B0604020202020204" pitchFamily="34" charset="0"/>
                <a:cs typeface="Arial" panose="020B0604020202020204" pitchFamily="34" charset="0"/>
              </a:rPr>
              <a:t>Quantization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object 11">
            <a:extLst>
              <a:ext uri="{FF2B5EF4-FFF2-40B4-BE49-F238E27FC236}">
                <a16:creationId xmlns:a16="http://schemas.microsoft.com/office/drawing/2014/main" id="{B38AA0E3-7FED-EA72-C930-47A2E26145EC}"/>
              </a:ext>
            </a:extLst>
          </p:cNvPr>
          <p:cNvGrpSpPr/>
          <p:nvPr/>
        </p:nvGrpSpPr>
        <p:grpSpPr>
          <a:xfrm>
            <a:off x="15657741" y="8470851"/>
            <a:ext cx="6378087" cy="3051913"/>
            <a:chOff x="13633082" y="7172556"/>
            <a:chExt cx="5052530" cy="2539368"/>
          </a:xfrm>
        </p:grpSpPr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F3B365E9-1808-11AD-B96B-A6DBFC1937E4}"/>
                </a:ext>
              </a:extLst>
            </p:cNvPr>
            <p:cNvSpPr/>
            <p:nvPr/>
          </p:nvSpPr>
          <p:spPr>
            <a:xfrm>
              <a:off x="13654024" y="7193502"/>
              <a:ext cx="2513330" cy="314325"/>
            </a:xfrm>
            <a:custGeom>
              <a:avLst/>
              <a:gdLst/>
              <a:ahLst/>
              <a:cxnLst/>
              <a:rect l="l" t="t" r="r" b="b"/>
              <a:pathLst>
                <a:path w="2513330" h="314325">
                  <a:moveTo>
                    <a:pt x="2513012" y="0"/>
                  </a:moveTo>
                  <a:lnTo>
                    <a:pt x="2513012" y="0"/>
                  </a:lnTo>
                  <a:lnTo>
                    <a:pt x="0" y="0"/>
                  </a:lnTo>
                  <a:lnTo>
                    <a:pt x="0" y="314134"/>
                  </a:lnTo>
                  <a:lnTo>
                    <a:pt x="2513012" y="314134"/>
                  </a:lnTo>
                  <a:lnTo>
                    <a:pt x="2513012" y="0"/>
                  </a:lnTo>
                  <a:close/>
                </a:path>
              </a:pathLst>
            </a:custGeom>
            <a:solidFill>
              <a:srgbClr val="F0D29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A47DB517-1F87-C833-3B80-36882E0EB4D6}"/>
                </a:ext>
              </a:extLst>
            </p:cNvPr>
            <p:cNvSpPr/>
            <p:nvPr/>
          </p:nvSpPr>
          <p:spPr>
            <a:xfrm>
              <a:off x="13654024" y="7193502"/>
              <a:ext cx="5026025" cy="1570990"/>
            </a:xfrm>
            <a:custGeom>
              <a:avLst/>
              <a:gdLst/>
              <a:ahLst/>
              <a:cxnLst/>
              <a:rect l="l" t="t" r="r" b="b"/>
              <a:pathLst>
                <a:path w="5026025" h="1570990">
                  <a:moveTo>
                    <a:pt x="5026025" y="0"/>
                  </a:moveTo>
                  <a:lnTo>
                    <a:pt x="5026025" y="0"/>
                  </a:lnTo>
                  <a:lnTo>
                    <a:pt x="2513012" y="0"/>
                  </a:lnTo>
                  <a:lnTo>
                    <a:pt x="2513012" y="314134"/>
                  </a:lnTo>
                  <a:lnTo>
                    <a:pt x="0" y="314134"/>
                  </a:lnTo>
                  <a:lnTo>
                    <a:pt x="0" y="628256"/>
                  </a:lnTo>
                  <a:lnTo>
                    <a:pt x="0" y="942378"/>
                  </a:lnTo>
                  <a:lnTo>
                    <a:pt x="0" y="1256512"/>
                  </a:lnTo>
                  <a:lnTo>
                    <a:pt x="0" y="1570634"/>
                  </a:lnTo>
                  <a:lnTo>
                    <a:pt x="314134" y="1570634"/>
                  </a:lnTo>
                  <a:lnTo>
                    <a:pt x="4711903" y="1570634"/>
                  </a:lnTo>
                  <a:lnTo>
                    <a:pt x="4711903" y="1256512"/>
                  </a:lnTo>
                  <a:lnTo>
                    <a:pt x="5026025" y="1256512"/>
                  </a:lnTo>
                  <a:lnTo>
                    <a:pt x="5026025" y="942378"/>
                  </a:lnTo>
                  <a:lnTo>
                    <a:pt x="5026025" y="628256"/>
                  </a:lnTo>
                  <a:lnTo>
                    <a:pt x="5026025" y="314134"/>
                  </a:lnTo>
                  <a:lnTo>
                    <a:pt x="5026025" y="0"/>
                  </a:lnTo>
                  <a:close/>
                </a:path>
              </a:pathLst>
            </a:custGeom>
            <a:solidFill>
              <a:srgbClr val="FAF7E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A634AAD0-0330-1B69-9533-292E1E9394AB}"/>
                </a:ext>
              </a:extLst>
            </p:cNvPr>
            <p:cNvSpPr/>
            <p:nvPr/>
          </p:nvSpPr>
          <p:spPr>
            <a:xfrm>
              <a:off x="13654024" y="8450014"/>
              <a:ext cx="5026025" cy="1256665"/>
            </a:xfrm>
            <a:custGeom>
              <a:avLst/>
              <a:gdLst/>
              <a:ahLst/>
              <a:cxnLst/>
              <a:rect l="l" t="t" r="r" b="b"/>
              <a:pathLst>
                <a:path w="5026025" h="1256665">
                  <a:moveTo>
                    <a:pt x="5026025" y="0"/>
                  </a:moveTo>
                  <a:lnTo>
                    <a:pt x="4711903" y="0"/>
                  </a:lnTo>
                  <a:lnTo>
                    <a:pt x="4397781" y="0"/>
                  </a:lnTo>
                  <a:lnTo>
                    <a:pt x="4397781" y="314121"/>
                  </a:lnTo>
                  <a:lnTo>
                    <a:pt x="0" y="314121"/>
                  </a:lnTo>
                  <a:lnTo>
                    <a:pt x="0" y="628243"/>
                  </a:lnTo>
                  <a:lnTo>
                    <a:pt x="0" y="942378"/>
                  </a:lnTo>
                  <a:lnTo>
                    <a:pt x="0" y="1256499"/>
                  </a:lnTo>
                  <a:lnTo>
                    <a:pt x="314134" y="1256499"/>
                  </a:lnTo>
                  <a:lnTo>
                    <a:pt x="5026025" y="1256499"/>
                  </a:lnTo>
                  <a:lnTo>
                    <a:pt x="5026025" y="942378"/>
                  </a:lnTo>
                  <a:lnTo>
                    <a:pt x="5026025" y="628243"/>
                  </a:lnTo>
                  <a:lnTo>
                    <a:pt x="5026025" y="314121"/>
                  </a:lnTo>
                  <a:lnTo>
                    <a:pt x="5026025" y="0"/>
                  </a:lnTo>
                  <a:close/>
                </a:path>
              </a:pathLst>
            </a:custGeom>
            <a:solidFill>
              <a:srgbClr val="FAF7E9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AA284A3D-0CA2-4E9A-58D5-D1B1F85DFA43}"/>
                </a:ext>
              </a:extLst>
            </p:cNvPr>
            <p:cNvSpPr/>
            <p:nvPr/>
          </p:nvSpPr>
          <p:spPr>
            <a:xfrm>
              <a:off x="13962926" y="7172559"/>
              <a:ext cx="1895475" cy="2539365"/>
            </a:xfrm>
            <a:custGeom>
              <a:avLst/>
              <a:gdLst/>
              <a:ahLst/>
              <a:cxnLst/>
              <a:rect l="l" t="t" r="r" b="b"/>
              <a:pathLst>
                <a:path w="1895475" h="2539365">
                  <a:moveTo>
                    <a:pt x="10464" y="0"/>
                  </a:moveTo>
                  <a:lnTo>
                    <a:pt x="0" y="0"/>
                  </a:lnTo>
                  <a:lnTo>
                    <a:pt x="0" y="2539187"/>
                  </a:lnTo>
                  <a:lnTo>
                    <a:pt x="10464" y="2539187"/>
                  </a:lnTo>
                  <a:lnTo>
                    <a:pt x="10464" y="0"/>
                  </a:lnTo>
                  <a:close/>
                </a:path>
                <a:path w="1895475" h="2539365">
                  <a:moveTo>
                    <a:pt x="324586" y="0"/>
                  </a:moveTo>
                  <a:lnTo>
                    <a:pt x="314121" y="0"/>
                  </a:lnTo>
                  <a:lnTo>
                    <a:pt x="314121" y="2539187"/>
                  </a:lnTo>
                  <a:lnTo>
                    <a:pt x="324586" y="2539187"/>
                  </a:lnTo>
                  <a:lnTo>
                    <a:pt x="324586" y="0"/>
                  </a:lnTo>
                  <a:close/>
                </a:path>
                <a:path w="1895475" h="2539365">
                  <a:moveTo>
                    <a:pt x="638721" y="0"/>
                  </a:moveTo>
                  <a:lnTo>
                    <a:pt x="628243" y="0"/>
                  </a:lnTo>
                  <a:lnTo>
                    <a:pt x="628243" y="2539187"/>
                  </a:lnTo>
                  <a:lnTo>
                    <a:pt x="638721" y="2539187"/>
                  </a:lnTo>
                  <a:lnTo>
                    <a:pt x="638721" y="0"/>
                  </a:lnTo>
                  <a:close/>
                </a:path>
                <a:path w="1895475" h="2539365">
                  <a:moveTo>
                    <a:pt x="952842" y="0"/>
                  </a:moveTo>
                  <a:lnTo>
                    <a:pt x="942378" y="0"/>
                  </a:lnTo>
                  <a:lnTo>
                    <a:pt x="942378" y="2539187"/>
                  </a:lnTo>
                  <a:lnTo>
                    <a:pt x="952842" y="2539187"/>
                  </a:lnTo>
                  <a:lnTo>
                    <a:pt x="952842" y="0"/>
                  </a:lnTo>
                  <a:close/>
                </a:path>
                <a:path w="1895475" h="2539365">
                  <a:moveTo>
                    <a:pt x="1266977" y="0"/>
                  </a:moveTo>
                  <a:lnTo>
                    <a:pt x="1256499" y="0"/>
                  </a:lnTo>
                  <a:lnTo>
                    <a:pt x="1256499" y="2539187"/>
                  </a:lnTo>
                  <a:lnTo>
                    <a:pt x="1266977" y="2539187"/>
                  </a:lnTo>
                  <a:lnTo>
                    <a:pt x="1266977" y="0"/>
                  </a:lnTo>
                  <a:close/>
                </a:path>
                <a:path w="1895475" h="2539365">
                  <a:moveTo>
                    <a:pt x="1581099" y="0"/>
                  </a:moveTo>
                  <a:lnTo>
                    <a:pt x="1570621" y="0"/>
                  </a:lnTo>
                  <a:lnTo>
                    <a:pt x="1570621" y="2539187"/>
                  </a:lnTo>
                  <a:lnTo>
                    <a:pt x="1581099" y="2539187"/>
                  </a:lnTo>
                  <a:lnTo>
                    <a:pt x="1581099" y="0"/>
                  </a:lnTo>
                  <a:close/>
                </a:path>
                <a:path w="1895475" h="2539365">
                  <a:moveTo>
                    <a:pt x="1895221" y="0"/>
                  </a:moveTo>
                  <a:lnTo>
                    <a:pt x="1884756" y="0"/>
                  </a:lnTo>
                  <a:lnTo>
                    <a:pt x="1884756" y="2539187"/>
                  </a:lnTo>
                  <a:lnTo>
                    <a:pt x="1895221" y="2539187"/>
                  </a:lnTo>
                  <a:lnTo>
                    <a:pt x="18952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9F92B41F-8686-7AB7-73F5-B166CCB3BBA6}"/>
                </a:ext>
              </a:extLst>
            </p:cNvPr>
            <p:cNvSpPr/>
            <p:nvPr/>
          </p:nvSpPr>
          <p:spPr>
            <a:xfrm>
              <a:off x="16146094" y="7172559"/>
              <a:ext cx="41910" cy="1298575"/>
            </a:xfrm>
            <a:custGeom>
              <a:avLst/>
              <a:gdLst/>
              <a:ahLst/>
              <a:cxnLst/>
              <a:rect l="l" t="t" r="r" b="b"/>
              <a:pathLst>
                <a:path w="41909" h="1298575">
                  <a:moveTo>
                    <a:pt x="41884" y="0"/>
                  </a:moveTo>
                  <a:lnTo>
                    <a:pt x="0" y="0"/>
                  </a:lnTo>
                  <a:lnTo>
                    <a:pt x="0" y="335076"/>
                  </a:lnTo>
                  <a:lnTo>
                    <a:pt x="0" y="649198"/>
                  </a:lnTo>
                  <a:lnTo>
                    <a:pt x="0" y="963320"/>
                  </a:lnTo>
                  <a:lnTo>
                    <a:pt x="0" y="1298397"/>
                  </a:lnTo>
                  <a:lnTo>
                    <a:pt x="41884" y="1298397"/>
                  </a:lnTo>
                  <a:lnTo>
                    <a:pt x="41884" y="963320"/>
                  </a:lnTo>
                  <a:lnTo>
                    <a:pt x="41884" y="649198"/>
                  </a:lnTo>
                  <a:lnTo>
                    <a:pt x="41884" y="335076"/>
                  </a:lnTo>
                  <a:lnTo>
                    <a:pt x="41884" y="0"/>
                  </a:lnTo>
                  <a:close/>
                </a:path>
              </a:pathLst>
            </a:custGeom>
            <a:solidFill>
              <a:srgbClr val="F0D29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AF43DC3E-5991-5D88-5BC9-698594C4EF58}"/>
                </a:ext>
              </a:extLst>
            </p:cNvPr>
            <p:cNvSpPr/>
            <p:nvPr/>
          </p:nvSpPr>
          <p:spPr>
            <a:xfrm>
              <a:off x="16161804" y="7188269"/>
              <a:ext cx="2209800" cy="2523490"/>
            </a:xfrm>
            <a:custGeom>
              <a:avLst/>
              <a:gdLst/>
              <a:ahLst/>
              <a:cxnLst/>
              <a:rect l="l" t="t" r="r" b="b"/>
              <a:pathLst>
                <a:path w="2209800" h="2523490">
                  <a:moveTo>
                    <a:pt x="10477" y="1282687"/>
                  </a:moveTo>
                  <a:lnTo>
                    <a:pt x="0" y="1282687"/>
                  </a:lnTo>
                  <a:lnTo>
                    <a:pt x="0" y="2523477"/>
                  </a:lnTo>
                  <a:lnTo>
                    <a:pt x="10477" y="2523477"/>
                  </a:lnTo>
                  <a:lnTo>
                    <a:pt x="10477" y="1282687"/>
                  </a:lnTo>
                  <a:close/>
                </a:path>
                <a:path w="2209800" h="2523490">
                  <a:moveTo>
                    <a:pt x="324599" y="0"/>
                  </a:moveTo>
                  <a:lnTo>
                    <a:pt x="314134" y="0"/>
                  </a:lnTo>
                  <a:lnTo>
                    <a:pt x="314134" y="2523477"/>
                  </a:lnTo>
                  <a:lnTo>
                    <a:pt x="324599" y="2523477"/>
                  </a:lnTo>
                  <a:lnTo>
                    <a:pt x="324599" y="0"/>
                  </a:lnTo>
                  <a:close/>
                </a:path>
                <a:path w="2209800" h="2523490">
                  <a:moveTo>
                    <a:pt x="638721" y="0"/>
                  </a:moveTo>
                  <a:lnTo>
                    <a:pt x="628256" y="0"/>
                  </a:lnTo>
                  <a:lnTo>
                    <a:pt x="628256" y="2523477"/>
                  </a:lnTo>
                  <a:lnTo>
                    <a:pt x="638721" y="2523477"/>
                  </a:lnTo>
                  <a:lnTo>
                    <a:pt x="638721" y="0"/>
                  </a:lnTo>
                  <a:close/>
                </a:path>
                <a:path w="2209800" h="2523490">
                  <a:moveTo>
                    <a:pt x="952855" y="0"/>
                  </a:moveTo>
                  <a:lnTo>
                    <a:pt x="942378" y="0"/>
                  </a:lnTo>
                  <a:lnTo>
                    <a:pt x="942378" y="2523477"/>
                  </a:lnTo>
                  <a:lnTo>
                    <a:pt x="952855" y="2523477"/>
                  </a:lnTo>
                  <a:lnTo>
                    <a:pt x="952855" y="0"/>
                  </a:lnTo>
                  <a:close/>
                </a:path>
                <a:path w="2209800" h="2523490">
                  <a:moveTo>
                    <a:pt x="1266977" y="0"/>
                  </a:moveTo>
                  <a:lnTo>
                    <a:pt x="1256512" y="0"/>
                  </a:lnTo>
                  <a:lnTo>
                    <a:pt x="1256512" y="2523477"/>
                  </a:lnTo>
                  <a:lnTo>
                    <a:pt x="1266977" y="2523477"/>
                  </a:lnTo>
                  <a:lnTo>
                    <a:pt x="1266977" y="0"/>
                  </a:lnTo>
                  <a:close/>
                </a:path>
                <a:path w="2209800" h="2523490">
                  <a:moveTo>
                    <a:pt x="1581111" y="0"/>
                  </a:moveTo>
                  <a:lnTo>
                    <a:pt x="1570634" y="0"/>
                  </a:lnTo>
                  <a:lnTo>
                    <a:pt x="1570634" y="2523477"/>
                  </a:lnTo>
                  <a:lnTo>
                    <a:pt x="1581111" y="2523477"/>
                  </a:lnTo>
                  <a:lnTo>
                    <a:pt x="1581111" y="0"/>
                  </a:lnTo>
                  <a:close/>
                </a:path>
                <a:path w="2209800" h="2523490">
                  <a:moveTo>
                    <a:pt x="1895233" y="0"/>
                  </a:moveTo>
                  <a:lnTo>
                    <a:pt x="1884756" y="0"/>
                  </a:lnTo>
                  <a:lnTo>
                    <a:pt x="1884756" y="2523477"/>
                  </a:lnTo>
                  <a:lnTo>
                    <a:pt x="1895233" y="2523477"/>
                  </a:lnTo>
                  <a:lnTo>
                    <a:pt x="1895233" y="0"/>
                  </a:lnTo>
                  <a:close/>
                </a:path>
                <a:path w="2209800" h="2523490">
                  <a:moveTo>
                    <a:pt x="2209355" y="0"/>
                  </a:moveTo>
                  <a:lnTo>
                    <a:pt x="2198890" y="0"/>
                  </a:lnTo>
                  <a:lnTo>
                    <a:pt x="2198890" y="2523477"/>
                  </a:lnTo>
                  <a:lnTo>
                    <a:pt x="2209355" y="2523477"/>
                  </a:lnTo>
                  <a:lnTo>
                    <a:pt x="22093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0" name="object 18">
              <a:extLst>
                <a:ext uri="{FF2B5EF4-FFF2-40B4-BE49-F238E27FC236}">
                  <a16:creationId xmlns:a16="http://schemas.microsoft.com/office/drawing/2014/main" id="{E05FBB74-BC86-90DD-99DE-FBDD70D703DC}"/>
                </a:ext>
              </a:extLst>
            </p:cNvPr>
            <p:cNvSpPr/>
            <p:nvPr/>
          </p:nvSpPr>
          <p:spPr>
            <a:xfrm>
              <a:off x="13633093" y="7486683"/>
              <a:ext cx="2555240" cy="41910"/>
            </a:xfrm>
            <a:custGeom>
              <a:avLst/>
              <a:gdLst/>
              <a:ahLst/>
              <a:cxnLst/>
              <a:rect l="l" t="t" r="r" b="b"/>
              <a:pathLst>
                <a:path w="2555240" h="41909">
                  <a:moveTo>
                    <a:pt x="2554896" y="41883"/>
                  </a:moveTo>
                  <a:lnTo>
                    <a:pt x="0" y="41883"/>
                  </a:lnTo>
                  <a:lnTo>
                    <a:pt x="0" y="0"/>
                  </a:lnTo>
                  <a:lnTo>
                    <a:pt x="2554896" y="0"/>
                  </a:lnTo>
                  <a:lnTo>
                    <a:pt x="2554896" y="41883"/>
                  </a:lnTo>
                  <a:close/>
                </a:path>
              </a:pathLst>
            </a:custGeom>
            <a:solidFill>
              <a:srgbClr val="F0D29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1" name="object 19">
              <a:extLst>
                <a:ext uri="{FF2B5EF4-FFF2-40B4-BE49-F238E27FC236}">
                  <a16:creationId xmlns:a16="http://schemas.microsoft.com/office/drawing/2014/main" id="{D10C2234-5225-16FA-19C9-BAF2DB1B0E99}"/>
                </a:ext>
              </a:extLst>
            </p:cNvPr>
            <p:cNvSpPr/>
            <p:nvPr/>
          </p:nvSpPr>
          <p:spPr>
            <a:xfrm>
              <a:off x="16187989" y="7502389"/>
              <a:ext cx="2497455" cy="10795"/>
            </a:xfrm>
            <a:custGeom>
              <a:avLst/>
              <a:gdLst/>
              <a:ahLst/>
              <a:cxnLst/>
              <a:rect l="l" t="t" r="r" b="b"/>
              <a:pathLst>
                <a:path w="2497455" h="10795">
                  <a:moveTo>
                    <a:pt x="2497306" y="10470"/>
                  </a:moveTo>
                  <a:lnTo>
                    <a:pt x="0" y="10470"/>
                  </a:lnTo>
                  <a:lnTo>
                    <a:pt x="0" y="0"/>
                  </a:lnTo>
                  <a:lnTo>
                    <a:pt x="2497306" y="0"/>
                  </a:lnTo>
                  <a:lnTo>
                    <a:pt x="2497306" y="104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2" name="object 20">
              <a:extLst>
                <a:ext uri="{FF2B5EF4-FFF2-40B4-BE49-F238E27FC236}">
                  <a16:creationId xmlns:a16="http://schemas.microsoft.com/office/drawing/2014/main" id="{3ACB68F8-3A29-EF4D-F2AB-D5B87A32A42A}"/>
                </a:ext>
              </a:extLst>
            </p:cNvPr>
            <p:cNvSpPr/>
            <p:nvPr/>
          </p:nvSpPr>
          <p:spPr>
            <a:xfrm>
              <a:off x="13633093" y="7800809"/>
              <a:ext cx="2555240" cy="41910"/>
            </a:xfrm>
            <a:custGeom>
              <a:avLst/>
              <a:gdLst/>
              <a:ahLst/>
              <a:cxnLst/>
              <a:rect l="l" t="t" r="r" b="b"/>
              <a:pathLst>
                <a:path w="2555240" h="41909">
                  <a:moveTo>
                    <a:pt x="2554896" y="41883"/>
                  </a:moveTo>
                  <a:lnTo>
                    <a:pt x="0" y="41883"/>
                  </a:lnTo>
                  <a:lnTo>
                    <a:pt x="0" y="0"/>
                  </a:lnTo>
                  <a:lnTo>
                    <a:pt x="2554896" y="0"/>
                  </a:lnTo>
                  <a:lnTo>
                    <a:pt x="2554896" y="41883"/>
                  </a:lnTo>
                  <a:close/>
                </a:path>
              </a:pathLst>
            </a:custGeom>
            <a:solidFill>
              <a:srgbClr val="F0D29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B41361B7-9A17-35C1-C1B4-2E9C20C1F526}"/>
                </a:ext>
              </a:extLst>
            </p:cNvPr>
            <p:cNvSpPr/>
            <p:nvPr/>
          </p:nvSpPr>
          <p:spPr>
            <a:xfrm>
              <a:off x="16187989" y="7816516"/>
              <a:ext cx="2497455" cy="10795"/>
            </a:xfrm>
            <a:custGeom>
              <a:avLst/>
              <a:gdLst/>
              <a:ahLst/>
              <a:cxnLst/>
              <a:rect l="l" t="t" r="r" b="b"/>
              <a:pathLst>
                <a:path w="2497455" h="10795">
                  <a:moveTo>
                    <a:pt x="2497306" y="10470"/>
                  </a:moveTo>
                  <a:lnTo>
                    <a:pt x="0" y="10470"/>
                  </a:lnTo>
                  <a:lnTo>
                    <a:pt x="0" y="0"/>
                  </a:lnTo>
                  <a:lnTo>
                    <a:pt x="2497306" y="0"/>
                  </a:lnTo>
                  <a:lnTo>
                    <a:pt x="2497306" y="104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4" name="object 22">
              <a:extLst>
                <a:ext uri="{FF2B5EF4-FFF2-40B4-BE49-F238E27FC236}">
                  <a16:creationId xmlns:a16="http://schemas.microsoft.com/office/drawing/2014/main" id="{6B188B7A-B782-1F01-3A79-B0F500756746}"/>
                </a:ext>
              </a:extLst>
            </p:cNvPr>
            <p:cNvSpPr/>
            <p:nvPr/>
          </p:nvSpPr>
          <p:spPr>
            <a:xfrm>
              <a:off x="13633093" y="8114936"/>
              <a:ext cx="2555240" cy="41910"/>
            </a:xfrm>
            <a:custGeom>
              <a:avLst/>
              <a:gdLst/>
              <a:ahLst/>
              <a:cxnLst/>
              <a:rect l="l" t="t" r="r" b="b"/>
              <a:pathLst>
                <a:path w="2555240" h="41909">
                  <a:moveTo>
                    <a:pt x="2554896" y="41883"/>
                  </a:moveTo>
                  <a:lnTo>
                    <a:pt x="0" y="41883"/>
                  </a:lnTo>
                  <a:lnTo>
                    <a:pt x="0" y="0"/>
                  </a:lnTo>
                  <a:lnTo>
                    <a:pt x="2554896" y="0"/>
                  </a:lnTo>
                  <a:lnTo>
                    <a:pt x="2554896" y="41883"/>
                  </a:lnTo>
                  <a:close/>
                </a:path>
              </a:pathLst>
            </a:custGeom>
            <a:solidFill>
              <a:srgbClr val="F0D29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5" name="object 23">
              <a:extLst>
                <a:ext uri="{FF2B5EF4-FFF2-40B4-BE49-F238E27FC236}">
                  <a16:creationId xmlns:a16="http://schemas.microsoft.com/office/drawing/2014/main" id="{8C0EA848-6C42-ACDB-712F-E5DF2E0BA063}"/>
                </a:ext>
              </a:extLst>
            </p:cNvPr>
            <p:cNvSpPr/>
            <p:nvPr/>
          </p:nvSpPr>
          <p:spPr>
            <a:xfrm>
              <a:off x="16187989" y="8130642"/>
              <a:ext cx="2497455" cy="10795"/>
            </a:xfrm>
            <a:custGeom>
              <a:avLst/>
              <a:gdLst/>
              <a:ahLst/>
              <a:cxnLst/>
              <a:rect l="l" t="t" r="r" b="b"/>
              <a:pathLst>
                <a:path w="2497455" h="10795">
                  <a:moveTo>
                    <a:pt x="2497306" y="10470"/>
                  </a:moveTo>
                  <a:lnTo>
                    <a:pt x="0" y="10470"/>
                  </a:lnTo>
                  <a:lnTo>
                    <a:pt x="0" y="0"/>
                  </a:lnTo>
                  <a:lnTo>
                    <a:pt x="2497306" y="0"/>
                  </a:lnTo>
                  <a:lnTo>
                    <a:pt x="2497306" y="104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6" name="object 24">
              <a:extLst>
                <a:ext uri="{FF2B5EF4-FFF2-40B4-BE49-F238E27FC236}">
                  <a16:creationId xmlns:a16="http://schemas.microsoft.com/office/drawing/2014/main" id="{C9E7EACB-69B4-5807-41A1-F3C441541AC4}"/>
                </a:ext>
              </a:extLst>
            </p:cNvPr>
            <p:cNvSpPr/>
            <p:nvPr/>
          </p:nvSpPr>
          <p:spPr>
            <a:xfrm>
              <a:off x="13633093" y="8429063"/>
              <a:ext cx="2555240" cy="41910"/>
            </a:xfrm>
            <a:custGeom>
              <a:avLst/>
              <a:gdLst/>
              <a:ahLst/>
              <a:cxnLst/>
              <a:rect l="l" t="t" r="r" b="b"/>
              <a:pathLst>
                <a:path w="2555240" h="41909">
                  <a:moveTo>
                    <a:pt x="2554896" y="41883"/>
                  </a:moveTo>
                  <a:lnTo>
                    <a:pt x="0" y="41883"/>
                  </a:lnTo>
                  <a:lnTo>
                    <a:pt x="0" y="0"/>
                  </a:lnTo>
                  <a:lnTo>
                    <a:pt x="2554896" y="0"/>
                  </a:lnTo>
                  <a:lnTo>
                    <a:pt x="2554896" y="41883"/>
                  </a:lnTo>
                  <a:close/>
                </a:path>
              </a:pathLst>
            </a:custGeom>
            <a:solidFill>
              <a:srgbClr val="F0D29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31C4E19F-3022-61EE-AE28-A9FBEED49367}"/>
                </a:ext>
              </a:extLst>
            </p:cNvPr>
            <p:cNvSpPr/>
            <p:nvPr/>
          </p:nvSpPr>
          <p:spPr>
            <a:xfrm>
              <a:off x="13648792" y="8444769"/>
              <a:ext cx="5036820" cy="953135"/>
            </a:xfrm>
            <a:custGeom>
              <a:avLst/>
              <a:gdLst/>
              <a:ahLst/>
              <a:cxnLst/>
              <a:rect l="l" t="t" r="r" b="b"/>
              <a:pathLst>
                <a:path w="5036819" h="953134">
                  <a:moveTo>
                    <a:pt x="5036502" y="942390"/>
                  </a:moveTo>
                  <a:lnTo>
                    <a:pt x="0" y="942390"/>
                  </a:lnTo>
                  <a:lnTo>
                    <a:pt x="0" y="952855"/>
                  </a:lnTo>
                  <a:lnTo>
                    <a:pt x="5036502" y="952855"/>
                  </a:lnTo>
                  <a:lnTo>
                    <a:pt x="5036502" y="942390"/>
                  </a:lnTo>
                  <a:close/>
                </a:path>
                <a:path w="5036819" h="953134">
                  <a:moveTo>
                    <a:pt x="5036502" y="628256"/>
                  </a:moveTo>
                  <a:lnTo>
                    <a:pt x="0" y="628256"/>
                  </a:lnTo>
                  <a:lnTo>
                    <a:pt x="0" y="638733"/>
                  </a:lnTo>
                  <a:lnTo>
                    <a:pt x="5036502" y="638733"/>
                  </a:lnTo>
                  <a:lnTo>
                    <a:pt x="5036502" y="628256"/>
                  </a:lnTo>
                  <a:close/>
                </a:path>
                <a:path w="5036819" h="953134">
                  <a:moveTo>
                    <a:pt x="5036502" y="314134"/>
                  </a:moveTo>
                  <a:lnTo>
                    <a:pt x="0" y="314134"/>
                  </a:lnTo>
                  <a:lnTo>
                    <a:pt x="0" y="324599"/>
                  </a:lnTo>
                  <a:lnTo>
                    <a:pt x="5036502" y="324599"/>
                  </a:lnTo>
                  <a:lnTo>
                    <a:pt x="5036502" y="314134"/>
                  </a:lnTo>
                  <a:close/>
                </a:path>
                <a:path w="5036819" h="953134">
                  <a:moveTo>
                    <a:pt x="5036502" y="0"/>
                  </a:moveTo>
                  <a:lnTo>
                    <a:pt x="2539187" y="0"/>
                  </a:lnTo>
                  <a:lnTo>
                    <a:pt x="2539187" y="10477"/>
                  </a:lnTo>
                  <a:lnTo>
                    <a:pt x="5036502" y="10477"/>
                  </a:lnTo>
                  <a:lnTo>
                    <a:pt x="50365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1" name="object 26">
              <a:extLst>
                <a:ext uri="{FF2B5EF4-FFF2-40B4-BE49-F238E27FC236}">
                  <a16:creationId xmlns:a16="http://schemas.microsoft.com/office/drawing/2014/main" id="{74FAE647-C826-589C-154A-E627509414E4}"/>
                </a:ext>
              </a:extLst>
            </p:cNvPr>
            <p:cNvSpPr/>
            <p:nvPr/>
          </p:nvSpPr>
          <p:spPr>
            <a:xfrm>
              <a:off x="13633082" y="7172559"/>
              <a:ext cx="41910" cy="1298575"/>
            </a:xfrm>
            <a:custGeom>
              <a:avLst/>
              <a:gdLst/>
              <a:ahLst/>
              <a:cxnLst/>
              <a:rect l="l" t="t" r="r" b="b"/>
              <a:pathLst>
                <a:path w="41909" h="1298575">
                  <a:moveTo>
                    <a:pt x="41884" y="0"/>
                  </a:moveTo>
                  <a:lnTo>
                    <a:pt x="0" y="0"/>
                  </a:lnTo>
                  <a:lnTo>
                    <a:pt x="0" y="335076"/>
                  </a:lnTo>
                  <a:lnTo>
                    <a:pt x="0" y="649198"/>
                  </a:lnTo>
                  <a:lnTo>
                    <a:pt x="0" y="963320"/>
                  </a:lnTo>
                  <a:lnTo>
                    <a:pt x="0" y="1298397"/>
                  </a:lnTo>
                  <a:lnTo>
                    <a:pt x="41884" y="1298397"/>
                  </a:lnTo>
                  <a:lnTo>
                    <a:pt x="41884" y="963320"/>
                  </a:lnTo>
                  <a:lnTo>
                    <a:pt x="41884" y="649198"/>
                  </a:lnTo>
                  <a:lnTo>
                    <a:pt x="41884" y="335076"/>
                  </a:lnTo>
                  <a:lnTo>
                    <a:pt x="41884" y="0"/>
                  </a:lnTo>
                  <a:close/>
                </a:path>
              </a:pathLst>
            </a:custGeom>
            <a:solidFill>
              <a:srgbClr val="F0D29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6" name="object 27">
              <a:extLst>
                <a:ext uri="{FF2B5EF4-FFF2-40B4-BE49-F238E27FC236}">
                  <a16:creationId xmlns:a16="http://schemas.microsoft.com/office/drawing/2014/main" id="{F237D13F-227A-0E68-D312-C905C07E7223}"/>
                </a:ext>
              </a:extLst>
            </p:cNvPr>
            <p:cNvSpPr/>
            <p:nvPr/>
          </p:nvSpPr>
          <p:spPr>
            <a:xfrm>
              <a:off x="13648792" y="7188269"/>
              <a:ext cx="5036820" cy="2523490"/>
            </a:xfrm>
            <a:custGeom>
              <a:avLst/>
              <a:gdLst/>
              <a:ahLst/>
              <a:cxnLst/>
              <a:rect l="l" t="t" r="r" b="b"/>
              <a:pathLst>
                <a:path w="5036819" h="2523490">
                  <a:moveTo>
                    <a:pt x="10477" y="1282687"/>
                  </a:moveTo>
                  <a:lnTo>
                    <a:pt x="0" y="1282687"/>
                  </a:lnTo>
                  <a:lnTo>
                    <a:pt x="0" y="2523477"/>
                  </a:lnTo>
                  <a:lnTo>
                    <a:pt x="10477" y="2523477"/>
                  </a:lnTo>
                  <a:lnTo>
                    <a:pt x="10477" y="1282687"/>
                  </a:lnTo>
                  <a:close/>
                </a:path>
                <a:path w="5036819" h="2523490">
                  <a:moveTo>
                    <a:pt x="5036502" y="0"/>
                  </a:moveTo>
                  <a:lnTo>
                    <a:pt x="5026025" y="0"/>
                  </a:lnTo>
                  <a:lnTo>
                    <a:pt x="5026025" y="2523477"/>
                  </a:lnTo>
                  <a:lnTo>
                    <a:pt x="5036502" y="2523477"/>
                  </a:lnTo>
                  <a:lnTo>
                    <a:pt x="5036502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8" name="object 28">
              <a:extLst>
                <a:ext uri="{FF2B5EF4-FFF2-40B4-BE49-F238E27FC236}">
                  <a16:creationId xmlns:a16="http://schemas.microsoft.com/office/drawing/2014/main" id="{DAF0872B-FCED-776A-4BA0-44A7E81C730E}"/>
                </a:ext>
              </a:extLst>
            </p:cNvPr>
            <p:cNvSpPr/>
            <p:nvPr/>
          </p:nvSpPr>
          <p:spPr>
            <a:xfrm>
              <a:off x="13633093" y="7172556"/>
              <a:ext cx="2555240" cy="41910"/>
            </a:xfrm>
            <a:custGeom>
              <a:avLst/>
              <a:gdLst/>
              <a:ahLst/>
              <a:cxnLst/>
              <a:rect l="l" t="t" r="r" b="b"/>
              <a:pathLst>
                <a:path w="2555240" h="41909">
                  <a:moveTo>
                    <a:pt x="2554896" y="41883"/>
                  </a:moveTo>
                  <a:lnTo>
                    <a:pt x="0" y="41883"/>
                  </a:lnTo>
                  <a:lnTo>
                    <a:pt x="0" y="0"/>
                  </a:lnTo>
                  <a:lnTo>
                    <a:pt x="2554896" y="0"/>
                  </a:lnTo>
                  <a:lnTo>
                    <a:pt x="2554896" y="41883"/>
                  </a:lnTo>
                  <a:close/>
                </a:path>
              </a:pathLst>
            </a:custGeom>
            <a:solidFill>
              <a:srgbClr val="F0D29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9" name="object 29">
              <a:extLst>
                <a:ext uri="{FF2B5EF4-FFF2-40B4-BE49-F238E27FC236}">
                  <a16:creationId xmlns:a16="http://schemas.microsoft.com/office/drawing/2014/main" id="{2071AE4C-CA2B-D643-8A0D-AAE507570515}"/>
                </a:ext>
              </a:extLst>
            </p:cNvPr>
            <p:cNvSpPr/>
            <p:nvPr/>
          </p:nvSpPr>
          <p:spPr>
            <a:xfrm>
              <a:off x="13648792" y="7188269"/>
              <a:ext cx="5036820" cy="2523490"/>
            </a:xfrm>
            <a:custGeom>
              <a:avLst/>
              <a:gdLst/>
              <a:ahLst/>
              <a:cxnLst/>
              <a:rect l="l" t="t" r="r" b="b"/>
              <a:pathLst>
                <a:path w="5036819" h="2523490">
                  <a:moveTo>
                    <a:pt x="5036502" y="2513012"/>
                  </a:moveTo>
                  <a:lnTo>
                    <a:pt x="0" y="2513012"/>
                  </a:lnTo>
                  <a:lnTo>
                    <a:pt x="0" y="2523477"/>
                  </a:lnTo>
                  <a:lnTo>
                    <a:pt x="5036502" y="2523477"/>
                  </a:lnTo>
                  <a:lnTo>
                    <a:pt x="5036502" y="2513012"/>
                  </a:lnTo>
                  <a:close/>
                </a:path>
                <a:path w="5036819" h="2523490">
                  <a:moveTo>
                    <a:pt x="5036502" y="0"/>
                  </a:moveTo>
                  <a:lnTo>
                    <a:pt x="2539187" y="0"/>
                  </a:lnTo>
                  <a:lnTo>
                    <a:pt x="2539187" y="10464"/>
                  </a:lnTo>
                  <a:lnTo>
                    <a:pt x="5036502" y="10464"/>
                  </a:lnTo>
                  <a:lnTo>
                    <a:pt x="5036502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pic>
        <p:nvPicPr>
          <p:cNvPr id="11" name="object 30">
            <a:extLst>
              <a:ext uri="{FF2B5EF4-FFF2-40B4-BE49-F238E27FC236}">
                <a16:creationId xmlns:a16="http://schemas.microsoft.com/office/drawing/2014/main" id="{5022F909-9E3B-A64D-F2C0-F9EFCA19DDA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84476" y="4417453"/>
            <a:ext cx="2964815" cy="2872121"/>
          </a:xfrm>
          <a:prstGeom prst="rect">
            <a:avLst/>
          </a:prstGeom>
        </p:spPr>
      </p:pic>
      <p:sp>
        <p:nvSpPr>
          <p:cNvPr id="12" name="object 31">
            <a:extLst>
              <a:ext uri="{FF2B5EF4-FFF2-40B4-BE49-F238E27FC236}">
                <a16:creationId xmlns:a16="http://schemas.microsoft.com/office/drawing/2014/main" id="{E05DD99A-815F-45F1-581C-146772F7944D}"/>
              </a:ext>
            </a:extLst>
          </p:cNvPr>
          <p:cNvSpPr txBox="1"/>
          <p:nvPr/>
        </p:nvSpPr>
        <p:spPr>
          <a:xfrm>
            <a:off x="1167729" y="11522764"/>
            <a:ext cx="6935700" cy="42037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</a:lstStyle>
          <a:p>
            <a:pPr marL="1849755" marR="5080" indent="-1837689" algn="ctr">
              <a:lnSpc>
                <a:spcPct val="109200"/>
              </a:lnSpc>
              <a:spcBef>
                <a:spcPts val="135"/>
              </a:spcBef>
            </a:pPr>
            <a:r>
              <a:rPr sz="26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scaling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</a:t>
            </a:r>
            <a:r>
              <a:rPr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whole </a:t>
            </a:r>
            <a:r>
              <a:rPr sz="2600" spc="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tensor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32">
            <a:extLst>
              <a:ext uri="{FF2B5EF4-FFF2-40B4-BE49-F238E27FC236}">
                <a16:creationId xmlns:a16="http://schemas.microsoft.com/office/drawing/2014/main" id="{01F66849-CE31-1376-74A9-9C1D31FA26AB}"/>
              </a:ext>
            </a:extLst>
          </p:cNvPr>
          <p:cNvSpPr txBox="1"/>
          <p:nvPr/>
        </p:nvSpPr>
        <p:spPr>
          <a:xfrm>
            <a:off x="8610888" y="11498141"/>
            <a:ext cx="6639289" cy="44499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6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scaling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</a:t>
            </a:r>
            <a:r>
              <a:rPr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32">
            <a:extLst>
              <a:ext uri="{FF2B5EF4-FFF2-40B4-BE49-F238E27FC236}">
                <a16:creationId xmlns:a16="http://schemas.microsoft.com/office/drawing/2014/main" id="{F0935EFE-4C70-C5D6-CBA8-07D805F690DB}"/>
              </a:ext>
            </a:extLst>
          </p:cNvPr>
          <p:cNvSpPr txBox="1"/>
          <p:nvPr/>
        </p:nvSpPr>
        <p:spPr>
          <a:xfrm>
            <a:off x="17060000" y="11463649"/>
            <a:ext cx="4191655" cy="44499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lang="en-US" sz="26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Multi-level scaling scheme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2149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7439C-F3B5-717E-37CC-2B9D0CA87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BD5573-43D6-A5AB-5153-ADED3281E1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Quantization: State-of-the-art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835E4D-D47C-0BE1-5785-00C2B709784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3" name="Shape 2">
            <a:extLst>
              <a:ext uri="{FF2B5EF4-FFF2-40B4-BE49-F238E27FC236}">
                <a16:creationId xmlns:a16="http://schemas.microsoft.com/office/drawing/2014/main" id="{389E2C2C-705C-EF5C-9CD1-DC5E6A21AF7C}"/>
              </a:ext>
            </a:extLst>
          </p:cNvPr>
          <p:cNvSpPr/>
          <p:nvPr/>
        </p:nvSpPr>
        <p:spPr>
          <a:xfrm>
            <a:off x="825379" y="2087439"/>
            <a:ext cx="10698480" cy="1993392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3">
            <a:extLst>
              <a:ext uri="{FF2B5EF4-FFF2-40B4-BE49-F238E27FC236}">
                <a16:creationId xmlns:a16="http://schemas.microsoft.com/office/drawing/2014/main" id="{F1E5E696-1C89-4DF3-87FA-43504CDCC1CE}"/>
              </a:ext>
            </a:extLst>
          </p:cNvPr>
          <p:cNvSpPr/>
          <p:nvPr/>
        </p:nvSpPr>
        <p:spPr>
          <a:xfrm>
            <a:off x="1264291" y="2343471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7" name="Image 0">
            <a:extLst>
              <a:ext uri="{FF2B5EF4-FFF2-40B4-BE49-F238E27FC236}">
                <a16:creationId xmlns:a16="http://schemas.microsoft.com/office/drawing/2014/main" id="{6C7E23B2-A37E-FA1A-55E0-1A0D0542A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421" y="2694601"/>
            <a:ext cx="760781" cy="760781"/>
          </a:xfrm>
          <a:prstGeom prst="rect">
            <a:avLst/>
          </a:prstGeom>
        </p:spPr>
      </p:pic>
      <p:sp>
        <p:nvSpPr>
          <p:cNvPr id="49" name="Text 4">
            <a:extLst>
              <a:ext uri="{FF2B5EF4-FFF2-40B4-BE49-F238E27FC236}">
                <a16:creationId xmlns:a16="http://schemas.microsoft.com/office/drawing/2014/main" id="{237AA000-B968-A093-E875-F9681D672F65}"/>
              </a:ext>
            </a:extLst>
          </p:cNvPr>
          <p:cNvSpPr txBox="1"/>
          <p:nvPr/>
        </p:nvSpPr>
        <p:spPr>
          <a:xfrm>
            <a:off x="3019939" y="2087439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BinaryConnect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5">
            <a:extLst>
              <a:ext uri="{FF2B5EF4-FFF2-40B4-BE49-F238E27FC236}">
                <a16:creationId xmlns:a16="http://schemas.microsoft.com/office/drawing/2014/main" id="{7E08A69B-C08E-8001-7891-50F19FB117CC}"/>
              </a:ext>
            </a:extLst>
          </p:cNvPr>
          <p:cNvSpPr txBox="1"/>
          <p:nvPr/>
        </p:nvSpPr>
        <p:spPr>
          <a:xfrm>
            <a:off x="3019939" y="2800671"/>
            <a:ext cx="8321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Courbariaux et al. — restrict weights to −1 / +1, simplifying deep-learning hardware.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6">
            <a:extLst>
              <a:ext uri="{FF2B5EF4-FFF2-40B4-BE49-F238E27FC236}">
                <a16:creationId xmlns:a16="http://schemas.microsoft.com/office/drawing/2014/main" id="{A6CA811F-B9B6-8584-0889-45A0C093FE87}"/>
              </a:ext>
            </a:extLst>
          </p:cNvPr>
          <p:cNvSpPr/>
          <p:nvPr/>
        </p:nvSpPr>
        <p:spPr>
          <a:xfrm>
            <a:off x="11981059" y="2087439"/>
            <a:ext cx="10698480" cy="1993392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7">
            <a:extLst>
              <a:ext uri="{FF2B5EF4-FFF2-40B4-BE49-F238E27FC236}">
                <a16:creationId xmlns:a16="http://schemas.microsoft.com/office/drawing/2014/main" id="{A1886741-64BC-9F6F-9AEF-1AC63A2758D3}"/>
              </a:ext>
            </a:extLst>
          </p:cNvPr>
          <p:cNvSpPr/>
          <p:nvPr/>
        </p:nvSpPr>
        <p:spPr>
          <a:xfrm>
            <a:off x="12419971" y="2343471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5" name="Image 1">
            <a:extLst>
              <a:ext uri="{FF2B5EF4-FFF2-40B4-BE49-F238E27FC236}">
                <a16:creationId xmlns:a16="http://schemas.microsoft.com/office/drawing/2014/main" id="{063FE438-8FF1-9AE1-C735-B92B722BC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1101" y="2694601"/>
            <a:ext cx="760781" cy="760781"/>
          </a:xfrm>
          <a:prstGeom prst="rect">
            <a:avLst/>
          </a:prstGeom>
        </p:spPr>
      </p:pic>
      <p:sp>
        <p:nvSpPr>
          <p:cNvPr id="56" name="Text 8">
            <a:extLst>
              <a:ext uri="{FF2B5EF4-FFF2-40B4-BE49-F238E27FC236}">
                <a16:creationId xmlns:a16="http://schemas.microsoft.com/office/drawing/2014/main" id="{A64C6962-6CA3-DCCE-145C-FE016F8E4621}"/>
              </a:ext>
            </a:extLst>
          </p:cNvPr>
          <p:cNvSpPr txBox="1"/>
          <p:nvPr/>
        </p:nvSpPr>
        <p:spPr>
          <a:xfrm>
            <a:off x="14175619" y="2087439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k-means quantization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9">
            <a:extLst>
              <a:ext uri="{FF2B5EF4-FFF2-40B4-BE49-F238E27FC236}">
                <a16:creationId xmlns:a16="http://schemas.microsoft.com/office/drawing/2014/main" id="{C11485EA-D1FA-EA6A-DD43-AB51F5A4B29C}"/>
              </a:ext>
            </a:extLst>
          </p:cNvPr>
          <p:cNvSpPr txBox="1"/>
          <p:nvPr/>
        </p:nvSpPr>
        <p:spPr>
          <a:xfrm>
            <a:off x="14175619" y="2800671"/>
            <a:ext cx="8321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Gong et al. — cluster FC-layer weights: up to 24× compression, ~1% accuracy loss on ImageNet.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Shape 10">
            <a:extLst>
              <a:ext uri="{FF2B5EF4-FFF2-40B4-BE49-F238E27FC236}">
                <a16:creationId xmlns:a16="http://schemas.microsoft.com/office/drawing/2014/main" id="{B993C4D4-627C-C3CC-C1B0-3A3B75B2D3B8}"/>
              </a:ext>
            </a:extLst>
          </p:cNvPr>
          <p:cNvSpPr/>
          <p:nvPr/>
        </p:nvSpPr>
        <p:spPr>
          <a:xfrm>
            <a:off x="825379" y="4161554"/>
            <a:ext cx="10698480" cy="1993393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11">
            <a:extLst>
              <a:ext uri="{FF2B5EF4-FFF2-40B4-BE49-F238E27FC236}">
                <a16:creationId xmlns:a16="http://schemas.microsoft.com/office/drawing/2014/main" id="{BB911D71-6AFC-3075-430D-D0EE7DB319BD}"/>
              </a:ext>
            </a:extLst>
          </p:cNvPr>
          <p:cNvSpPr/>
          <p:nvPr/>
        </p:nvSpPr>
        <p:spPr>
          <a:xfrm>
            <a:off x="1264291" y="451176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0" name="Image 2">
            <a:extLst>
              <a:ext uri="{FF2B5EF4-FFF2-40B4-BE49-F238E27FC236}">
                <a16:creationId xmlns:a16="http://schemas.microsoft.com/office/drawing/2014/main" id="{A7759806-F2BA-1523-088F-CE7944E25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421" y="4862890"/>
            <a:ext cx="760781" cy="760781"/>
          </a:xfrm>
          <a:prstGeom prst="rect">
            <a:avLst/>
          </a:prstGeom>
        </p:spPr>
      </p:pic>
      <p:sp>
        <p:nvSpPr>
          <p:cNvPr id="61" name="Text 12">
            <a:extLst>
              <a:ext uri="{FF2B5EF4-FFF2-40B4-BE49-F238E27FC236}">
                <a16:creationId xmlns:a16="http://schemas.microsoft.com/office/drawing/2014/main" id="{B91BC243-1FB4-2EA7-0796-F7B2F0AFE6D6}"/>
              </a:ext>
            </a:extLst>
          </p:cNvPr>
          <p:cNvSpPr txBox="1"/>
          <p:nvPr/>
        </p:nvSpPr>
        <p:spPr>
          <a:xfrm>
            <a:off x="3019939" y="4255728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Q-</a:t>
            </a:r>
            <a:r>
              <a:rPr lang="en-US" sz="32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ViT</a:t>
            </a: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 | APQ-ViT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13">
            <a:extLst>
              <a:ext uri="{FF2B5EF4-FFF2-40B4-BE49-F238E27FC236}">
                <a16:creationId xmlns:a16="http://schemas.microsoft.com/office/drawing/2014/main" id="{1B58CAFE-0515-32EA-FCFE-D487D804BF87}"/>
              </a:ext>
            </a:extLst>
          </p:cNvPr>
          <p:cNvSpPr txBox="1"/>
          <p:nvPr/>
        </p:nvSpPr>
        <p:spPr>
          <a:xfrm>
            <a:off x="3019939" y="4968960"/>
            <a:ext cx="8321040" cy="765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Bring QAT &amp; accurate PTQ to vision transformers (info rectification, block-wise calibration).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14">
            <a:extLst>
              <a:ext uri="{FF2B5EF4-FFF2-40B4-BE49-F238E27FC236}">
                <a16:creationId xmlns:a16="http://schemas.microsoft.com/office/drawing/2014/main" id="{148E4D69-9EA0-0108-2762-2436133613A4}"/>
              </a:ext>
            </a:extLst>
          </p:cNvPr>
          <p:cNvSpPr/>
          <p:nvPr/>
        </p:nvSpPr>
        <p:spPr>
          <a:xfrm>
            <a:off x="11981059" y="4151524"/>
            <a:ext cx="10698480" cy="1993392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8" name="Shape 15">
            <a:extLst>
              <a:ext uri="{FF2B5EF4-FFF2-40B4-BE49-F238E27FC236}">
                <a16:creationId xmlns:a16="http://schemas.microsoft.com/office/drawing/2014/main" id="{4F804482-C68B-1F35-EA2E-1D1AF8BB75FE}"/>
              </a:ext>
            </a:extLst>
          </p:cNvPr>
          <p:cNvSpPr/>
          <p:nvPr/>
        </p:nvSpPr>
        <p:spPr>
          <a:xfrm>
            <a:off x="12419971" y="446939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9" name="Image 3">
            <a:extLst>
              <a:ext uri="{FF2B5EF4-FFF2-40B4-BE49-F238E27FC236}">
                <a16:creationId xmlns:a16="http://schemas.microsoft.com/office/drawing/2014/main" id="{8C8A8DE8-BF0E-E33B-63F9-355B12FE11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1101" y="4820520"/>
            <a:ext cx="760781" cy="760781"/>
          </a:xfrm>
          <a:prstGeom prst="rect">
            <a:avLst/>
          </a:prstGeom>
        </p:spPr>
      </p:pic>
      <p:sp>
        <p:nvSpPr>
          <p:cNvPr id="130" name="Text 16">
            <a:extLst>
              <a:ext uri="{FF2B5EF4-FFF2-40B4-BE49-F238E27FC236}">
                <a16:creationId xmlns:a16="http://schemas.microsoft.com/office/drawing/2014/main" id="{1DF3B72E-1712-6BFF-020F-D8FCE91A9C32}"/>
              </a:ext>
            </a:extLst>
          </p:cNvPr>
          <p:cNvSpPr txBox="1"/>
          <p:nvPr/>
        </p:nvSpPr>
        <p:spPr>
          <a:xfrm>
            <a:off x="14175619" y="4213358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Mixed-precision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 17">
            <a:extLst>
              <a:ext uri="{FF2B5EF4-FFF2-40B4-BE49-F238E27FC236}">
                <a16:creationId xmlns:a16="http://schemas.microsoft.com/office/drawing/2014/main" id="{32E06990-05E5-5A17-F403-EF0AE79925BF}"/>
              </a:ext>
            </a:extLst>
          </p:cNvPr>
          <p:cNvSpPr txBox="1"/>
          <p:nvPr/>
        </p:nvSpPr>
        <p:spPr>
          <a:xfrm>
            <a:off x="14175619" y="4926590"/>
            <a:ext cx="8321040" cy="812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Tang et al. — learnable scale factors pick per-layer bit-widths: high bits for sensitive layers.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18">
            <a:extLst>
              <a:ext uri="{FF2B5EF4-FFF2-40B4-BE49-F238E27FC236}">
                <a16:creationId xmlns:a16="http://schemas.microsoft.com/office/drawing/2014/main" id="{5C83729A-E64A-49D0-679E-6FDF5C9326EC}"/>
              </a:ext>
            </a:extLst>
          </p:cNvPr>
          <p:cNvSpPr/>
          <p:nvPr/>
        </p:nvSpPr>
        <p:spPr>
          <a:xfrm>
            <a:off x="825379" y="6243601"/>
            <a:ext cx="10698480" cy="1993393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3" name="Shape 19">
            <a:extLst>
              <a:ext uri="{FF2B5EF4-FFF2-40B4-BE49-F238E27FC236}">
                <a16:creationId xmlns:a16="http://schemas.microsoft.com/office/drawing/2014/main" id="{5B068CE7-4B35-BD24-044A-6B0B37AFDB6F}"/>
              </a:ext>
            </a:extLst>
          </p:cNvPr>
          <p:cNvSpPr/>
          <p:nvPr/>
        </p:nvSpPr>
        <p:spPr>
          <a:xfrm>
            <a:off x="1264291" y="6499633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4" name="Image 4">
            <a:extLst>
              <a:ext uri="{FF2B5EF4-FFF2-40B4-BE49-F238E27FC236}">
                <a16:creationId xmlns:a16="http://schemas.microsoft.com/office/drawing/2014/main" id="{C55A3DE2-A00F-0862-43D6-87D04C902C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5421" y="6850763"/>
            <a:ext cx="760781" cy="760781"/>
          </a:xfrm>
          <a:prstGeom prst="rect">
            <a:avLst/>
          </a:prstGeom>
        </p:spPr>
      </p:pic>
      <p:sp>
        <p:nvSpPr>
          <p:cNvPr id="135" name="Text 20">
            <a:extLst>
              <a:ext uri="{FF2B5EF4-FFF2-40B4-BE49-F238E27FC236}">
                <a16:creationId xmlns:a16="http://schemas.microsoft.com/office/drawing/2014/main" id="{F0103731-2FFF-CDF1-78D6-DB56958B6D65}"/>
              </a:ext>
            </a:extLst>
          </p:cNvPr>
          <p:cNvSpPr txBox="1"/>
          <p:nvPr/>
        </p:nvSpPr>
        <p:spPr>
          <a:xfrm>
            <a:off x="3019939" y="6243601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Q-BERT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 21">
            <a:extLst>
              <a:ext uri="{FF2B5EF4-FFF2-40B4-BE49-F238E27FC236}">
                <a16:creationId xmlns:a16="http://schemas.microsoft.com/office/drawing/2014/main" id="{B0317ACA-4DDB-7BB1-F647-755630A5A639}"/>
              </a:ext>
            </a:extLst>
          </p:cNvPr>
          <p:cNvSpPr txBox="1"/>
          <p:nvPr/>
        </p:nvSpPr>
        <p:spPr>
          <a:xfrm>
            <a:off x="3019939" y="6956833"/>
            <a:ext cx="8321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First to quantize BERT — group-wise, Hessian-based mixed precision.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Shape 22">
            <a:extLst>
              <a:ext uri="{FF2B5EF4-FFF2-40B4-BE49-F238E27FC236}">
                <a16:creationId xmlns:a16="http://schemas.microsoft.com/office/drawing/2014/main" id="{9E0B8096-1641-B49C-4DCA-AF57AD3B9D39}"/>
              </a:ext>
            </a:extLst>
          </p:cNvPr>
          <p:cNvSpPr/>
          <p:nvPr/>
        </p:nvSpPr>
        <p:spPr>
          <a:xfrm>
            <a:off x="11981059" y="6243601"/>
            <a:ext cx="10698480" cy="1993392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8" name="Shape 23">
            <a:extLst>
              <a:ext uri="{FF2B5EF4-FFF2-40B4-BE49-F238E27FC236}">
                <a16:creationId xmlns:a16="http://schemas.microsoft.com/office/drawing/2014/main" id="{2CECB7D3-2199-5928-6E16-385DEFDCB8DD}"/>
              </a:ext>
            </a:extLst>
          </p:cNvPr>
          <p:cNvSpPr/>
          <p:nvPr/>
        </p:nvSpPr>
        <p:spPr>
          <a:xfrm>
            <a:off x="12419971" y="6499633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9" name="Image 5">
            <a:extLst>
              <a:ext uri="{FF2B5EF4-FFF2-40B4-BE49-F238E27FC236}">
                <a16:creationId xmlns:a16="http://schemas.microsoft.com/office/drawing/2014/main" id="{C1D25286-37FB-ECB7-8C9B-1DB5EDB286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71101" y="6850763"/>
            <a:ext cx="760781" cy="760781"/>
          </a:xfrm>
          <a:prstGeom prst="rect">
            <a:avLst/>
          </a:prstGeom>
        </p:spPr>
      </p:pic>
      <p:sp>
        <p:nvSpPr>
          <p:cNvPr id="140" name="Text 24">
            <a:extLst>
              <a:ext uri="{FF2B5EF4-FFF2-40B4-BE49-F238E27FC236}">
                <a16:creationId xmlns:a16="http://schemas.microsoft.com/office/drawing/2014/main" id="{8F9254FB-888C-73C2-3512-3CADC2505E47}"/>
              </a:ext>
            </a:extLst>
          </p:cNvPr>
          <p:cNvSpPr txBox="1"/>
          <p:nvPr/>
        </p:nvSpPr>
        <p:spPr>
          <a:xfrm>
            <a:off x="14175619" y="6243601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SmoothQuant</a:t>
            </a: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 | AWQ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 25">
            <a:extLst>
              <a:ext uri="{FF2B5EF4-FFF2-40B4-BE49-F238E27FC236}">
                <a16:creationId xmlns:a16="http://schemas.microsoft.com/office/drawing/2014/main" id="{2CE0E5F9-E1F4-2C55-7AC1-ADD2EE9FFFF7}"/>
              </a:ext>
            </a:extLst>
          </p:cNvPr>
          <p:cNvSpPr txBox="1"/>
          <p:nvPr/>
        </p:nvSpPr>
        <p:spPr>
          <a:xfrm>
            <a:off x="14175619" y="6956833"/>
            <a:ext cx="8321040" cy="925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MIT Han Lab — 8-bit LLMs by smoothing outliers; AWQ preserves 1% salient weights (Jetson Orin, Pi4).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D9D55EE-326C-38F3-A0CB-542C4CDD38FC}"/>
              </a:ext>
            </a:extLst>
          </p:cNvPr>
          <p:cNvSpPr txBox="1"/>
          <p:nvPr/>
        </p:nvSpPr>
        <p:spPr>
          <a:xfrm>
            <a:off x="825379" y="8493025"/>
            <a:ext cx="23121741" cy="4308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Matthieu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Courbariaux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Yoshua Bengio, and Jean-Pierre David.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BinaryConnect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Training deep neural networks with binary weights during propagations". In: Advances in Neural Information Processing Systems 28 (2015).</a:t>
            </a:r>
          </a:p>
          <a:p>
            <a:pPr>
              <a:spcBef>
                <a:spcPts val="14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Yunchao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Gong et al. "Compressing deep convolutional networks using vector quantization". In: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preprint arXiv:1412.6115 (2014).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Yanjing Li et al. "Q-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Accurate and fully quantized low-bit vision transformer". In: Advances in Neural Information Processing Systems 35 (2022), pp. 34451–34463.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Yifu Ding et al. "Towards accurate post-training quantization for vision transformer". In: Proceedings of the 30th ACM International Conference on Multimedia. 2022, pp. 5380–5388.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Chen Tang et al. "Mixed-precision neural network quantization via learned layer-wise importance". In: European Conference on Computer Vision. Springer. 2022, pp. 259–275.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Sheng Shen et al. "Q-BERT: Hessian based ultra low precision quantization of BERT". In: Proceedings of the AAAI Conference on Artificial Intelligence 34.05 (2020), pp. 8815–8821.</a:t>
            </a:r>
          </a:p>
          <a:p>
            <a:pPr>
              <a:spcBef>
                <a:spcPts val="14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Guangxuan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Xiao et al.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SmoothQuant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Accurate and efficient post-training quantization for large language models". In: International Conference on Machine Learning. PMLR. 2023, pp. 38087–38099.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Ji Lin et al. "AWQ: Activation-aware weight quantization for on-device LLM compression and acceleration". In: Proceedings of Machine Learning and Systems 6 (2024), pp. 87–100.</a:t>
            </a:r>
          </a:p>
        </p:txBody>
      </p:sp>
    </p:spTree>
    <p:extLst>
      <p:ext uri="{BB962C8B-B14F-4D97-AF65-F5344CB8AC3E}">
        <p14:creationId xmlns:p14="http://schemas.microsoft.com/office/powerpoint/2010/main" val="375933151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3A98-455B-48E3-45FB-E9C0D5D28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646B647-876B-3AF0-A4C6-3063765287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Quantization: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SmoothQuant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AA07FD-53C4-2CD5-05A0-7D8A380782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50D328-C8F4-DA30-D6AC-B95F2E2B2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0" y="4628192"/>
            <a:ext cx="10288510" cy="6738784"/>
          </a:xfrm>
          <a:prstGeom prst="rect">
            <a:avLst/>
          </a:prstGeom>
        </p:spPr>
      </p:pic>
      <p:sp>
        <p:nvSpPr>
          <p:cNvPr id="7" name="object 8">
            <a:extLst>
              <a:ext uri="{FF2B5EF4-FFF2-40B4-BE49-F238E27FC236}">
                <a16:creationId xmlns:a16="http://schemas.microsoft.com/office/drawing/2014/main" id="{F4DD1E86-6ED0-01DD-0AC6-06F9DFA3A54D}"/>
              </a:ext>
            </a:extLst>
          </p:cNvPr>
          <p:cNvSpPr txBox="1"/>
          <p:nvPr/>
        </p:nvSpPr>
        <p:spPr>
          <a:xfrm>
            <a:off x="1078841" y="11158906"/>
            <a:ext cx="9377032" cy="4161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25"/>
              </a:spcBef>
            </a:pPr>
            <a:r>
              <a:rPr lang="en-US" sz="2600" spc="70" dirty="0" err="1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SmoothQuant’s</a:t>
            </a:r>
            <a:r>
              <a:rPr lang="en-US" sz="2600" spc="7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precision mapping for a Transformer block.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B11B4E3-4075-242B-02AF-51CB06093D70}"/>
              </a:ext>
            </a:extLst>
          </p:cNvPr>
          <p:cNvSpPr/>
          <p:nvPr/>
        </p:nvSpPr>
        <p:spPr>
          <a:xfrm>
            <a:off x="577910" y="1890590"/>
            <a:ext cx="21854160" cy="2103120"/>
          </a:xfrm>
          <a:prstGeom prst="roundRect">
            <a:avLst>
              <a:gd name="adj" fmla="val 8696"/>
            </a:avLst>
          </a:prstGeom>
          <a:noFill/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EDB3668-AD9C-3600-FCA3-48055A071B59}"/>
              </a:ext>
            </a:extLst>
          </p:cNvPr>
          <p:cNvSpPr txBox="1"/>
          <p:nvPr/>
        </p:nvSpPr>
        <p:spPr>
          <a:xfrm>
            <a:off x="933061" y="1890590"/>
            <a:ext cx="21087183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Core concept.  </a:t>
            </a:r>
            <a:r>
              <a:rPr lang="en-US" sz="28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 LLMs the hard part of PTQ is the activations, not the weights. A mathematically equivalent transformation migrates the difficulty from outlier-heavy activations onto the smooth weights — enabling 8-bit weights &amp; activations (W8A8) with no retraining.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FB00C595-3EA7-F313-CF66-5D156FDD1534}"/>
              </a:ext>
            </a:extLst>
          </p:cNvPr>
          <p:cNvSpPr/>
          <p:nvPr/>
        </p:nvSpPr>
        <p:spPr>
          <a:xfrm>
            <a:off x="12443927" y="4865728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E242BA61-87A7-CB65-02A1-7F900B7CBBEA}"/>
              </a:ext>
            </a:extLst>
          </p:cNvPr>
          <p:cNvSpPr/>
          <p:nvPr/>
        </p:nvSpPr>
        <p:spPr>
          <a:xfrm>
            <a:off x="12773111" y="5231488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>
            <a:extLst>
              <a:ext uri="{FF2B5EF4-FFF2-40B4-BE49-F238E27FC236}">
                <a16:creationId xmlns:a16="http://schemas.microsoft.com/office/drawing/2014/main" id="{EE77E595-63C1-E354-A98C-031CA76CD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6458" y="5494835"/>
            <a:ext cx="570586" cy="570586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521F539A-3A3D-41AD-7F39-DD93AD64D8E2}"/>
              </a:ext>
            </a:extLst>
          </p:cNvPr>
          <p:cNvSpPr txBox="1"/>
          <p:nvPr/>
        </p:nvSpPr>
        <p:spPr>
          <a:xfrm>
            <a:off x="14181287" y="5048608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problem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94F7E3CB-C51A-EBEF-80A5-41F1F62FE030}"/>
              </a:ext>
            </a:extLst>
          </p:cNvPr>
          <p:cNvSpPr txBox="1"/>
          <p:nvPr/>
        </p:nvSpPr>
        <p:spPr>
          <a:xfrm>
            <a:off x="14181286" y="5706976"/>
            <a:ext cx="675558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Activation outliers in a few channels stretch the quant range and wreck 8-bit accuracy.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7CA1BDF-FC96-1C4C-DCF2-EC2975D764B2}"/>
              </a:ext>
            </a:extLst>
          </p:cNvPr>
          <p:cNvSpPr/>
          <p:nvPr/>
        </p:nvSpPr>
        <p:spPr>
          <a:xfrm>
            <a:off x="12443927" y="6913984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6215C150-E057-69BC-851A-760AEE6C1B70}"/>
              </a:ext>
            </a:extLst>
          </p:cNvPr>
          <p:cNvSpPr/>
          <p:nvPr/>
        </p:nvSpPr>
        <p:spPr>
          <a:xfrm>
            <a:off x="12773111" y="7279744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>
            <a:extLst>
              <a:ext uri="{FF2B5EF4-FFF2-40B4-BE49-F238E27FC236}">
                <a16:creationId xmlns:a16="http://schemas.microsoft.com/office/drawing/2014/main" id="{527AF5DC-68CF-281A-1D1B-86B12C52C3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6458" y="7543091"/>
            <a:ext cx="570586" cy="570586"/>
          </a:xfrm>
          <a:prstGeom prst="rect">
            <a:avLst/>
          </a:prstGeom>
        </p:spPr>
      </p:pic>
      <p:sp>
        <p:nvSpPr>
          <p:cNvPr id="18" name="Text 13">
            <a:extLst>
              <a:ext uri="{FF2B5EF4-FFF2-40B4-BE49-F238E27FC236}">
                <a16:creationId xmlns:a16="http://schemas.microsoft.com/office/drawing/2014/main" id="{27A3CC5D-2266-D1E5-2170-6A988620B4D5}"/>
              </a:ext>
            </a:extLst>
          </p:cNvPr>
          <p:cNvSpPr txBox="1"/>
          <p:nvPr/>
        </p:nvSpPr>
        <p:spPr>
          <a:xfrm>
            <a:off x="14181287" y="7096864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fix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A9507198-ABCE-9FDC-436C-B14D8B8F0FDA}"/>
              </a:ext>
            </a:extLst>
          </p:cNvPr>
          <p:cNvSpPr txBox="1"/>
          <p:nvPr/>
        </p:nvSpPr>
        <p:spPr>
          <a:xfrm>
            <a:off x="14181287" y="7755232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Scale outlier activations down, weights up by the same s — product unchanged.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DF35A49A-C004-2152-6EFD-F63F84A5E740}"/>
              </a:ext>
            </a:extLst>
          </p:cNvPr>
          <p:cNvSpPr/>
          <p:nvPr/>
        </p:nvSpPr>
        <p:spPr>
          <a:xfrm>
            <a:off x="12443927" y="8962240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FD1C10EE-2279-5788-8B84-8EB1E7CB5717}"/>
              </a:ext>
            </a:extLst>
          </p:cNvPr>
          <p:cNvSpPr/>
          <p:nvPr/>
        </p:nvSpPr>
        <p:spPr>
          <a:xfrm>
            <a:off x="12773111" y="9328000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4">
            <a:extLst>
              <a:ext uri="{FF2B5EF4-FFF2-40B4-BE49-F238E27FC236}">
                <a16:creationId xmlns:a16="http://schemas.microsoft.com/office/drawing/2014/main" id="{9239FF57-3060-298D-20CF-A526935DE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6458" y="9591347"/>
            <a:ext cx="570586" cy="570586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0AA43901-BEC5-11F3-94F7-2A90B87A593C}"/>
              </a:ext>
            </a:extLst>
          </p:cNvPr>
          <p:cNvSpPr txBox="1"/>
          <p:nvPr/>
        </p:nvSpPr>
        <p:spPr>
          <a:xfrm>
            <a:off x="14181287" y="9145120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Result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09C50A29-B281-B6F6-A387-9E5E72A8D5C3}"/>
              </a:ext>
            </a:extLst>
          </p:cNvPr>
          <p:cNvSpPr txBox="1"/>
          <p:nvPr/>
        </p:nvSpPr>
        <p:spPr>
          <a:xfrm>
            <a:off x="14181287" y="9803488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Training-free W8A8 up to 175B+ params, with real latency &amp; memory gains.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32CC78-C2D9-BCB1-3E14-D7539DC8897B}"/>
              </a:ext>
            </a:extLst>
          </p:cNvPr>
          <p:cNvSpPr txBox="1"/>
          <p:nvPr/>
        </p:nvSpPr>
        <p:spPr>
          <a:xfrm>
            <a:off x="1078841" y="12180074"/>
            <a:ext cx="2026609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Guangxuan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Xiao et al.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SmoothQuant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Accurate and efficient post-training quantization for large language models". In: International Conference on Machine Learning. PMLR. 2023, pp. 38087–38099.</a:t>
            </a:r>
          </a:p>
        </p:txBody>
      </p:sp>
    </p:spTree>
    <p:extLst>
      <p:ext uri="{BB962C8B-B14F-4D97-AF65-F5344CB8AC3E}">
        <p14:creationId xmlns:p14="http://schemas.microsoft.com/office/powerpoint/2010/main" val="243471861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C20E7-281D-03B3-19D4-3E7BDFC6F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55E77CA-2FF9-292F-4EC9-F75F482050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Quantization: AWQ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644A85-6CDB-5E36-D571-5FC2D714DBD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22A6F672-70A6-F73D-991F-172C3DDD2815}"/>
              </a:ext>
            </a:extLst>
          </p:cNvPr>
          <p:cNvSpPr txBox="1"/>
          <p:nvPr/>
        </p:nvSpPr>
        <p:spPr>
          <a:xfrm>
            <a:off x="2013956" y="9326531"/>
            <a:ext cx="5006726" cy="8162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25"/>
              </a:spcBef>
            </a:pPr>
            <a:r>
              <a:rPr lang="en-US" sz="2600" spc="7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(a) Keep 1% salient weights in FP16 (PPL 13.0)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F5D509D1-80D8-2C1C-E8C8-63D2A5E525CA}"/>
              </a:ext>
            </a:extLst>
          </p:cNvPr>
          <p:cNvSpPr/>
          <p:nvPr/>
        </p:nvSpPr>
        <p:spPr>
          <a:xfrm>
            <a:off x="577910" y="1890590"/>
            <a:ext cx="21854160" cy="2103120"/>
          </a:xfrm>
          <a:prstGeom prst="roundRect">
            <a:avLst>
              <a:gd name="adj" fmla="val 8696"/>
            </a:avLst>
          </a:prstGeom>
          <a:noFill/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B21862F-233A-D32E-B28D-4BC4F50D74BD}"/>
              </a:ext>
            </a:extLst>
          </p:cNvPr>
          <p:cNvSpPr txBox="1"/>
          <p:nvPr/>
        </p:nvSpPr>
        <p:spPr>
          <a:xfrm>
            <a:off x="933061" y="1890590"/>
            <a:ext cx="21087183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Core concept.  </a:t>
            </a:r>
            <a:r>
              <a:rPr lang="en-US" sz="2800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Activation-aware Weight Quantization extends </a:t>
            </a:r>
            <a:r>
              <a:rPr lang="en-US" sz="2800" dirty="0" err="1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SmoothQuant</a:t>
            </a:r>
            <a:r>
              <a:rPr lang="en-US" sz="2800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 (MIT Han Lab) toward low-bit, weight-only LLM compression. It preserves the ~1% of salient weights — identified by the activation distribution while quantizing the rest to a uniform low bit-width.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0600E8-7D25-67A8-6CAB-2C001CDE1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41" y="4941291"/>
            <a:ext cx="14257763" cy="4173780"/>
          </a:xfrm>
          <a:prstGeom prst="rect">
            <a:avLst/>
          </a:prstGeom>
        </p:spPr>
      </p:pic>
      <p:sp>
        <p:nvSpPr>
          <p:cNvPr id="25" name="object 8">
            <a:extLst>
              <a:ext uri="{FF2B5EF4-FFF2-40B4-BE49-F238E27FC236}">
                <a16:creationId xmlns:a16="http://schemas.microsoft.com/office/drawing/2014/main" id="{9591D365-354B-65EE-8F30-B6FA8F53B6B2}"/>
              </a:ext>
            </a:extLst>
          </p:cNvPr>
          <p:cNvSpPr txBox="1"/>
          <p:nvPr/>
        </p:nvSpPr>
        <p:spPr>
          <a:xfrm>
            <a:off x="9688637" y="9325776"/>
            <a:ext cx="5006726" cy="8162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25"/>
              </a:spcBef>
            </a:pPr>
            <a:r>
              <a:rPr lang="en-US" sz="2600" spc="7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(b) Scale the weights before quantization (PPL 13.0)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id="{10475C5D-31AC-6337-1C9B-38EB3B704C47}"/>
              </a:ext>
            </a:extLst>
          </p:cNvPr>
          <p:cNvSpPr txBox="1"/>
          <p:nvPr/>
        </p:nvSpPr>
        <p:spPr>
          <a:xfrm>
            <a:off x="2367133" y="10320204"/>
            <a:ext cx="10549377" cy="8162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 algn="ctr">
              <a:spcBef>
                <a:spcPts val="125"/>
              </a:spcBef>
            </a:pPr>
            <a:r>
              <a:rPr lang="en-US" sz="2600" spc="7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AWQ performs per-channel scaling to protect the salient weights and reduce quantization error.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7F0CD9D7-0013-4A92-F9C5-4DA44FE3EE88}"/>
              </a:ext>
            </a:extLst>
          </p:cNvPr>
          <p:cNvSpPr/>
          <p:nvPr/>
        </p:nvSpPr>
        <p:spPr>
          <a:xfrm>
            <a:off x="15176344" y="4941291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8">
            <a:extLst>
              <a:ext uri="{FF2B5EF4-FFF2-40B4-BE49-F238E27FC236}">
                <a16:creationId xmlns:a16="http://schemas.microsoft.com/office/drawing/2014/main" id="{5DBC3A67-699B-E997-4CD3-0D66E2500D3D}"/>
              </a:ext>
            </a:extLst>
          </p:cNvPr>
          <p:cNvSpPr/>
          <p:nvPr/>
        </p:nvSpPr>
        <p:spPr>
          <a:xfrm>
            <a:off x="15505528" y="5307051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2">
            <a:extLst>
              <a:ext uri="{FF2B5EF4-FFF2-40B4-BE49-F238E27FC236}">
                <a16:creationId xmlns:a16="http://schemas.microsoft.com/office/drawing/2014/main" id="{6142B6F2-4C02-3C26-85B8-A7D1CA2A1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8875" y="5570398"/>
            <a:ext cx="570586" cy="570586"/>
          </a:xfrm>
          <a:prstGeom prst="rect">
            <a:avLst/>
          </a:prstGeom>
        </p:spPr>
      </p:pic>
      <p:sp>
        <p:nvSpPr>
          <p:cNvPr id="31" name="Text 9">
            <a:extLst>
              <a:ext uri="{FF2B5EF4-FFF2-40B4-BE49-F238E27FC236}">
                <a16:creationId xmlns:a16="http://schemas.microsoft.com/office/drawing/2014/main" id="{454D88A7-ABA9-3F85-2B7D-6926761AF203}"/>
              </a:ext>
            </a:extLst>
          </p:cNvPr>
          <p:cNvSpPr txBox="1"/>
          <p:nvPr/>
        </p:nvSpPr>
        <p:spPr>
          <a:xfrm>
            <a:off x="16913704" y="5124171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Salient by activation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0">
            <a:extLst>
              <a:ext uri="{FF2B5EF4-FFF2-40B4-BE49-F238E27FC236}">
                <a16:creationId xmlns:a16="http://schemas.microsoft.com/office/drawing/2014/main" id="{3EB58D4C-093C-4418-20B4-0CCE936ADF25}"/>
              </a:ext>
            </a:extLst>
          </p:cNvPr>
          <p:cNvSpPr txBox="1"/>
          <p:nvPr/>
        </p:nvSpPr>
        <p:spPr>
          <a:xfrm>
            <a:off x="16913704" y="5782539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Weights tied to big activation channels matter most — protect that 1%.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1">
            <a:extLst>
              <a:ext uri="{FF2B5EF4-FFF2-40B4-BE49-F238E27FC236}">
                <a16:creationId xmlns:a16="http://schemas.microsoft.com/office/drawing/2014/main" id="{E2A6683A-57B9-396D-916B-B6A0CD0FDE63}"/>
              </a:ext>
            </a:extLst>
          </p:cNvPr>
          <p:cNvSpPr/>
          <p:nvPr/>
        </p:nvSpPr>
        <p:spPr>
          <a:xfrm>
            <a:off x="15176344" y="6989547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12">
            <a:extLst>
              <a:ext uri="{FF2B5EF4-FFF2-40B4-BE49-F238E27FC236}">
                <a16:creationId xmlns:a16="http://schemas.microsoft.com/office/drawing/2014/main" id="{1B40349F-4ADD-2891-5794-4C428D5AC880}"/>
              </a:ext>
            </a:extLst>
          </p:cNvPr>
          <p:cNvSpPr/>
          <p:nvPr/>
        </p:nvSpPr>
        <p:spPr>
          <a:xfrm>
            <a:off x="15505528" y="7355307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3">
            <a:extLst>
              <a:ext uri="{FF2B5EF4-FFF2-40B4-BE49-F238E27FC236}">
                <a16:creationId xmlns:a16="http://schemas.microsoft.com/office/drawing/2014/main" id="{7CABB623-6A27-3F1E-DC23-AB34F9628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8875" y="7618654"/>
            <a:ext cx="570586" cy="570586"/>
          </a:xfrm>
          <a:prstGeom prst="rect">
            <a:avLst/>
          </a:prstGeom>
        </p:spPr>
      </p:pic>
      <p:sp>
        <p:nvSpPr>
          <p:cNvPr id="36" name="Text 13">
            <a:extLst>
              <a:ext uri="{FF2B5EF4-FFF2-40B4-BE49-F238E27FC236}">
                <a16:creationId xmlns:a16="http://schemas.microsoft.com/office/drawing/2014/main" id="{630558B0-27AD-5D98-E8C4-8CDE151701EB}"/>
              </a:ext>
            </a:extLst>
          </p:cNvPr>
          <p:cNvSpPr txBox="1"/>
          <p:nvPr/>
        </p:nvSpPr>
        <p:spPr>
          <a:xfrm>
            <a:off x="16913704" y="7172427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Uniform low-bit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42E1FF1A-1AF0-836C-ED7B-B39E51BEECB6}"/>
              </a:ext>
            </a:extLst>
          </p:cNvPr>
          <p:cNvSpPr txBox="1"/>
          <p:nvPr/>
        </p:nvSpPr>
        <p:spPr>
          <a:xfrm>
            <a:off x="16913704" y="7830795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Per-channel scaling protects salient weights; everything quantized to 4-bit.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5">
            <a:extLst>
              <a:ext uri="{FF2B5EF4-FFF2-40B4-BE49-F238E27FC236}">
                <a16:creationId xmlns:a16="http://schemas.microsoft.com/office/drawing/2014/main" id="{4A097647-0347-2A56-22F2-E49976013B7F}"/>
              </a:ext>
            </a:extLst>
          </p:cNvPr>
          <p:cNvSpPr/>
          <p:nvPr/>
        </p:nvSpPr>
        <p:spPr>
          <a:xfrm>
            <a:off x="15176344" y="9037803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16">
            <a:extLst>
              <a:ext uri="{FF2B5EF4-FFF2-40B4-BE49-F238E27FC236}">
                <a16:creationId xmlns:a16="http://schemas.microsoft.com/office/drawing/2014/main" id="{B1C8D354-7809-200D-C324-ACCF56E90546}"/>
              </a:ext>
            </a:extLst>
          </p:cNvPr>
          <p:cNvSpPr/>
          <p:nvPr/>
        </p:nvSpPr>
        <p:spPr>
          <a:xfrm>
            <a:off x="15505528" y="9403563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4">
            <a:extLst>
              <a:ext uri="{FF2B5EF4-FFF2-40B4-BE49-F238E27FC236}">
                <a16:creationId xmlns:a16="http://schemas.microsoft.com/office/drawing/2014/main" id="{2632FD82-4180-723A-CF6D-FCA3F794C4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8875" y="9666910"/>
            <a:ext cx="570586" cy="570586"/>
          </a:xfrm>
          <a:prstGeom prst="rect">
            <a:avLst/>
          </a:prstGeom>
        </p:spPr>
      </p:pic>
      <p:sp>
        <p:nvSpPr>
          <p:cNvPr id="41" name="Text 17">
            <a:extLst>
              <a:ext uri="{FF2B5EF4-FFF2-40B4-BE49-F238E27FC236}">
                <a16:creationId xmlns:a16="http://schemas.microsoft.com/office/drawing/2014/main" id="{F75F2CED-3695-A094-282B-CEE9EA7FECD1}"/>
              </a:ext>
            </a:extLst>
          </p:cNvPr>
          <p:cNvSpPr txBox="1"/>
          <p:nvPr/>
        </p:nvSpPr>
        <p:spPr>
          <a:xfrm>
            <a:off x="16913704" y="9220683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Built for 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18">
            <a:extLst>
              <a:ext uri="{FF2B5EF4-FFF2-40B4-BE49-F238E27FC236}">
                <a16:creationId xmlns:a16="http://schemas.microsoft.com/office/drawing/2014/main" id="{F24ABDB2-E5BF-DBB2-8FC7-9084EB71B4F7}"/>
              </a:ext>
            </a:extLst>
          </p:cNvPr>
          <p:cNvSpPr txBox="1"/>
          <p:nvPr/>
        </p:nvSpPr>
        <p:spPr>
          <a:xfrm>
            <a:off x="16913704" y="9879051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Runs on Jetson Orin &amp; Raspberry Pi 4; used in TinyChat (course project).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02BD25B-9A6B-E2A0-D053-37C751691742}"/>
              </a:ext>
            </a:extLst>
          </p:cNvPr>
          <p:cNvSpPr txBox="1"/>
          <p:nvPr/>
        </p:nvSpPr>
        <p:spPr>
          <a:xfrm>
            <a:off x="2481943" y="11847839"/>
            <a:ext cx="20479965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Ji Lin et al. "AWQ: Activation-aware weight quantization for on-device LLM compression and acceleration". In: Proceedings of Machine Learning and Systems 6 (2024), pp. 87–100.</a:t>
            </a:r>
          </a:p>
        </p:txBody>
      </p:sp>
    </p:spTree>
    <p:extLst>
      <p:ext uri="{BB962C8B-B14F-4D97-AF65-F5344CB8AC3E}">
        <p14:creationId xmlns:p14="http://schemas.microsoft.com/office/powerpoint/2010/main" val="268700009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69E4B-2A1B-1CA2-6F5A-F6B986895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93FA1E3-DF92-EEDF-B387-CF49BE2EE8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Quantization: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APQViT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C986BD-9723-A3D0-4EEA-1BB086ECF5A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id="{C7DF9DEB-59B7-9548-CCE2-4A97C97919AC}"/>
              </a:ext>
            </a:extLst>
          </p:cNvPr>
          <p:cNvSpPr txBox="1"/>
          <p:nvPr/>
        </p:nvSpPr>
        <p:spPr>
          <a:xfrm>
            <a:off x="7029498" y="9648058"/>
            <a:ext cx="3738030" cy="4161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25"/>
              </a:spcBef>
            </a:pPr>
            <a:r>
              <a:rPr lang="en-US" sz="2600" spc="7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Overview of APQ-</a:t>
            </a:r>
            <a:r>
              <a:rPr lang="en-US" sz="2600" spc="70" dirty="0" err="1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en-US" sz="2600" spc="7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5A904045-6B41-E7F6-6D51-116F91AA0706}"/>
              </a:ext>
            </a:extLst>
          </p:cNvPr>
          <p:cNvSpPr/>
          <p:nvPr/>
        </p:nvSpPr>
        <p:spPr>
          <a:xfrm>
            <a:off x="759325" y="2129743"/>
            <a:ext cx="21854160" cy="2103120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A5C0AE1C-333E-3CB2-3DBE-0FE0CC22C5E1}"/>
              </a:ext>
            </a:extLst>
          </p:cNvPr>
          <p:cNvSpPr txBox="1"/>
          <p:nvPr/>
        </p:nvSpPr>
        <p:spPr>
          <a:xfrm>
            <a:off x="1307965" y="2129743"/>
            <a:ext cx="207568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Core concept.  </a:t>
            </a:r>
            <a:r>
              <a:rPr lang="en-US" sz="28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 accurate PTQ framework for vision transformers. It adds unified block-wise calibration (optimizing error block-by-block) and a Matthew-Effect Preserving Quantization for the softmax, so the skewed attention ranking survives low-bit quantization — no retraining.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7EC07D-516D-03FF-7B00-2CFB1954EECF}"/>
              </a:ext>
            </a:extLst>
          </p:cNvPr>
          <p:cNvSpPr txBox="1"/>
          <p:nvPr/>
        </p:nvSpPr>
        <p:spPr>
          <a:xfrm>
            <a:off x="2481943" y="11847839"/>
            <a:ext cx="20479965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Yifu Ding et al. "Towards accurate post-training quantization for vision transformer". In: Proceedings of the 30th ACM International Conference on Multimedia. 2022, pp. 5380–5388.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1967B6-6764-4C72-429B-DF542839D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0" y="5083494"/>
            <a:ext cx="14614382" cy="4516250"/>
          </a:xfrm>
          <a:prstGeom prst="rect">
            <a:avLst/>
          </a:prstGeom>
        </p:spPr>
      </p:pic>
      <p:sp>
        <p:nvSpPr>
          <p:cNvPr id="13" name="Shape 7">
            <a:extLst>
              <a:ext uri="{FF2B5EF4-FFF2-40B4-BE49-F238E27FC236}">
                <a16:creationId xmlns:a16="http://schemas.microsoft.com/office/drawing/2014/main" id="{E76094EF-D5EE-15B4-111B-D99F39B79F6D}"/>
              </a:ext>
            </a:extLst>
          </p:cNvPr>
          <p:cNvSpPr/>
          <p:nvPr/>
        </p:nvSpPr>
        <p:spPr>
          <a:xfrm>
            <a:off x="15242489" y="4704779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C9882D29-FA0F-8C07-AE6A-F41FA369A8CC}"/>
              </a:ext>
            </a:extLst>
          </p:cNvPr>
          <p:cNvSpPr/>
          <p:nvPr/>
        </p:nvSpPr>
        <p:spPr>
          <a:xfrm>
            <a:off x="15571673" y="5070539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>
            <a:extLst>
              <a:ext uri="{FF2B5EF4-FFF2-40B4-BE49-F238E27FC236}">
                <a16:creationId xmlns:a16="http://schemas.microsoft.com/office/drawing/2014/main" id="{F1C2F358-2E7F-10C0-7D40-8E3ADD951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5020" y="5333886"/>
            <a:ext cx="570586" cy="570586"/>
          </a:xfrm>
          <a:prstGeom prst="rect">
            <a:avLst/>
          </a:prstGeom>
        </p:spPr>
      </p:pic>
      <p:sp>
        <p:nvSpPr>
          <p:cNvPr id="16" name="Text 9">
            <a:extLst>
              <a:ext uri="{FF2B5EF4-FFF2-40B4-BE49-F238E27FC236}">
                <a16:creationId xmlns:a16="http://schemas.microsoft.com/office/drawing/2014/main" id="{B8E8DC46-B99F-C517-6DAF-32AC4155CBC0}"/>
              </a:ext>
            </a:extLst>
          </p:cNvPr>
          <p:cNvSpPr txBox="1"/>
          <p:nvPr/>
        </p:nvSpPr>
        <p:spPr>
          <a:xfrm>
            <a:off x="16979849" y="4887659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Block-wise calibration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AA29E793-CF9A-3428-C6FE-C65210E15CE6}"/>
              </a:ext>
            </a:extLst>
          </p:cNvPr>
          <p:cNvSpPr txBox="1"/>
          <p:nvPr/>
        </p:nvSpPr>
        <p:spPr>
          <a:xfrm>
            <a:off x="16979849" y="5546027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Calibrate per transformer block, capturing accumulated error across attention + MLP.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2BB5046F-D92E-9C51-9854-7945C7232D75}"/>
              </a:ext>
            </a:extLst>
          </p:cNvPr>
          <p:cNvSpPr/>
          <p:nvPr/>
        </p:nvSpPr>
        <p:spPr>
          <a:xfrm>
            <a:off x="15242489" y="6753035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D18C0CA9-98C3-3D90-A1C3-4F9A69EADE3D}"/>
              </a:ext>
            </a:extLst>
          </p:cNvPr>
          <p:cNvSpPr/>
          <p:nvPr/>
        </p:nvSpPr>
        <p:spPr>
          <a:xfrm>
            <a:off x="15571673" y="7118795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E1E47B3F-8E7A-170B-5950-F14AD3345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5020" y="7382142"/>
            <a:ext cx="570586" cy="570586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54EAD969-DC4F-98DC-F982-D4BFBA0F9CD1}"/>
              </a:ext>
            </a:extLst>
          </p:cNvPr>
          <p:cNvSpPr txBox="1"/>
          <p:nvPr/>
        </p:nvSpPr>
        <p:spPr>
          <a:xfrm>
            <a:off x="16979849" y="6935915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Softmax preserved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B464B2AD-8A10-A56F-201C-D94CCDCD416A}"/>
              </a:ext>
            </a:extLst>
          </p:cNvPr>
          <p:cNvSpPr txBox="1"/>
          <p:nvPr/>
        </p:nvSpPr>
        <p:spPr>
          <a:xfrm>
            <a:off x="16979849" y="7594283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Keeps the “rich-get-richer” attention ordering that naive low-bit quant flattens.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5D251578-A320-CE5E-E63E-BF3864F63CE1}"/>
              </a:ext>
            </a:extLst>
          </p:cNvPr>
          <p:cNvSpPr/>
          <p:nvPr/>
        </p:nvSpPr>
        <p:spPr>
          <a:xfrm>
            <a:off x="15242489" y="8801291"/>
            <a:ext cx="8229600" cy="1828800"/>
          </a:xfrm>
          <a:prstGeom prst="roundRect">
            <a:avLst>
              <a:gd name="adj" fmla="val 800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6">
            <a:extLst>
              <a:ext uri="{FF2B5EF4-FFF2-40B4-BE49-F238E27FC236}">
                <a16:creationId xmlns:a16="http://schemas.microsoft.com/office/drawing/2014/main" id="{A3BFEDA1-CF87-E919-87F2-1FB56AF6E6B1}"/>
              </a:ext>
            </a:extLst>
          </p:cNvPr>
          <p:cNvSpPr/>
          <p:nvPr/>
        </p:nvSpPr>
        <p:spPr>
          <a:xfrm>
            <a:off x="15571673" y="9167051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>
            <a:extLst>
              <a:ext uri="{FF2B5EF4-FFF2-40B4-BE49-F238E27FC236}">
                <a16:creationId xmlns:a16="http://schemas.microsoft.com/office/drawing/2014/main" id="{4721D4C3-1A06-E981-36EF-56485A9F82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35020" y="9430398"/>
            <a:ext cx="570586" cy="570586"/>
          </a:xfrm>
          <a:prstGeom prst="rect">
            <a:avLst/>
          </a:prstGeom>
        </p:spPr>
      </p:pic>
      <p:sp>
        <p:nvSpPr>
          <p:cNvPr id="43" name="Text 17">
            <a:extLst>
              <a:ext uri="{FF2B5EF4-FFF2-40B4-BE49-F238E27FC236}">
                <a16:creationId xmlns:a16="http://schemas.microsoft.com/office/drawing/2014/main" id="{73DF016B-7A5F-F5DB-9BE8-EE3E284B1062}"/>
              </a:ext>
            </a:extLst>
          </p:cNvPr>
          <p:cNvSpPr txBox="1"/>
          <p:nvPr/>
        </p:nvSpPr>
        <p:spPr>
          <a:xfrm>
            <a:off x="16979849" y="8984171"/>
            <a:ext cx="6217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Accurate PTQ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18">
            <a:extLst>
              <a:ext uri="{FF2B5EF4-FFF2-40B4-BE49-F238E27FC236}">
                <a16:creationId xmlns:a16="http://schemas.microsoft.com/office/drawing/2014/main" id="{5F7A11C5-B947-9555-4D1F-F430DD9F8E8C}"/>
              </a:ext>
            </a:extLst>
          </p:cNvPr>
          <p:cNvSpPr txBox="1"/>
          <p:nvPr/>
        </p:nvSpPr>
        <p:spPr>
          <a:xfrm>
            <a:off x="16979849" y="9642539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Quantizes ViTs accurately without any retraining step.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4833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517C-9D9A-CD5D-8C03-0B967169A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D57E764-DB79-2D17-5843-3E2D40EB0B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Knowledge Distillation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8AADE6-E406-0B8C-290F-2B1A86A348C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D6E2B84-C747-56FB-A8E9-A3BC1564C9BB}"/>
              </a:ext>
            </a:extLst>
          </p:cNvPr>
          <p:cNvSpPr/>
          <p:nvPr/>
        </p:nvSpPr>
        <p:spPr>
          <a:xfrm>
            <a:off x="577910" y="3255264"/>
            <a:ext cx="10515600" cy="2103120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DBFC3FD-7922-EFFB-90AE-51E77C700585}"/>
              </a:ext>
            </a:extLst>
          </p:cNvPr>
          <p:cNvSpPr/>
          <p:nvPr/>
        </p:nvSpPr>
        <p:spPr>
          <a:xfrm>
            <a:off x="980246" y="3767328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A3ED210-D3E9-2930-0DCF-814C14FB1A1C}"/>
              </a:ext>
            </a:extLst>
          </p:cNvPr>
          <p:cNvSpPr txBox="1"/>
          <p:nvPr/>
        </p:nvSpPr>
        <p:spPr>
          <a:xfrm>
            <a:off x="980246" y="3767328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2E206FC-43EB-2760-346F-6408CDAAB2B9}"/>
              </a:ext>
            </a:extLst>
          </p:cNvPr>
          <p:cNvSpPr txBox="1"/>
          <p:nvPr/>
        </p:nvSpPr>
        <p:spPr>
          <a:xfrm>
            <a:off x="2406710" y="3511296"/>
            <a:ext cx="8412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Train the teacher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EBB3409B-DE0B-6011-D113-C3B11A922C99}"/>
              </a:ext>
            </a:extLst>
          </p:cNvPr>
          <p:cNvSpPr txBox="1"/>
          <p:nvPr/>
        </p:nvSpPr>
        <p:spPr>
          <a:xfrm>
            <a:off x="2406710" y="420624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large, accurate network is trained, then frozen.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7C2DEE4B-3772-00D9-F972-37C34ED60B95}"/>
              </a:ext>
            </a:extLst>
          </p:cNvPr>
          <p:cNvSpPr/>
          <p:nvPr/>
        </p:nvSpPr>
        <p:spPr>
          <a:xfrm>
            <a:off x="577910" y="5669280"/>
            <a:ext cx="10515600" cy="2103120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06CBB78F-A79E-CEF8-C881-0D4EEAF72854}"/>
              </a:ext>
            </a:extLst>
          </p:cNvPr>
          <p:cNvSpPr/>
          <p:nvPr/>
        </p:nvSpPr>
        <p:spPr>
          <a:xfrm>
            <a:off x="980246" y="6181344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2FAA74C2-12B9-7008-ECFC-CC35B2BA38C8}"/>
              </a:ext>
            </a:extLst>
          </p:cNvPr>
          <p:cNvSpPr txBox="1"/>
          <p:nvPr/>
        </p:nvSpPr>
        <p:spPr>
          <a:xfrm>
            <a:off x="980246" y="6181344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400" dirty="0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0B3EFFB2-ACAA-3E63-0DA6-9E6FAA762A60}"/>
              </a:ext>
            </a:extLst>
          </p:cNvPr>
          <p:cNvSpPr txBox="1"/>
          <p:nvPr/>
        </p:nvSpPr>
        <p:spPr>
          <a:xfrm>
            <a:off x="2406710" y="5925312"/>
            <a:ext cx="8412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Transfer knowledge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41CE6D18-4196-7E89-1AE9-73E148FE1406}"/>
              </a:ext>
            </a:extLst>
          </p:cNvPr>
          <p:cNvSpPr txBox="1"/>
          <p:nvPr/>
        </p:nvSpPr>
        <p:spPr>
          <a:xfrm>
            <a:off x="2406710" y="6620256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Its soft outputs + the true labels train a smaller student.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11137FE1-C63F-FFFE-7686-D8C77E1E8C8A}"/>
              </a:ext>
            </a:extLst>
          </p:cNvPr>
          <p:cNvSpPr/>
          <p:nvPr/>
        </p:nvSpPr>
        <p:spPr>
          <a:xfrm>
            <a:off x="577910" y="8083296"/>
            <a:ext cx="10515600" cy="2103120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63FEE4EB-1CDF-F510-43C4-E8C0C9F72DB1}"/>
              </a:ext>
            </a:extLst>
          </p:cNvPr>
          <p:cNvSpPr/>
          <p:nvPr/>
        </p:nvSpPr>
        <p:spPr>
          <a:xfrm>
            <a:off x="980246" y="8595360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1548465F-0CB0-813F-91CB-F3B8D4608C96}"/>
              </a:ext>
            </a:extLst>
          </p:cNvPr>
          <p:cNvSpPr txBox="1"/>
          <p:nvPr/>
        </p:nvSpPr>
        <p:spPr>
          <a:xfrm>
            <a:off x="980246" y="859536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400" dirty="0"/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F8A515D0-26E7-9762-845A-15B9FBCC601B}"/>
              </a:ext>
            </a:extLst>
          </p:cNvPr>
          <p:cNvSpPr txBox="1"/>
          <p:nvPr/>
        </p:nvSpPr>
        <p:spPr>
          <a:xfrm>
            <a:off x="2406710" y="8339328"/>
            <a:ext cx="8412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Two-loss objective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18">
            <a:extLst>
              <a:ext uri="{FF2B5EF4-FFF2-40B4-BE49-F238E27FC236}">
                <a16:creationId xmlns:a16="http://schemas.microsoft.com/office/drawing/2014/main" id="{6DE6A699-EE79-26BD-43D8-B8A995A988A6}"/>
              </a:ext>
            </a:extLst>
          </p:cNvPr>
          <p:cNvSpPr txBox="1"/>
          <p:nvPr/>
        </p:nvSpPr>
        <p:spPr>
          <a:xfrm>
            <a:off x="2406710" y="9034272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Distill Loss (teacher soft targets) + Student Loss (ground-truth labels).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9">
            <a:extLst>
              <a:ext uri="{FF2B5EF4-FFF2-40B4-BE49-F238E27FC236}">
                <a16:creationId xmlns:a16="http://schemas.microsoft.com/office/drawing/2014/main" id="{5AE69D11-5D0C-FF32-C53B-47F0306FE0C6}"/>
              </a:ext>
            </a:extLst>
          </p:cNvPr>
          <p:cNvSpPr/>
          <p:nvPr/>
        </p:nvSpPr>
        <p:spPr>
          <a:xfrm>
            <a:off x="12262515" y="9219739"/>
            <a:ext cx="10881360" cy="2011680"/>
          </a:xfrm>
          <a:prstGeom prst="roundRect">
            <a:avLst>
              <a:gd name="adj" fmla="val 9091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20">
            <a:extLst>
              <a:ext uri="{FF2B5EF4-FFF2-40B4-BE49-F238E27FC236}">
                <a16:creationId xmlns:a16="http://schemas.microsoft.com/office/drawing/2014/main" id="{C7EE709B-4EF3-F105-B6AF-B291D39CC9E9}"/>
              </a:ext>
            </a:extLst>
          </p:cNvPr>
          <p:cNvSpPr/>
          <p:nvPr/>
        </p:nvSpPr>
        <p:spPr>
          <a:xfrm>
            <a:off x="12719715" y="9676939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9" name="Image 1">
            <a:extLst>
              <a:ext uri="{FF2B5EF4-FFF2-40B4-BE49-F238E27FC236}">
                <a16:creationId xmlns:a16="http://schemas.microsoft.com/office/drawing/2014/main" id="{DBBCB3A7-94A9-4E88-A5DA-C8133CEE5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953" y="9984177"/>
            <a:ext cx="665683" cy="665683"/>
          </a:xfrm>
          <a:prstGeom prst="rect">
            <a:avLst/>
          </a:prstGeom>
        </p:spPr>
      </p:pic>
      <p:sp>
        <p:nvSpPr>
          <p:cNvPr id="40" name="Text 21">
            <a:extLst>
              <a:ext uri="{FF2B5EF4-FFF2-40B4-BE49-F238E27FC236}">
                <a16:creationId xmlns:a16="http://schemas.microsoft.com/office/drawing/2014/main" id="{567683F5-BE62-C3AF-6C14-A84115A4DA35}"/>
              </a:ext>
            </a:extLst>
          </p:cNvPr>
          <p:cNvSpPr txBox="1"/>
          <p:nvPr/>
        </p:nvSpPr>
        <p:spPr>
          <a:xfrm>
            <a:off x="14274195" y="9219739"/>
            <a:ext cx="8595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student rivals the teacher at a fraction of the size — and can even match an ensemble.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1908847-5705-DA08-0E14-B2ABD5B94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7910" y="3181220"/>
            <a:ext cx="11238287" cy="4682620"/>
          </a:xfrm>
          <a:prstGeom prst="rect">
            <a:avLst/>
          </a:prstGeom>
        </p:spPr>
      </p:pic>
      <p:sp>
        <p:nvSpPr>
          <p:cNvPr id="46" name="object 8">
            <a:extLst>
              <a:ext uri="{FF2B5EF4-FFF2-40B4-BE49-F238E27FC236}">
                <a16:creationId xmlns:a16="http://schemas.microsoft.com/office/drawing/2014/main" id="{AFA67E50-7665-F092-7F6E-6B18499A0BFD}"/>
              </a:ext>
            </a:extLst>
          </p:cNvPr>
          <p:cNvSpPr txBox="1"/>
          <p:nvPr/>
        </p:nvSpPr>
        <p:spPr>
          <a:xfrm>
            <a:off x="14846003" y="7973568"/>
            <a:ext cx="6942534" cy="4161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25"/>
              </a:spcBef>
            </a:pPr>
            <a:r>
              <a:rPr lang="en-US" sz="2600" spc="70" dirty="0">
                <a:solidFill>
                  <a:srgbClr val="53585F"/>
                </a:solidFill>
                <a:uFill>
                  <a:solidFill>
                    <a:srgbClr val="53585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Overview of Knowledge Distillation (KD).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75017687-D45F-02A1-16A0-04FF2C707074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77746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teaches student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5C9EDCD-82C7-A1B9-6C4C-EA758FE6694A}"/>
              </a:ext>
            </a:extLst>
          </p:cNvPr>
          <p:cNvSpPr/>
          <p:nvPr/>
        </p:nvSpPr>
        <p:spPr>
          <a:xfrm>
            <a:off x="11704320" y="2999232"/>
            <a:ext cx="12101770" cy="4864608"/>
          </a:xfrm>
          <a:prstGeom prst="roundRect">
            <a:avLst>
              <a:gd name="adj" fmla="val 7268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95674403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B1BC9-9620-EBE8-75F0-D983B8344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4F7B335-C80B-61DE-91F2-6D9B066E80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Knowledge Distillation: Distill Output Logits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B7E822-1ED2-E031-E000-38A511E480F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F715D2D0-667C-5003-E9EA-6C964F5F52BB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77746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simplest and widely used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447C62B-4C6E-FF00-25DB-729D5313C2C1}"/>
              </a:ext>
            </a:extLst>
          </p:cNvPr>
          <p:cNvSpPr/>
          <p:nvPr/>
        </p:nvSpPr>
        <p:spPr>
          <a:xfrm>
            <a:off x="4126934" y="5879343"/>
            <a:ext cx="1165225" cy="892810"/>
          </a:xfrm>
          <a:custGeom>
            <a:avLst/>
            <a:gdLst/>
            <a:ahLst/>
            <a:cxnLst/>
            <a:rect l="l" t="t" r="r" b="b"/>
            <a:pathLst>
              <a:path w="1165225" h="892810">
                <a:moveTo>
                  <a:pt x="460333" y="782320"/>
                </a:moveTo>
                <a:lnTo>
                  <a:pt x="319844" y="782320"/>
                </a:lnTo>
                <a:lnTo>
                  <a:pt x="311561" y="814070"/>
                </a:lnTo>
                <a:lnTo>
                  <a:pt x="298271" y="845820"/>
                </a:lnTo>
                <a:lnTo>
                  <a:pt x="285930" y="869950"/>
                </a:lnTo>
                <a:lnTo>
                  <a:pt x="280493" y="878840"/>
                </a:lnTo>
                <a:lnTo>
                  <a:pt x="349893" y="892810"/>
                </a:lnTo>
                <a:lnTo>
                  <a:pt x="460333" y="782320"/>
                </a:lnTo>
                <a:close/>
              </a:path>
              <a:path w="1165225" h="892810">
                <a:moveTo>
                  <a:pt x="126623" y="655320"/>
                </a:moveTo>
                <a:lnTo>
                  <a:pt x="128699" y="692150"/>
                </a:lnTo>
                <a:lnTo>
                  <a:pt x="128770" y="693420"/>
                </a:lnTo>
                <a:lnTo>
                  <a:pt x="128842" y="694690"/>
                </a:lnTo>
                <a:lnTo>
                  <a:pt x="148734" y="730250"/>
                </a:lnTo>
                <a:lnTo>
                  <a:pt x="182040" y="759460"/>
                </a:lnTo>
                <a:lnTo>
                  <a:pt x="224501" y="779780"/>
                </a:lnTo>
                <a:lnTo>
                  <a:pt x="271855" y="788670"/>
                </a:lnTo>
                <a:lnTo>
                  <a:pt x="319844" y="782320"/>
                </a:lnTo>
                <a:lnTo>
                  <a:pt x="460333" y="782320"/>
                </a:lnTo>
                <a:lnTo>
                  <a:pt x="489530" y="753110"/>
                </a:lnTo>
                <a:lnTo>
                  <a:pt x="439780" y="741680"/>
                </a:lnTo>
                <a:lnTo>
                  <a:pt x="401934" y="727710"/>
                </a:lnTo>
                <a:lnTo>
                  <a:pt x="374302" y="713740"/>
                </a:lnTo>
                <a:lnTo>
                  <a:pt x="355195" y="702310"/>
                </a:lnTo>
                <a:lnTo>
                  <a:pt x="347753" y="698500"/>
                </a:lnTo>
                <a:lnTo>
                  <a:pt x="339818" y="694690"/>
                </a:lnTo>
                <a:lnTo>
                  <a:pt x="268846" y="694690"/>
                </a:lnTo>
                <a:lnTo>
                  <a:pt x="245700" y="692150"/>
                </a:lnTo>
                <a:lnTo>
                  <a:pt x="219099" y="687070"/>
                </a:lnTo>
                <a:lnTo>
                  <a:pt x="189846" y="680720"/>
                </a:lnTo>
                <a:lnTo>
                  <a:pt x="158751" y="670560"/>
                </a:lnTo>
                <a:lnTo>
                  <a:pt x="126623" y="655320"/>
                </a:lnTo>
                <a:close/>
              </a:path>
              <a:path w="1165225" h="892810">
                <a:moveTo>
                  <a:pt x="796636" y="675640"/>
                </a:moveTo>
                <a:lnTo>
                  <a:pt x="342451" y="675640"/>
                </a:lnTo>
                <a:lnTo>
                  <a:pt x="349893" y="676910"/>
                </a:lnTo>
                <a:lnTo>
                  <a:pt x="355847" y="681990"/>
                </a:lnTo>
                <a:lnTo>
                  <a:pt x="404477" y="708660"/>
                </a:lnTo>
                <a:lnTo>
                  <a:pt x="452970" y="726440"/>
                </a:lnTo>
                <a:lnTo>
                  <a:pt x="516656" y="740410"/>
                </a:lnTo>
                <a:lnTo>
                  <a:pt x="594839" y="745490"/>
                </a:lnTo>
                <a:lnTo>
                  <a:pt x="622619" y="744220"/>
                </a:lnTo>
                <a:lnTo>
                  <a:pt x="685337" y="734060"/>
                </a:lnTo>
                <a:lnTo>
                  <a:pt x="761926" y="706120"/>
                </a:lnTo>
                <a:lnTo>
                  <a:pt x="795885" y="676910"/>
                </a:lnTo>
                <a:lnTo>
                  <a:pt x="796636" y="675640"/>
                </a:lnTo>
                <a:close/>
              </a:path>
              <a:path w="1165225" h="892810">
                <a:moveTo>
                  <a:pt x="331548" y="693420"/>
                </a:moveTo>
                <a:lnTo>
                  <a:pt x="323101" y="693420"/>
                </a:lnTo>
                <a:lnTo>
                  <a:pt x="307993" y="694690"/>
                </a:lnTo>
                <a:lnTo>
                  <a:pt x="339818" y="694690"/>
                </a:lnTo>
                <a:lnTo>
                  <a:pt x="331548" y="693420"/>
                </a:lnTo>
                <a:close/>
              </a:path>
              <a:path w="1165225" h="892810">
                <a:moveTo>
                  <a:pt x="417786" y="285750"/>
                </a:moveTo>
                <a:lnTo>
                  <a:pt x="75699" y="285750"/>
                </a:lnTo>
                <a:lnTo>
                  <a:pt x="80145" y="287020"/>
                </a:lnTo>
                <a:lnTo>
                  <a:pt x="82527" y="290830"/>
                </a:lnTo>
                <a:lnTo>
                  <a:pt x="85801" y="294640"/>
                </a:lnTo>
                <a:lnTo>
                  <a:pt x="83401" y="300990"/>
                </a:lnTo>
                <a:lnTo>
                  <a:pt x="78341" y="303530"/>
                </a:lnTo>
                <a:lnTo>
                  <a:pt x="63924" y="309880"/>
                </a:lnTo>
                <a:lnTo>
                  <a:pt x="50962" y="318770"/>
                </a:lnTo>
                <a:lnTo>
                  <a:pt x="39340" y="327660"/>
                </a:lnTo>
                <a:lnTo>
                  <a:pt x="28942" y="339090"/>
                </a:lnTo>
                <a:lnTo>
                  <a:pt x="7339" y="381000"/>
                </a:lnTo>
                <a:lnTo>
                  <a:pt x="0" y="427990"/>
                </a:lnTo>
                <a:lnTo>
                  <a:pt x="5164" y="474980"/>
                </a:lnTo>
                <a:lnTo>
                  <a:pt x="21070" y="521970"/>
                </a:lnTo>
                <a:lnTo>
                  <a:pt x="45956" y="565150"/>
                </a:lnTo>
                <a:lnTo>
                  <a:pt x="78061" y="600710"/>
                </a:lnTo>
                <a:lnTo>
                  <a:pt x="96556" y="615950"/>
                </a:lnTo>
                <a:lnTo>
                  <a:pt x="105900" y="623570"/>
                </a:lnTo>
                <a:lnTo>
                  <a:pt x="115274" y="628650"/>
                </a:lnTo>
                <a:lnTo>
                  <a:pt x="120929" y="632460"/>
                </a:lnTo>
                <a:lnTo>
                  <a:pt x="133125" y="639317"/>
                </a:lnTo>
                <a:lnTo>
                  <a:pt x="191999" y="664210"/>
                </a:lnTo>
                <a:lnTo>
                  <a:pt x="249877" y="675640"/>
                </a:lnTo>
                <a:lnTo>
                  <a:pt x="299551" y="678180"/>
                </a:lnTo>
                <a:lnTo>
                  <a:pt x="335008" y="675640"/>
                </a:lnTo>
                <a:lnTo>
                  <a:pt x="796636" y="675640"/>
                </a:lnTo>
                <a:lnTo>
                  <a:pt x="817675" y="640080"/>
                </a:lnTo>
                <a:lnTo>
                  <a:pt x="818933" y="631190"/>
                </a:lnTo>
                <a:lnTo>
                  <a:pt x="673448" y="631190"/>
                </a:lnTo>
                <a:lnTo>
                  <a:pt x="670509" y="628650"/>
                </a:lnTo>
                <a:lnTo>
                  <a:pt x="668425" y="626110"/>
                </a:lnTo>
                <a:lnTo>
                  <a:pt x="644257" y="601980"/>
                </a:lnTo>
                <a:lnTo>
                  <a:pt x="636181" y="598170"/>
                </a:lnTo>
                <a:lnTo>
                  <a:pt x="462124" y="598170"/>
                </a:lnTo>
                <a:lnTo>
                  <a:pt x="457677" y="595630"/>
                </a:lnTo>
                <a:lnTo>
                  <a:pt x="406128" y="541020"/>
                </a:lnTo>
                <a:lnTo>
                  <a:pt x="349530" y="511810"/>
                </a:lnTo>
                <a:lnTo>
                  <a:pt x="295934" y="497840"/>
                </a:lnTo>
                <a:lnTo>
                  <a:pt x="255769" y="494030"/>
                </a:lnTo>
                <a:lnTo>
                  <a:pt x="222164" y="494030"/>
                </a:lnTo>
                <a:lnTo>
                  <a:pt x="220080" y="492760"/>
                </a:lnTo>
                <a:lnTo>
                  <a:pt x="218294" y="490220"/>
                </a:lnTo>
                <a:lnTo>
                  <a:pt x="217699" y="487680"/>
                </a:lnTo>
                <a:lnTo>
                  <a:pt x="207890" y="464820"/>
                </a:lnTo>
                <a:lnTo>
                  <a:pt x="189436" y="440690"/>
                </a:lnTo>
                <a:lnTo>
                  <a:pt x="163391" y="419100"/>
                </a:lnTo>
                <a:lnTo>
                  <a:pt x="130809" y="401320"/>
                </a:lnTo>
                <a:lnTo>
                  <a:pt x="126939" y="400050"/>
                </a:lnTo>
                <a:lnTo>
                  <a:pt x="123888" y="396240"/>
                </a:lnTo>
                <a:lnTo>
                  <a:pt x="124483" y="392430"/>
                </a:lnTo>
                <a:lnTo>
                  <a:pt x="125376" y="386080"/>
                </a:lnTo>
                <a:lnTo>
                  <a:pt x="131051" y="383540"/>
                </a:lnTo>
                <a:lnTo>
                  <a:pt x="266773" y="383540"/>
                </a:lnTo>
                <a:lnTo>
                  <a:pt x="267665" y="375920"/>
                </a:lnTo>
                <a:lnTo>
                  <a:pt x="259709" y="339090"/>
                </a:lnTo>
                <a:lnTo>
                  <a:pt x="241793" y="312420"/>
                </a:lnTo>
                <a:lnTo>
                  <a:pt x="238518" y="308610"/>
                </a:lnTo>
                <a:lnTo>
                  <a:pt x="237960" y="303530"/>
                </a:lnTo>
                <a:lnTo>
                  <a:pt x="241235" y="299720"/>
                </a:lnTo>
                <a:lnTo>
                  <a:pt x="242872" y="298450"/>
                </a:lnTo>
                <a:lnTo>
                  <a:pt x="245123" y="297180"/>
                </a:lnTo>
                <a:lnTo>
                  <a:pt x="416914" y="297180"/>
                </a:lnTo>
                <a:lnTo>
                  <a:pt x="415944" y="294640"/>
                </a:lnTo>
                <a:lnTo>
                  <a:pt x="414753" y="289560"/>
                </a:lnTo>
                <a:lnTo>
                  <a:pt x="417786" y="285750"/>
                </a:lnTo>
                <a:close/>
              </a:path>
              <a:path w="1165225" h="892810">
                <a:moveTo>
                  <a:pt x="779802" y="491490"/>
                </a:moveTo>
                <a:lnTo>
                  <a:pt x="635046" y="491490"/>
                </a:lnTo>
                <a:lnTo>
                  <a:pt x="640145" y="494030"/>
                </a:lnTo>
                <a:lnTo>
                  <a:pt x="641633" y="499110"/>
                </a:lnTo>
                <a:lnTo>
                  <a:pt x="643122" y="502920"/>
                </a:lnTo>
                <a:lnTo>
                  <a:pt x="640423" y="508000"/>
                </a:lnTo>
                <a:lnTo>
                  <a:pt x="611578" y="524510"/>
                </a:lnTo>
                <a:lnTo>
                  <a:pt x="601212" y="541020"/>
                </a:lnTo>
                <a:lnTo>
                  <a:pt x="599218" y="554990"/>
                </a:lnTo>
                <a:lnTo>
                  <a:pt x="599955" y="560070"/>
                </a:lnTo>
                <a:lnTo>
                  <a:pt x="600551" y="563880"/>
                </a:lnTo>
                <a:lnTo>
                  <a:pt x="602597" y="565150"/>
                </a:lnTo>
                <a:lnTo>
                  <a:pt x="604979" y="565150"/>
                </a:lnTo>
                <a:lnTo>
                  <a:pt x="629215" y="574040"/>
                </a:lnTo>
                <a:lnTo>
                  <a:pt x="650629" y="585470"/>
                </a:lnTo>
                <a:lnTo>
                  <a:pt x="668637" y="599440"/>
                </a:lnTo>
                <a:lnTo>
                  <a:pt x="682659" y="615950"/>
                </a:lnTo>
                <a:lnTo>
                  <a:pt x="685338" y="619760"/>
                </a:lnTo>
                <a:lnTo>
                  <a:pt x="684743" y="626110"/>
                </a:lnTo>
                <a:lnTo>
                  <a:pt x="681171" y="628650"/>
                </a:lnTo>
                <a:lnTo>
                  <a:pt x="679682" y="629920"/>
                </a:lnTo>
                <a:lnTo>
                  <a:pt x="676426" y="629920"/>
                </a:lnTo>
                <a:lnTo>
                  <a:pt x="673448" y="631190"/>
                </a:lnTo>
                <a:lnTo>
                  <a:pt x="818933" y="631190"/>
                </a:lnTo>
                <a:lnTo>
                  <a:pt x="823784" y="596900"/>
                </a:lnTo>
                <a:lnTo>
                  <a:pt x="810713" y="542290"/>
                </a:lnTo>
                <a:lnTo>
                  <a:pt x="786154" y="497840"/>
                </a:lnTo>
                <a:lnTo>
                  <a:pt x="779802" y="491490"/>
                </a:lnTo>
                <a:close/>
              </a:path>
              <a:path w="1165225" h="892810">
                <a:moveTo>
                  <a:pt x="866335" y="439420"/>
                </a:moveTo>
                <a:lnTo>
                  <a:pt x="843469" y="443230"/>
                </a:lnTo>
                <a:lnTo>
                  <a:pt x="820436" y="452120"/>
                </a:lnTo>
                <a:lnTo>
                  <a:pt x="797271" y="466090"/>
                </a:lnTo>
                <a:lnTo>
                  <a:pt x="792210" y="468630"/>
                </a:lnTo>
                <a:lnTo>
                  <a:pt x="791355" y="476250"/>
                </a:lnTo>
                <a:lnTo>
                  <a:pt x="795224" y="481330"/>
                </a:lnTo>
                <a:lnTo>
                  <a:pt x="803765" y="491490"/>
                </a:lnTo>
                <a:lnTo>
                  <a:pt x="811504" y="502920"/>
                </a:lnTo>
                <a:lnTo>
                  <a:pt x="830222" y="544830"/>
                </a:lnTo>
                <a:lnTo>
                  <a:pt x="841645" y="596900"/>
                </a:lnTo>
                <a:lnTo>
                  <a:pt x="875647" y="604520"/>
                </a:lnTo>
                <a:lnTo>
                  <a:pt x="918016" y="608330"/>
                </a:lnTo>
                <a:lnTo>
                  <a:pt x="965368" y="605790"/>
                </a:lnTo>
                <a:lnTo>
                  <a:pt x="1014317" y="596900"/>
                </a:lnTo>
                <a:lnTo>
                  <a:pt x="1061481" y="580390"/>
                </a:lnTo>
                <a:lnTo>
                  <a:pt x="1103474" y="554990"/>
                </a:lnTo>
                <a:lnTo>
                  <a:pt x="1136912" y="520700"/>
                </a:lnTo>
                <a:lnTo>
                  <a:pt x="1146397" y="501650"/>
                </a:lnTo>
                <a:lnTo>
                  <a:pt x="976817" y="501650"/>
                </a:lnTo>
                <a:lnTo>
                  <a:pt x="973580" y="500380"/>
                </a:lnTo>
                <a:lnTo>
                  <a:pt x="942452" y="466090"/>
                </a:lnTo>
                <a:lnTo>
                  <a:pt x="888998" y="440690"/>
                </a:lnTo>
                <a:lnTo>
                  <a:pt x="866335" y="439420"/>
                </a:lnTo>
                <a:close/>
              </a:path>
              <a:path w="1165225" h="892810">
                <a:moveTo>
                  <a:pt x="566100" y="576580"/>
                </a:moveTo>
                <a:lnTo>
                  <a:pt x="517454" y="580390"/>
                </a:lnTo>
                <a:lnTo>
                  <a:pt x="465994" y="595630"/>
                </a:lnTo>
                <a:lnTo>
                  <a:pt x="462124" y="598170"/>
                </a:lnTo>
                <a:lnTo>
                  <a:pt x="636181" y="598170"/>
                </a:lnTo>
                <a:lnTo>
                  <a:pt x="609258" y="585470"/>
                </a:lnTo>
                <a:lnTo>
                  <a:pt x="566100" y="576580"/>
                </a:lnTo>
                <a:close/>
              </a:path>
              <a:path w="1165225" h="892810">
                <a:moveTo>
                  <a:pt x="416914" y="297180"/>
                </a:moveTo>
                <a:lnTo>
                  <a:pt x="252194" y="297180"/>
                </a:lnTo>
                <a:lnTo>
                  <a:pt x="274461" y="328930"/>
                </a:lnTo>
                <a:lnTo>
                  <a:pt x="284735" y="368300"/>
                </a:lnTo>
                <a:lnTo>
                  <a:pt x="281806" y="414020"/>
                </a:lnTo>
                <a:lnTo>
                  <a:pt x="281725" y="415290"/>
                </a:lnTo>
                <a:lnTo>
                  <a:pt x="262353" y="466090"/>
                </a:lnTo>
                <a:lnTo>
                  <a:pt x="259674" y="471170"/>
                </a:lnTo>
                <a:lnTo>
                  <a:pt x="262929" y="477520"/>
                </a:lnTo>
                <a:lnTo>
                  <a:pt x="268585" y="477520"/>
                </a:lnTo>
                <a:lnTo>
                  <a:pt x="301266" y="481330"/>
                </a:lnTo>
                <a:lnTo>
                  <a:pt x="340742" y="490220"/>
                </a:lnTo>
                <a:lnTo>
                  <a:pt x="383293" y="506730"/>
                </a:lnTo>
                <a:lnTo>
                  <a:pt x="425199" y="533400"/>
                </a:lnTo>
                <a:lnTo>
                  <a:pt x="462738" y="572770"/>
                </a:lnTo>
                <a:lnTo>
                  <a:pt x="464821" y="575310"/>
                </a:lnTo>
                <a:lnTo>
                  <a:pt x="468394" y="576580"/>
                </a:lnTo>
                <a:lnTo>
                  <a:pt x="471668" y="574040"/>
                </a:lnTo>
                <a:lnTo>
                  <a:pt x="497221" y="566420"/>
                </a:lnTo>
                <a:lnTo>
                  <a:pt x="523160" y="561340"/>
                </a:lnTo>
                <a:lnTo>
                  <a:pt x="549099" y="558800"/>
                </a:lnTo>
                <a:lnTo>
                  <a:pt x="580168" y="558800"/>
                </a:lnTo>
                <a:lnTo>
                  <a:pt x="581816" y="557530"/>
                </a:lnTo>
                <a:lnTo>
                  <a:pt x="606383" y="506730"/>
                </a:lnTo>
                <a:lnTo>
                  <a:pt x="635046" y="491490"/>
                </a:lnTo>
                <a:lnTo>
                  <a:pt x="779802" y="491490"/>
                </a:lnTo>
                <a:lnTo>
                  <a:pt x="749315" y="461010"/>
                </a:lnTo>
                <a:lnTo>
                  <a:pt x="722090" y="445770"/>
                </a:lnTo>
                <a:lnTo>
                  <a:pt x="449044" y="445770"/>
                </a:lnTo>
                <a:lnTo>
                  <a:pt x="446011" y="444500"/>
                </a:lnTo>
                <a:lnTo>
                  <a:pt x="441545" y="438150"/>
                </a:lnTo>
                <a:lnTo>
                  <a:pt x="443052" y="431800"/>
                </a:lnTo>
                <a:lnTo>
                  <a:pt x="446922" y="429260"/>
                </a:lnTo>
                <a:lnTo>
                  <a:pt x="450510" y="427990"/>
                </a:lnTo>
                <a:lnTo>
                  <a:pt x="459519" y="422910"/>
                </a:lnTo>
                <a:lnTo>
                  <a:pt x="473997" y="416560"/>
                </a:lnTo>
                <a:lnTo>
                  <a:pt x="493995" y="410210"/>
                </a:lnTo>
                <a:lnTo>
                  <a:pt x="499354" y="408940"/>
                </a:lnTo>
                <a:lnTo>
                  <a:pt x="500229" y="401320"/>
                </a:lnTo>
                <a:lnTo>
                  <a:pt x="495763" y="398780"/>
                </a:lnTo>
                <a:lnTo>
                  <a:pt x="472449" y="381000"/>
                </a:lnTo>
                <a:lnTo>
                  <a:pt x="449044" y="358140"/>
                </a:lnTo>
                <a:lnTo>
                  <a:pt x="429044" y="328930"/>
                </a:lnTo>
                <a:lnTo>
                  <a:pt x="416914" y="297180"/>
                </a:lnTo>
                <a:close/>
              </a:path>
              <a:path w="1165225" h="892810">
                <a:moveTo>
                  <a:pt x="580168" y="558800"/>
                </a:moveTo>
                <a:lnTo>
                  <a:pt x="549099" y="558800"/>
                </a:lnTo>
                <a:lnTo>
                  <a:pt x="574651" y="560070"/>
                </a:lnTo>
                <a:lnTo>
                  <a:pt x="578521" y="560070"/>
                </a:lnTo>
                <a:lnTo>
                  <a:pt x="580168" y="558800"/>
                </a:lnTo>
                <a:close/>
              </a:path>
              <a:path w="1165225" h="892810">
                <a:moveTo>
                  <a:pt x="1163739" y="421640"/>
                </a:moveTo>
                <a:lnTo>
                  <a:pt x="865411" y="421640"/>
                </a:lnTo>
                <a:lnTo>
                  <a:pt x="891975" y="422910"/>
                </a:lnTo>
                <a:lnTo>
                  <a:pt x="925175" y="434340"/>
                </a:lnTo>
                <a:lnTo>
                  <a:pt x="952425" y="450850"/>
                </a:lnTo>
                <a:lnTo>
                  <a:pt x="973032" y="469900"/>
                </a:lnTo>
                <a:lnTo>
                  <a:pt x="986306" y="487680"/>
                </a:lnTo>
                <a:lnTo>
                  <a:pt x="988688" y="491490"/>
                </a:lnTo>
                <a:lnTo>
                  <a:pt x="988111" y="496570"/>
                </a:lnTo>
                <a:lnTo>
                  <a:pt x="984538" y="499110"/>
                </a:lnTo>
                <a:lnTo>
                  <a:pt x="981580" y="501650"/>
                </a:lnTo>
                <a:lnTo>
                  <a:pt x="1146397" y="501650"/>
                </a:lnTo>
                <a:lnTo>
                  <a:pt x="1158411" y="477520"/>
                </a:lnTo>
                <a:lnTo>
                  <a:pt x="1164738" y="427990"/>
                </a:lnTo>
                <a:lnTo>
                  <a:pt x="1163739" y="421640"/>
                </a:lnTo>
                <a:close/>
              </a:path>
              <a:path w="1165225" h="892810">
                <a:moveTo>
                  <a:pt x="266773" y="383540"/>
                </a:moveTo>
                <a:lnTo>
                  <a:pt x="131051" y="383540"/>
                </a:lnTo>
                <a:lnTo>
                  <a:pt x="136112" y="384810"/>
                </a:lnTo>
                <a:lnTo>
                  <a:pt x="151441" y="391160"/>
                </a:lnTo>
                <a:lnTo>
                  <a:pt x="195372" y="421640"/>
                </a:lnTo>
                <a:lnTo>
                  <a:pt x="220908" y="452120"/>
                </a:lnTo>
                <a:lnTo>
                  <a:pt x="230797" y="471170"/>
                </a:lnTo>
                <a:lnTo>
                  <a:pt x="238240" y="471170"/>
                </a:lnTo>
                <a:lnTo>
                  <a:pt x="241514" y="466090"/>
                </a:lnTo>
                <a:lnTo>
                  <a:pt x="262615" y="419100"/>
                </a:lnTo>
                <a:lnTo>
                  <a:pt x="266773" y="383540"/>
                </a:lnTo>
                <a:close/>
              </a:path>
              <a:path w="1165225" h="892810">
                <a:moveTo>
                  <a:pt x="1027257" y="396240"/>
                </a:moveTo>
                <a:lnTo>
                  <a:pt x="613984" y="396240"/>
                </a:lnTo>
                <a:lnTo>
                  <a:pt x="659835" y="401320"/>
                </a:lnTo>
                <a:lnTo>
                  <a:pt x="706475" y="416560"/>
                </a:lnTo>
                <a:lnTo>
                  <a:pt x="752042" y="441960"/>
                </a:lnTo>
                <a:lnTo>
                  <a:pt x="770851" y="455930"/>
                </a:lnTo>
                <a:lnTo>
                  <a:pt x="779484" y="455930"/>
                </a:lnTo>
                <a:lnTo>
                  <a:pt x="785735" y="452120"/>
                </a:lnTo>
                <a:lnTo>
                  <a:pt x="812299" y="435610"/>
                </a:lnTo>
                <a:lnTo>
                  <a:pt x="838855" y="425450"/>
                </a:lnTo>
                <a:lnTo>
                  <a:pt x="865411" y="421640"/>
                </a:lnTo>
                <a:lnTo>
                  <a:pt x="1163739" y="421640"/>
                </a:lnTo>
                <a:lnTo>
                  <a:pt x="1161343" y="406400"/>
                </a:lnTo>
                <a:lnTo>
                  <a:pt x="1034253" y="406400"/>
                </a:lnTo>
                <a:lnTo>
                  <a:pt x="1030681" y="403860"/>
                </a:lnTo>
                <a:lnTo>
                  <a:pt x="1029193" y="401320"/>
                </a:lnTo>
                <a:lnTo>
                  <a:pt x="1027904" y="397510"/>
                </a:lnTo>
                <a:lnTo>
                  <a:pt x="1027257" y="396240"/>
                </a:lnTo>
                <a:close/>
              </a:path>
              <a:path w="1165225" h="892810">
                <a:moveTo>
                  <a:pt x="613119" y="414020"/>
                </a:moveTo>
                <a:lnTo>
                  <a:pt x="587118" y="414020"/>
                </a:lnTo>
                <a:lnTo>
                  <a:pt x="559721" y="416560"/>
                </a:lnTo>
                <a:lnTo>
                  <a:pt x="535672" y="419100"/>
                </a:lnTo>
                <a:lnTo>
                  <a:pt x="533533" y="420370"/>
                </a:lnTo>
                <a:lnTo>
                  <a:pt x="499880" y="427990"/>
                </a:lnTo>
                <a:lnTo>
                  <a:pt x="475743" y="435610"/>
                </a:lnTo>
                <a:lnTo>
                  <a:pt x="461151" y="441960"/>
                </a:lnTo>
                <a:lnTo>
                  <a:pt x="456132" y="444500"/>
                </a:lnTo>
                <a:lnTo>
                  <a:pt x="454942" y="445770"/>
                </a:lnTo>
                <a:lnTo>
                  <a:pt x="722090" y="445770"/>
                </a:lnTo>
                <a:lnTo>
                  <a:pt x="699404" y="433070"/>
                </a:lnTo>
                <a:lnTo>
                  <a:pt x="670723" y="422910"/>
                </a:lnTo>
                <a:lnTo>
                  <a:pt x="641475" y="416560"/>
                </a:lnTo>
                <a:lnTo>
                  <a:pt x="613119" y="414020"/>
                </a:lnTo>
                <a:close/>
              </a:path>
              <a:path w="1165225" h="892810">
                <a:moveTo>
                  <a:pt x="1062553" y="273050"/>
                </a:moveTo>
                <a:lnTo>
                  <a:pt x="1054256" y="278130"/>
                </a:lnTo>
                <a:lnTo>
                  <a:pt x="1052171" y="287020"/>
                </a:lnTo>
                <a:lnTo>
                  <a:pt x="1046729" y="304800"/>
                </a:lnTo>
                <a:lnTo>
                  <a:pt x="1039714" y="320040"/>
                </a:lnTo>
                <a:lnTo>
                  <a:pt x="1031695" y="332740"/>
                </a:lnTo>
                <a:lnTo>
                  <a:pt x="1023239" y="344170"/>
                </a:lnTo>
                <a:lnTo>
                  <a:pt x="1020262" y="347980"/>
                </a:lnTo>
                <a:lnTo>
                  <a:pt x="1020262" y="353060"/>
                </a:lnTo>
                <a:lnTo>
                  <a:pt x="1045287" y="393700"/>
                </a:lnTo>
                <a:lnTo>
                  <a:pt x="1047073" y="397510"/>
                </a:lnTo>
                <a:lnTo>
                  <a:pt x="1045547" y="403860"/>
                </a:lnTo>
                <a:lnTo>
                  <a:pt x="1040189" y="406400"/>
                </a:lnTo>
                <a:lnTo>
                  <a:pt x="1161343" y="406400"/>
                </a:lnTo>
                <a:lnTo>
                  <a:pt x="1156948" y="378460"/>
                </a:lnTo>
                <a:lnTo>
                  <a:pt x="1137212" y="334010"/>
                </a:lnTo>
                <a:lnTo>
                  <a:pt x="1107703" y="298450"/>
                </a:lnTo>
                <a:lnTo>
                  <a:pt x="1070591" y="276860"/>
                </a:lnTo>
                <a:lnTo>
                  <a:pt x="1062553" y="273050"/>
                </a:lnTo>
                <a:close/>
              </a:path>
              <a:path w="1165225" h="892810">
                <a:moveTo>
                  <a:pt x="733303" y="283210"/>
                </a:moveTo>
                <a:lnTo>
                  <a:pt x="427312" y="283210"/>
                </a:lnTo>
                <a:lnTo>
                  <a:pt x="431777" y="285750"/>
                </a:lnTo>
                <a:lnTo>
                  <a:pt x="432968" y="290830"/>
                </a:lnTo>
                <a:lnTo>
                  <a:pt x="449087" y="328930"/>
                </a:lnTo>
                <a:lnTo>
                  <a:pt x="474236" y="359410"/>
                </a:lnTo>
                <a:lnTo>
                  <a:pt x="531132" y="400050"/>
                </a:lnTo>
                <a:lnTo>
                  <a:pt x="538314" y="401320"/>
                </a:lnTo>
                <a:lnTo>
                  <a:pt x="545161" y="400050"/>
                </a:lnTo>
                <a:lnTo>
                  <a:pt x="574050" y="396240"/>
                </a:lnTo>
                <a:lnTo>
                  <a:pt x="1027257" y="396240"/>
                </a:lnTo>
                <a:lnTo>
                  <a:pt x="1024020" y="389890"/>
                </a:lnTo>
                <a:lnTo>
                  <a:pt x="994125" y="353060"/>
                </a:lnTo>
                <a:lnTo>
                  <a:pt x="973163" y="344170"/>
                </a:lnTo>
                <a:lnTo>
                  <a:pt x="938992" y="344170"/>
                </a:lnTo>
                <a:lnTo>
                  <a:pt x="933930" y="339090"/>
                </a:lnTo>
                <a:lnTo>
                  <a:pt x="933930" y="335280"/>
                </a:lnTo>
                <a:lnTo>
                  <a:pt x="729173" y="335280"/>
                </a:lnTo>
                <a:lnTo>
                  <a:pt x="727684" y="334010"/>
                </a:lnTo>
                <a:lnTo>
                  <a:pt x="724410" y="332740"/>
                </a:lnTo>
                <a:lnTo>
                  <a:pt x="722549" y="328930"/>
                </a:lnTo>
                <a:lnTo>
                  <a:pt x="722649" y="327660"/>
                </a:lnTo>
                <a:lnTo>
                  <a:pt x="722748" y="326390"/>
                </a:lnTo>
                <a:lnTo>
                  <a:pt x="722847" y="325120"/>
                </a:lnTo>
                <a:lnTo>
                  <a:pt x="724504" y="311150"/>
                </a:lnTo>
                <a:lnTo>
                  <a:pt x="728038" y="297180"/>
                </a:lnTo>
                <a:lnTo>
                  <a:pt x="733303" y="283210"/>
                </a:lnTo>
                <a:close/>
              </a:path>
              <a:path w="1165225" h="892810">
                <a:moveTo>
                  <a:pt x="962095" y="341630"/>
                </a:moveTo>
                <a:lnTo>
                  <a:pt x="944350" y="342900"/>
                </a:lnTo>
                <a:lnTo>
                  <a:pt x="938992" y="344170"/>
                </a:lnTo>
                <a:lnTo>
                  <a:pt x="973163" y="344170"/>
                </a:lnTo>
                <a:lnTo>
                  <a:pt x="962095" y="341630"/>
                </a:lnTo>
                <a:close/>
              </a:path>
              <a:path w="1165225" h="892810">
                <a:moveTo>
                  <a:pt x="1016318" y="323850"/>
                </a:moveTo>
                <a:lnTo>
                  <a:pt x="959714" y="323850"/>
                </a:lnTo>
                <a:lnTo>
                  <a:pt x="975571" y="326390"/>
                </a:lnTo>
                <a:lnTo>
                  <a:pt x="988469" y="330200"/>
                </a:lnTo>
                <a:lnTo>
                  <a:pt x="997935" y="334010"/>
                </a:lnTo>
                <a:lnTo>
                  <a:pt x="1002401" y="336550"/>
                </a:lnTo>
                <a:lnTo>
                  <a:pt x="1008056" y="335280"/>
                </a:lnTo>
                <a:lnTo>
                  <a:pt x="1011331" y="331470"/>
                </a:lnTo>
                <a:lnTo>
                  <a:pt x="1016318" y="323850"/>
                </a:lnTo>
                <a:close/>
              </a:path>
              <a:path w="1165225" h="892810">
                <a:moveTo>
                  <a:pt x="823676" y="247650"/>
                </a:moveTo>
                <a:lnTo>
                  <a:pt x="785936" y="254000"/>
                </a:lnTo>
                <a:lnTo>
                  <a:pt x="749063" y="290830"/>
                </a:lnTo>
                <a:lnTo>
                  <a:pt x="740052" y="328930"/>
                </a:lnTo>
                <a:lnTo>
                  <a:pt x="739952" y="330200"/>
                </a:lnTo>
                <a:lnTo>
                  <a:pt x="739853" y="331470"/>
                </a:lnTo>
                <a:lnTo>
                  <a:pt x="736616" y="335280"/>
                </a:lnTo>
                <a:lnTo>
                  <a:pt x="933930" y="335280"/>
                </a:lnTo>
                <a:lnTo>
                  <a:pt x="933930" y="330200"/>
                </a:lnTo>
                <a:lnTo>
                  <a:pt x="937206" y="326390"/>
                </a:lnTo>
                <a:lnTo>
                  <a:pt x="941373" y="325120"/>
                </a:lnTo>
                <a:lnTo>
                  <a:pt x="959714" y="323850"/>
                </a:lnTo>
                <a:lnTo>
                  <a:pt x="1016318" y="323850"/>
                </a:lnTo>
                <a:lnTo>
                  <a:pt x="1028784" y="304800"/>
                </a:lnTo>
                <a:lnTo>
                  <a:pt x="1041324" y="269240"/>
                </a:lnTo>
                <a:lnTo>
                  <a:pt x="1041387" y="251460"/>
                </a:lnTo>
                <a:lnTo>
                  <a:pt x="850595" y="251460"/>
                </a:lnTo>
                <a:lnTo>
                  <a:pt x="845832" y="250190"/>
                </a:lnTo>
                <a:lnTo>
                  <a:pt x="823676" y="247650"/>
                </a:lnTo>
                <a:close/>
              </a:path>
              <a:path w="1165225" h="892810">
                <a:moveTo>
                  <a:pt x="206982" y="100330"/>
                </a:moveTo>
                <a:lnTo>
                  <a:pt x="201326" y="100330"/>
                </a:lnTo>
                <a:lnTo>
                  <a:pt x="155624" y="110490"/>
                </a:lnTo>
                <a:lnTo>
                  <a:pt x="112364" y="137160"/>
                </a:lnTo>
                <a:lnTo>
                  <a:pt x="74331" y="175260"/>
                </a:lnTo>
                <a:lnTo>
                  <a:pt x="44311" y="219710"/>
                </a:lnTo>
                <a:lnTo>
                  <a:pt x="25090" y="265430"/>
                </a:lnTo>
                <a:lnTo>
                  <a:pt x="19454" y="307340"/>
                </a:lnTo>
                <a:lnTo>
                  <a:pt x="19513" y="308610"/>
                </a:lnTo>
                <a:lnTo>
                  <a:pt x="19632" y="311150"/>
                </a:lnTo>
                <a:lnTo>
                  <a:pt x="19751" y="313690"/>
                </a:lnTo>
                <a:lnTo>
                  <a:pt x="26616" y="316230"/>
                </a:lnTo>
                <a:lnTo>
                  <a:pt x="40672" y="304800"/>
                </a:lnTo>
                <a:lnTo>
                  <a:pt x="50674" y="298450"/>
                </a:lnTo>
                <a:lnTo>
                  <a:pt x="61067" y="292100"/>
                </a:lnTo>
                <a:lnTo>
                  <a:pt x="71829" y="287020"/>
                </a:lnTo>
                <a:lnTo>
                  <a:pt x="75699" y="285750"/>
                </a:lnTo>
                <a:lnTo>
                  <a:pt x="417786" y="285750"/>
                </a:lnTo>
                <a:lnTo>
                  <a:pt x="427312" y="283210"/>
                </a:lnTo>
                <a:lnTo>
                  <a:pt x="733303" y="283210"/>
                </a:lnTo>
                <a:lnTo>
                  <a:pt x="740151" y="271780"/>
                </a:lnTo>
                <a:lnTo>
                  <a:pt x="742831" y="267970"/>
                </a:lnTo>
                <a:lnTo>
                  <a:pt x="741956" y="262890"/>
                </a:lnTo>
                <a:lnTo>
                  <a:pt x="738384" y="259080"/>
                </a:lnTo>
                <a:lnTo>
                  <a:pt x="727300" y="252730"/>
                </a:lnTo>
                <a:lnTo>
                  <a:pt x="530835" y="252730"/>
                </a:lnTo>
                <a:lnTo>
                  <a:pt x="525216" y="251460"/>
                </a:lnTo>
                <a:lnTo>
                  <a:pt x="522834" y="246380"/>
                </a:lnTo>
                <a:lnTo>
                  <a:pt x="514929" y="231140"/>
                </a:lnTo>
                <a:lnTo>
                  <a:pt x="501800" y="212090"/>
                </a:lnTo>
                <a:lnTo>
                  <a:pt x="490893" y="199390"/>
                </a:lnTo>
                <a:lnTo>
                  <a:pt x="209921" y="199390"/>
                </a:lnTo>
                <a:lnTo>
                  <a:pt x="206348" y="196850"/>
                </a:lnTo>
                <a:lnTo>
                  <a:pt x="204861" y="193040"/>
                </a:lnTo>
                <a:lnTo>
                  <a:pt x="202917" y="186690"/>
                </a:lnTo>
                <a:lnTo>
                  <a:pt x="200451" y="168910"/>
                </a:lnTo>
                <a:lnTo>
                  <a:pt x="200773" y="157480"/>
                </a:lnTo>
                <a:lnTo>
                  <a:pt x="200880" y="153670"/>
                </a:lnTo>
                <a:lnTo>
                  <a:pt x="200987" y="149860"/>
                </a:lnTo>
                <a:lnTo>
                  <a:pt x="201094" y="146050"/>
                </a:lnTo>
                <a:lnTo>
                  <a:pt x="201166" y="143510"/>
                </a:lnTo>
                <a:lnTo>
                  <a:pt x="208767" y="111760"/>
                </a:lnTo>
                <a:lnTo>
                  <a:pt x="210554" y="106680"/>
                </a:lnTo>
                <a:lnTo>
                  <a:pt x="206982" y="100330"/>
                </a:lnTo>
                <a:close/>
              </a:path>
              <a:path w="1165225" h="892810">
                <a:moveTo>
                  <a:pt x="639248" y="219710"/>
                </a:moveTo>
                <a:lnTo>
                  <a:pt x="596283" y="223520"/>
                </a:lnTo>
                <a:lnTo>
                  <a:pt x="560851" y="236220"/>
                </a:lnTo>
                <a:lnTo>
                  <a:pt x="535301" y="250190"/>
                </a:lnTo>
                <a:lnTo>
                  <a:pt x="530835" y="252730"/>
                </a:lnTo>
                <a:lnTo>
                  <a:pt x="727300" y="252730"/>
                </a:lnTo>
                <a:lnTo>
                  <a:pt x="687398" y="229870"/>
                </a:lnTo>
                <a:lnTo>
                  <a:pt x="639248" y="219710"/>
                </a:lnTo>
                <a:close/>
              </a:path>
              <a:path w="1165225" h="892810">
                <a:moveTo>
                  <a:pt x="1041464" y="229870"/>
                </a:moveTo>
                <a:lnTo>
                  <a:pt x="818464" y="229870"/>
                </a:lnTo>
                <a:lnTo>
                  <a:pt x="850018" y="233680"/>
                </a:lnTo>
                <a:lnTo>
                  <a:pt x="854781" y="234950"/>
                </a:lnTo>
                <a:lnTo>
                  <a:pt x="857721" y="240030"/>
                </a:lnTo>
                <a:lnTo>
                  <a:pt x="856531" y="243840"/>
                </a:lnTo>
                <a:lnTo>
                  <a:pt x="855339" y="248920"/>
                </a:lnTo>
                <a:lnTo>
                  <a:pt x="850595" y="251460"/>
                </a:lnTo>
                <a:lnTo>
                  <a:pt x="1041387" y="251460"/>
                </a:lnTo>
                <a:lnTo>
                  <a:pt x="1041464" y="229870"/>
                </a:lnTo>
                <a:close/>
              </a:path>
              <a:path w="1165225" h="892810">
                <a:moveTo>
                  <a:pt x="1030812" y="201930"/>
                </a:moveTo>
                <a:lnTo>
                  <a:pt x="628332" y="201930"/>
                </a:lnTo>
                <a:lnTo>
                  <a:pt x="671289" y="207010"/>
                </a:lnTo>
                <a:lnTo>
                  <a:pt x="712747" y="222250"/>
                </a:lnTo>
                <a:lnTo>
                  <a:pt x="751779" y="247650"/>
                </a:lnTo>
                <a:lnTo>
                  <a:pt x="754757" y="250190"/>
                </a:lnTo>
                <a:lnTo>
                  <a:pt x="759203" y="250190"/>
                </a:lnTo>
                <a:lnTo>
                  <a:pt x="762478" y="248920"/>
                </a:lnTo>
                <a:lnTo>
                  <a:pt x="774440" y="241300"/>
                </a:lnTo>
                <a:lnTo>
                  <a:pt x="793187" y="233680"/>
                </a:lnTo>
                <a:lnTo>
                  <a:pt x="818464" y="229870"/>
                </a:lnTo>
                <a:lnTo>
                  <a:pt x="1041464" y="229870"/>
                </a:lnTo>
                <a:lnTo>
                  <a:pt x="1041473" y="227330"/>
                </a:lnTo>
                <a:lnTo>
                  <a:pt x="1030812" y="201930"/>
                </a:lnTo>
                <a:close/>
              </a:path>
              <a:path w="1165225" h="892810">
                <a:moveTo>
                  <a:pt x="786163" y="130810"/>
                </a:moveTo>
                <a:lnTo>
                  <a:pt x="388686" y="130810"/>
                </a:lnTo>
                <a:lnTo>
                  <a:pt x="409644" y="132080"/>
                </a:lnTo>
                <a:lnTo>
                  <a:pt x="430027" y="137160"/>
                </a:lnTo>
                <a:lnTo>
                  <a:pt x="468971" y="156210"/>
                </a:lnTo>
                <a:lnTo>
                  <a:pt x="506182" y="190500"/>
                </a:lnTo>
                <a:lnTo>
                  <a:pt x="532379" y="227330"/>
                </a:lnTo>
                <a:lnTo>
                  <a:pt x="537459" y="228600"/>
                </a:lnTo>
                <a:lnTo>
                  <a:pt x="541626" y="226060"/>
                </a:lnTo>
                <a:lnTo>
                  <a:pt x="584802" y="208280"/>
                </a:lnTo>
                <a:lnTo>
                  <a:pt x="628332" y="201930"/>
                </a:lnTo>
                <a:lnTo>
                  <a:pt x="1030812" y="201930"/>
                </a:lnTo>
                <a:lnTo>
                  <a:pt x="1021751" y="180340"/>
                </a:lnTo>
                <a:lnTo>
                  <a:pt x="996918" y="153670"/>
                </a:lnTo>
                <a:lnTo>
                  <a:pt x="979951" y="143510"/>
                </a:lnTo>
                <a:lnTo>
                  <a:pt x="791316" y="143510"/>
                </a:lnTo>
                <a:lnTo>
                  <a:pt x="788340" y="138430"/>
                </a:lnTo>
                <a:lnTo>
                  <a:pt x="785661" y="134620"/>
                </a:lnTo>
                <a:lnTo>
                  <a:pt x="786163" y="130810"/>
                </a:lnTo>
                <a:close/>
              </a:path>
              <a:path w="1165225" h="892810">
                <a:moveTo>
                  <a:pt x="665254" y="13970"/>
                </a:moveTo>
                <a:lnTo>
                  <a:pt x="613334" y="15240"/>
                </a:lnTo>
                <a:lnTo>
                  <a:pt x="570465" y="26670"/>
                </a:lnTo>
                <a:lnTo>
                  <a:pt x="563618" y="29210"/>
                </a:lnTo>
                <a:lnTo>
                  <a:pt x="560660" y="38100"/>
                </a:lnTo>
                <a:lnTo>
                  <a:pt x="564233" y="44450"/>
                </a:lnTo>
                <a:lnTo>
                  <a:pt x="569401" y="57150"/>
                </a:lnTo>
                <a:lnTo>
                  <a:pt x="572800" y="69850"/>
                </a:lnTo>
                <a:lnTo>
                  <a:pt x="574358" y="83820"/>
                </a:lnTo>
                <a:lnTo>
                  <a:pt x="574143" y="91440"/>
                </a:lnTo>
                <a:lnTo>
                  <a:pt x="574036" y="95250"/>
                </a:lnTo>
                <a:lnTo>
                  <a:pt x="574000" y="96520"/>
                </a:lnTo>
                <a:lnTo>
                  <a:pt x="573777" y="100330"/>
                </a:lnTo>
                <a:lnTo>
                  <a:pt x="573703" y="101600"/>
                </a:lnTo>
                <a:lnTo>
                  <a:pt x="570168" y="104140"/>
                </a:lnTo>
                <a:lnTo>
                  <a:pt x="566000" y="105410"/>
                </a:lnTo>
                <a:lnTo>
                  <a:pt x="230164" y="105410"/>
                </a:lnTo>
                <a:lnTo>
                  <a:pt x="219601" y="137160"/>
                </a:lnTo>
                <a:lnTo>
                  <a:pt x="217327" y="162560"/>
                </a:lnTo>
                <a:lnTo>
                  <a:pt x="219238" y="180340"/>
                </a:lnTo>
                <a:lnTo>
                  <a:pt x="221234" y="186690"/>
                </a:lnTo>
                <a:lnTo>
                  <a:pt x="223020" y="191770"/>
                </a:lnTo>
                <a:lnTo>
                  <a:pt x="220676" y="196850"/>
                </a:lnTo>
                <a:lnTo>
                  <a:pt x="216210" y="198120"/>
                </a:lnTo>
                <a:lnTo>
                  <a:pt x="215317" y="199390"/>
                </a:lnTo>
                <a:lnTo>
                  <a:pt x="490893" y="199390"/>
                </a:lnTo>
                <a:lnTo>
                  <a:pt x="483258" y="190500"/>
                </a:lnTo>
                <a:lnTo>
                  <a:pt x="459109" y="171450"/>
                </a:lnTo>
                <a:lnTo>
                  <a:pt x="433900" y="157480"/>
                </a:lnTo>
                <a:lnTo>
                  <a:pt x="336479" y="157480"/>
                </a:lnTo>
                <a:lnTo>
                  <a:pt x="331455" y="154940"/>
                </a:lnTo>
                <a:lnTo>
                  <a:pt x="330264" y="149860"/>
                </a:lnTo>
                <a:lnTo>
                  <a:pt x="329074" y="146050"/>
                </a:lnTo>
                <a:lnTo>
                  <a:pt x="331752" y="140970"/>
                </a:lnTo>
                <a:lnTo>
                  <a:pt x="349609" y="135890"/>
                </a:lnTo>
                <a:lnTo>
                  <a:pt x="375848" y="130810"/>
                </a:lnTo>
                <a:lnTo>
                  <a:pt x="786163" y="130810"/>
                </a:lnTo>
                <a:lnTo>
                  <a:pt x="786331" y="129540"/>
                </a:lnTo>
                <a:lnTo>
                  <a:pt x="790201" y="127000"/>
                </a:lnTo>
                <a:lnTo>
                  <a:pt x="794726" y="123190"/>
                </a:lnTo>
                <a:lnTo>
                  <a:pt x="805867" y="116840"/>
                </a:lnTo>
                <a:lnTo>
                  <a:pt x="823314" y="110490"/>
                </a:lnTo>
                <a:lnTo>
                  <a:pt x="846762" y="102870"/>
                </a:lnTo>
                <a:lnTo>
                  <a:pt x="851823" y="101600"/>
                </a:lnTo>
                <a:lnTo>
                  <a:pt x="854130" y="96520"/>
                </a:lnTo>
                <a:lnTo>
                  <a:pt x="850856" y="91440"/>
                </a:lnTo>
                <a:lnTo>
                  <a:pt x="819026" y="62230"/>
                </a:lnTo>
                <a:lnTo>
                  <a:pt x="773729" y="38100"/>
                </a:lnTo>
                <a:lnTo>
                  <a:pt x="720596" y="21590"/>
                </a:lnTo>
                <a:lnTo>
                  <a:pt x="665254" y="13970"/>
                </a:lnTo>
                <a:close/>
              </a:path>
              <a:path w="1165225" h="892810">
                <a:moveTo>
                  <a:pt x="402743" y="148590"/>
                </a:moveTo>
                <a:lnTo>
                  <a:pt x="372594" y="148590"/>
                </a:lnTo>
                <a:lnTo>
                  <a:pt x="341242" y="156210"/>
                </a:lnTo>
                <a:lnTo>
                  <a:pt x="336479" y="157480"/>
                </a:lnTo>
                <a:lnTo>
                  <a:pt x="433900" y="157480"/>
                </a:lnTo>
                <a:lnTo>
                  <a:pt x="431608" y="156210"/>
                </a:lnTo>
                <a:lnTo>
                  <a:pt x="402743" y="148590"/>
                </a:lnTo>
                <a:close/>
              </a:path>
              <a:path w="1165225" h="892810">
                <a:moveTo>
                  <a:pt x="895510" y="115570"/>
                </a:moveTo>
                <a:lnTo>
                  <a:pt x="888663" y="115570"/>
                </a:lnTo>
                <a:lnTo>
                  <a:pt x="885090" y="116840"/>
                </a:lnTo>
                <a:lnTo>
                  <a:pt x="878369" y="116840"/>
                </a:lnTo>
                <a:lnTo>
                  <a:pt x="869452" y="118110"/>
                </a:lnTo>
                <a:lnTo>
                  <a:pt x="858471" y="119380"/>
                </a:lnTo>
                <a:lnTo>
                  <a:pt x="845553" y="121920"/>
                </a:lnTo>
                <a:lnTo>
                  <a:pt x="826392" y="128270"/>
                </a:lnTo>
                <a:lnTo>
                  <a:pt x="812369" y="134620"/>
                </a:lnTo>
                <a:lnTo>
                  <a:pt x="803705" y="138430"/>
                </a:lnTo>
                <a:lnTo>
                  <a:pt x="800619" y="140970"/>
                </a:lnTo>
                <a:lnTo>
                  <a:pt x="796750" y="143510"/>
                </a:lnTo>
                <a:lnTo>
                  <a:pt x="979951" y="143510"/>
                </a:lnTo>
                <a:lnTo>
                  <a:pt x="965105" y="134620"/>
                </a:lnTo>
                <a:lnTo>
                  <a:pt x="930054" y="120650"/>
                </a:lnTo>
                <a:lnTo>
                  <a:pt x="895510" y="115570"/>
                </a:lnTo>
                <a:close/>
              </a:path>
              <a:path w="1165225" h="892810">
                <a:moveTo>
                  <a:pt x="429340" y="0"/>
                </a:moveTo>
                <a:lnTo>
                  <a:pt x="382824" y="5080"/>
                </a:lnTo>
                <a:lnTo>
                  <a:pt x="336774" y="17780"/>
                </a:lnTo>
                <a:lnTo>
                  <a:pt x="294102" y="39370"/>
                </a:lnTo>
                <a:lnTo>
                  <a:pt x="257719" y="68580"/>
                </a:lnTo>
                <a:lnTo>
                  <a:pt x="230536" y="105410"/>
                </a:lnTo>
                <a:lnTo>
                  <a:pt x="564511" y="105410"/>
                </a:lnTo>
                <a:lnTo>
                  <a:pt x="559748" y="104140"/>
                </a:lnTo>
                <a:lnTo>
                  <a:pt x="556195" y="100330"/>
                </a:lnTo>
                <a:lnTo>
                  <a:pt x="556790" y="95250"/>
                </a:lnTo>
                <a:lnTo>
                  <a:pt x="557155" y="83820"/>
                </a:lnTo>
                <a:lnTo>
                  <a:pt x="554362" y="64770"/>
                </a:lnTo>
                <a:lnTo>
                  <a:pt x="521346" y="21590"/>
                </a:lnTo>
                <a:lnTo>
                  <a:pt x="479069" y="5080"/>
                </a:lnTo>
                <a:lnTo>
                  <a:pt x="454867" y="1270"/>
                </a:lnTo>
                <a:lnTo>
                  <a:pt x="429340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257E54F-9D4C-C622-2AFF-4290DC7BFA8C}"/>
              </a:ext>
            </a:extLst>
          </p:cNvPr>
          <p:cNvSpPr txBox="1"/>
          <p:nvPr/>
        </p:nvSpPr>
        <p:spPr>
          <a:xfrm>
            <a:off x="936671" y="8694018"/>
            <a:ext cx="11255329" cy="1072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381000" indent="-342900">
              <a:lnSpc>
                <a:spcPct val="100000"/>
              </a:lnSpc>
              <a:spcBef>
                <a:spcPts val="2000"/>
              </a:spcBef>
              <a:buFont typeface="Wingdings" panose="05000000000000000000" pitchFamily="2" charset="2"/>
              <a:buChar char="Ø"/>
            </a:pP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</a:t>
            </a:r>
            <a:r>
              <a:rPr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function,</a:t>
            </a:r>
            <a:r>
              <a:rPr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sz="2600" spc="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  <a:r>
              <a:rPr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is:</a:t>
            </a:r>
            <a:endParaRPr lang="en-US" sz="2600" i="1" dirty="0">
              <a:solidFill>
                <a:srgbClr val="5358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>
              <a:lnSpc>
                <a:spcPct val="100000"/>
              </a:lnSpc>
              <a:spcBef>
                <a:spcPts val="2000"/>
              </a:spcBef>
            </a:pP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sz="26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sz="26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3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sz="2600" i="1" spc="-2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sz="26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600" i="1" baseline="-203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6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sz="2600" i="1" baseline="-203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sz="26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600" i="1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3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6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1))</a:t>
            </a:r>
            <a:r>
              <a:rPr sz="2600" spc="-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3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sz="2600" spc="-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600" i="1" spc="-15" baseline="-203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600" i="1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600" i="1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sz="2600" i="1" spc="-15" baseline="-203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sz="26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600" i="1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3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6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spc="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</a:t>
            </a:r>
            <a:r>
              <a:rPr sz="2600" spc="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sz="26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sz="2600" i="1" baseline="-203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sz="2600" spc="-229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600" i="1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3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6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i="1" spc="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</a:t>
            </a:r>
            <a:r>
              <a:rPr sz="2600" spc="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endParaRPr lang="en-US" sz="2600" spc="30" dirty="0">
              <a:solidFill>
                <a:srgbClr val="5358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A822D07E-305D-E4B6-4A1C-069BCE69B952}"/>
              </a:ext>
            </a:extLst>
          </p:cNvPr>
          <p:cNvSpPr txBox="1"/>
          <p:nvPr/>
        </p:nvSpPr>
        <p:spPr>
          <a:xfrm>
            <a:off x="3574391" y="4771716"/>
            <a:ext cx="2497598" cy="3545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sz="2200" spc="2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object 8">
            <a:extLst>
              <a:ext uri="{FF2B5EF4-FFF2-40B4-BE49-F238E27FC236}">
                <a16:creationId xmlns:a16="http://schemas.microsoft.com/office/drawing/2014/main" id="{17FCCEAE-84B8-15EE-3251-D6625585EC6E}"/>
              </a:ext>
            </a:extLst>
          </p:cNvPr>
          <p:cNvGrpSpPr/>
          <p:nvPr/>
        </p:nvGrpSpPr>
        <p:grpSpPr>
          <a:xfrm>
            <a:off x="2491427" y="4154476"/>
            <a:ext cx="1157041" cy="611496"/>
            <a:chOff x="6046738" y="3714910"/>
            <a:chExt cx="1157041" cy="611496"/>
          </a:xfrm>
        </p:grpSpPr>
        <p:sp>
          <p:nvSpPr>
            <p:cNvPr id="148" name="object 9">
              <a:extLst>
                <a:ext uri="{FF2B5EF4-FFF2-40B4-BE49-F238E27FC236}">
                  <a16:creationId xmlns:a16="http://schemas.microsoft.com/office/drawing/2014/main" id="{40BD1E0C-1527-251E-EE6B-93F1043DC96D}"/>
                </a:ext>
              </a:extLst>
            </p:cNvPr>
            <p:cNvSpPr/>
            <p:nvPr/>
          </p:nvSpPr>
          <p:spPr>
            <a:xfrm>
              <a:off x="6046738" y="3787291"/>
              <a:ext cx="1019810" cy="539115"/>
            </a:xfrm>
            <a:custGeom>
              <a:avLst/>
              <a:gdLst/>
              <a:ahLst/>
              <a:cxnLst/>
              <a:rect l="l" t="t" r="r" b="b"/>
              <a:pathLst>
                <a:path w="1019809" h="539114">
                  <a:moveTo>
                    <a:pt x="1019789" y="0"/>
                  </a:moveTo>
                  <a:lnTo>
                    <a:pt x="1001272" y="9781"/>
                  </a:lnTo>
                  <a:lnTo>
                    <a:pt x="0" y="538672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9" name="object 10">
              <a:extLst>
                <a:ext uri="{FF2B5EF4-FFF2-40B4-BE49-F238E27FC236}">
                  <a16:creationId xmlns:a16="http://schemas.microsoft.com/office/drawing/2014/main" id="{7ADEFC9E-EF7F-031C-164E-3C3FCC53D692}"/>
                </a:ext>
              </a:extLst>
            </p:cNvPr>
            <p:cNvSpPr/>
            <p:nvPr/>
          </p:nvSpPr>
          <p:spPr>
            <a:xfrm>
              <a:off x="7006929" y="3714910"/>
              <a:ext cx="196850" cy="160020"/>
            </a:xfrm>
            <a:custGeom>
              <a:avLst/>
              <a:gdLst/>
              <a:ahLst/>
              <a:cxnLst/>
              <a:rect l="l" t="t" r="r" b="b"/>
              <a:pathLst>
                <a:path w="196850" h="160020">
                  <a:moveTo>
                    <a:pt x="196625" y="0"/>
                  </a:moveTo>
                  <a:lnTo>
                    <a:pt x="0" y="4389"/>
                  </a:lnTo>
                  <a:lnTo>
                    <a:pt x="82160" y="159934"/>
                  </a:lnTo>
                  <a:lnTo>
                    <a:pt x="196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2" name="object 11">
            <a:extLst>
              <a:ext uri="{FF2B5EF4-FFF2-40B4-BE49-F238E27FC236}">
                <a16:creationId xmlns:a16="http://schemas.microsoft.com/office/drawing/2014/main" id="{7B9657F4-356E-2DDA-4439-442377775803}"/>
              </a:ext>
            </a:extLst>
          </p:cNvPr>
          <p:cNvGrpSpPr/>
          <p:nvPr/>
        </p:nvGrpSpPr>
        <p:grpSpPr>
          <a:xfrm>
            <a:off x="2656964" y="5818405"/>
            <a:ext cx="1308129" cy="435831"/>
            <a:chOff x="6212275" y="5378839"/>
            <a:chExt cx="1308129" cy="435831"/>
          </a:xfrm>
        </p:grpSpPr>
        <p:sp>
          <p:nvSpPr>
            <p:cNvPr id="146" name="object 12">
              <a:extLst>
                <a:ext uri="{FF2B5EF4-FFF2-40B4-BE49-F238E27FC236}">
                  <a16:creationId xmlns:a16="http://schemas.microsoft.com/office/drawing/2014/main" id="{39DEF40A-3BEE-4BDE-92BC-472445FC2520}"/>
                </a:ext>
              </a:extLst>
            </p:cNvPr>
            <p:cNvSpPr/>
            <p:nvPr/>
          </p:nvSpPr>
          <p:spPr>
            <a:xfrm>
              <a:off x="6212275" y="5378839"/>
              <a:ext cx="1160145" cy="358140"/>
            </a:xfrm>
            <a:custGeom>
              <a:avLst/>
              <a:gdLst/>
              <a:ahLst/>
              <a:cxnLst/>
              <a:rect l="l" t="t" r="r" b="b"/>
              <a:pathLst>
                <a:path w="1160145" h="358139">
                  <a:moveTo>
                    <a:pt x="1159758" y="357776"/>
                  </a:moveTo>
                  <a:lnTo>
                    <a:pt x="1139746" y="351603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7" name="object 13">
              <a:extLst>
                <a:ext uri="{FF2B5EF4-FFF2-40B4-BE49-F238E27FC236}">
                  <a16:creationId xmlns:a16="http://schemas.microsoft.com/office/drawing/2014/main" id="{0A675D82-3994-1659-1DAB-59207C14CD0A}"/>
                </a:ext>
              </a:extLst>
            </p:cNvPr>
            <p:cNvSpPr/>
            <p:nvPr/>
          </p:nvSpPr>
          <p:spPr>
            <a:xfrm>
              <a:off x="7326094" y="5646395"/>
              <a:ext cx="194310" cy="168275"/>
            </a:xfrm>
            <a:custGeom>
              <a:avLst/>
              <a:gdLst/>
              <a:ahLst/>
              <a:cxnLst/>
              <a:rect l="l" t="t" r="r" b="b"/>
              <a:pathLst>
                <a:path w="194309" h="168275">
                  <a:moveTo>
                    <a:pt x="51856" y="0"/>
                  </a:moveTo>
                  <a:lnTo>
                    <a:pt x="0" y="168094"/>
                  </a:lnTo>
                  <a:lnTo>
                    <a:pt x="194022" y="135902"/>
                  </a:lnTo>
                  <a:lnTo>
                    <a:pt x="51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3" name="object 14">
            <a:extLst>
              <a:ext uri="{FF2B5EF4-FFF2-40B4-BE49-F238E27FC236}">
                <a16:creationId xmlns:a16="http://schemas.microsoft.com/office/drawing/2014/main" id="{EF788E58-289D-F804-A8C0-3E25140CC22E}"/>
              </a:ext>
            </a:extLst>
          </p:cNvPr>
          <p:cNvGrpSpPr/>
          <p:nvPr/>
        </p:nvGrpSpPr>
        <p:grpSpPr>
          <a:xfrm>
            <a:off x="5767752" y="3786172"/>
            <a:ext cx="702641" cy="176530"/>
            <a:chOff x="9323063" y="3346606"/>
            <a:chExt cx="702641" cy="176530"/>
          </a:xfrm>
        </p:grpSpPr>
        <p:sp>
          <p:nvSpPr>
            <p:cNvPr id="144" name="object 15">
              <a:extLst>
                <a:ext uri="{FF2B5EF4-FFF2-40B4-BE49-F238E27FC236}">
                  <a16:creationId xmlns:a16="http://schemas.microsoft.com/office/drawing/2014/main" id="{DD8608D6-5D4C-860B-B145-D703ED249ADB}"/>
                </a:ext>
              </a:extLst>
            </p:cNvPr>
            <p:cNvSpPr/>
            <p:nvPr/>
          </p:nvSpPr>
          <p:spPr>
            <a:xfrm>
              <a:off x="9323063" y="3434561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70">
                  <a:moveTo>
                    <a:pt x="547052" y="0"/>
                  </a:moveTo>
                  <a:lnTo>
                    <a:pt x="526110" y="0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5" name="object 16">
              <a:extLst>
                <a:ext uri="{FF2B5EF4-FFF2-40B4-BE49-F238E27FC236}">
                  <a16:creationId xmlns:a16="http://schemas.microsoft.com/office/drawing/2014/main" id="{1A27DF16-E51E-9C7C-CAA2-B130305F2742}"/>
                </a:ext>
              </a:extLst>
            </p:cNvPr>
            <p:cNvSpPr/>
            <p:nvPr/>
          </p:nvSpPr>
          <p:spPr>
            <a:xfrm>
              <a:off x="9849174" y="3346606"/>
              <a:ext cx="176530" cy="176530"/>
            </a:xfrm>
            <a:custGeom>
              <a:avLst/>
              <a:gdLst/>
              <a:ahLst/>
              <a:cxnLst/>
              <a:rect l="l" t="t" r="r" b="b"/>
              <a:pathLst>
                <a:path w="176529" h="176529">
                  <a:moveTo>
                    <a:pt x="0" y="0"/>
                  </a:moveTo>
                  <a:lnTo>
                    <a:pt x="0" y="175910"/>
                  </a:lnTo>
                  <a:lnTo>
                    <a:pt x="175910" y="879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14" name="object 17">
            <a:extLst>
              <a:ext uri="{FF2B5EF4-FFF2-40B4-BE49-F238E27FC236}">
                <a16:creationId xmlns:a16="http://schemas.microsoft.com/office/drawing/2014/main" id="{8E158B71-69F6-B091-E281-15708C967490}"/>
              </a:ext>
            </a:extLst>
          </p:cNvPr>
          <p:cNvGrpSpPr/>
          <p:nvPr/>
        </p:nvGrpSpPr>
        <p:grpSpPr>
          <a:xfrm>
            <a:off x="5453819" y="5394695"/>
            <a:ext cx="1026045" cy="921634"/>
            <a:chOff x="9009130" y="4955129"/>
            <a:chExt cx="1026045" cy="921634"/>
          </a:xfrm>
        </p:grpSpPr>
        <p:sp>
          <p:nvSpPr>
            <p:cNvPr id="140" name="object 18">
              <a:extLst>
                <a:ext uri="{FF2B5EF4-FFF2-40B4-BE49-F238E27FC236}">
                  <a16:creationId xmlns:a16="http://schemas.microsoft.com/office/drawing/2014/main" id="{99286A50-4427-4262-C420-C3EDBCDE9E6D}"/>
                </a:ext>
              </a:extLst>
            </p:cNvPr>
            <p:cNvSpPr/>
            <p:nvPr/>
          </p:nvSpPr>
          <p:spPr>
            <a:xfrm>
              <a:off x="9009130" y="5788189"/>
              <a:ext cx="869950" cy="0"/>
            </a:xfrm>
            <a:custGeom>
              <a:avLst/>
              <a:gdLst/>
              <a:ahLst/>
              <a:cxnLst/>
              <a:rect l="l" t="t" r="r" b="b"/>
              <a:pathLst>
                <a:path w="869950">
                  <a:moveTo>
                    <a:pt x="869910" y="0"/>
                  </a:moveTo>
                  <a:lnTo>
                    <a:pt x="848968" y="0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1" name="object 19">
              <a:extLst>
                <a:ext uri="{FF2B5EF4-FFF2-40B4-BE49-F238E27FC236}">
                  <a16:creationId xmlns:a16="http://schemas.microsoft.com/office/drawing/2014/main" id="{2DE2CB5E-A8F1-D60C-39E4-307A5D90ABCD}"/>
                </a:ext>
              </a:extLst>
            </p:cNvPr>
            <p:cNvSpPr/>
            <p:nvPr/>
          </p:nvSpPr>
          <p:spPr>
            <a:xfrm>
              <a:off x="9858099" y="5700233"/>
              <a:ext cx="176530" cy="176530"/>
            </a:xfrm>
            <a:custGeom>
              <a:avLst/>
              <a:gdLst/>
              <a:ahLst/>
              <a:cxnLst/>
              <a:rect l="l" t="t" r="r" b="b"/>
              <a:pathLst>
                <a:path w="176529" h="176529">
                  <a:moveTo>
                    <a:pt x="0" y="0"/>
                  </a:moveTo>
                  <a:lnTo>
                    <a:pt x="0" y="175910"/>
                  </a:lnTo>
                  <a:lnTo>
                    <a:pt x="175910" y="879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2" name="object 20">
              <a:extLst>
                <a:ext uri="{FF2B5EF4-FFF2-40B4-BE49-F238E27FC236}">
                  <a16:creationId xmlns:a16="http://schemas.microsoft.com/office/drawing/2014/main" id="{2EA307E1-C032-964A-A2AA-0D0C32DE5C03}"/>
                </a:ext>
              </a:extLst>
            </p:cNvPr>
            <p:cNvSpPr/>
            <p:nvPr/>
          </p:nvSpPr>
          <p:spPr>
            <a:xfrm>
              <a:off x="9019878" y="5042615"/>
              <a:ext cx="887730" cy="607060"/>
            </a:xfrm>
            <a:custGeom>
              <a:avLst/>
              <a:gdLst/>
              <a:ahLst/>
              <a:cxnLst/>
              <a:rect l="l" t="t" r="r" b="b"/>
              <a:pathLst>
                <a:path w="887729" h="607060">
                  <a:moveTo>
                    <a:pt x="887292" y="0"/>
                  </a:moveTo>
                  <a:lnTo>
                    <a:pt x="870007" y="11822"/>
                  </a:lnTo>
                  <a:lnTo>
                    <a:pt x="0" y="606864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3" name="object 21">
              <a:extLst>
                <a:ext uri="{FF2B5EF4-FFF2-40B4-BE49-F238E27FC236}">
                  <a16:creationId xmlns:a16="http://schemas.microsoft.com/office/drawing/2014/main" id="{D795B786-05A7-F94A-4A9D-FD8670861426}"/>
                </a:ext>
              </a:extLst>
            </p:cNvPr>
            <p:cNvSpPr/>
            <p:nvPr/>
          </p:nvSpPr>
          <p:spPr>
            <a:xfrm>
              <a:off x="9840230" y="4955129"/>
              <a:ext cx="194945" cy="172085"/>
            </a:xfrm>
            <a:custGeom>
              <a:avLst/>
              <a:gdLst/>
              <a:ahLst/>
              <a:cxnLst/>
              <a:rect l="l" t="t" r="r" b="b"/>
              <a:pathLst>
                <a:path w="194945" h="172085">
                  <a:moveTo>
                    <a:pt x="194852" y="0"/>
                  </a:moveTo>
                  <a:lnTo>
                    <a:pt x="0" y="26709"/>
                  </a:lnTo>
                  <a:lnTo>
                    <a:pt x="99307" y="171907"/>
                  </a:lnTo>
                  <a:lnTo>
                    <a:pt x="1948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15" name="object 22">
            <a:extLst>
              <a:ext uri="{FF2B5EF4-FFF2-40B4-BE49-F238E27FC236}">
                <a16:creationId xmlns:a16="http://schemas.microsoft.com/office/drawing/2014/main" id="{A9DDC67C-178D-DCAE-EB98-2C2C4727FF9E}"/>
              </a:ext>
            </a:extLst>
          </p:cNvPr>
          <p:cNvSpPr/>
          <p:nvPr/>
        </p:nvSpPr>
        <p:spPr>
          <a:xfrm>
            <a:off x="6546107" y="3518352"/>
            <a:ext cx="2345690" cy="711835"/>
          </a:xfrm>
          <a:custGeom>
            <a:avLst/>
            <a:gdLst/>
            <a:ahLst/>
            <a:cxnLst/>
            <a:rect l="l" t="t" r="r" b="b"/>
            <a:pathLst>
              <a:path w="2345690" h="711835">
                <a:moveTo>
                  <a:pt x="240097" y="0"/>
                </a:moveTo>
                <a:lnTo>
                  <a:pt x="2105380" y="0"/>
                </a:lnTo>
                <a:lnTo>
                  <a:pt x="2153159" y="183"/>
                </a:lnTo>
                <a:lnTo>
                  <a:pt x="2191690" y="1470"/>
                </a:lnTo>
                <a:lnTo>
                  <a:pt x="2246293" y="11765"/>
                </a:lnTo>
                <a:lnTo>
                  <a:pt x="2299693" y="45785"/>
                </a:lnTo>
                <a:lnTo>
                  <a:pt x="2333712" y="99184"/>
                </a:lnTo>
                <a:lnTo>
                  <a:pt x="2344007" y="153788"/>
                </a:lnTo>
                <a:lnTo>
                  <a:pt x="2345294" y="192318"/>
                </a:lnTo>
                <a:lnTo>
                  <a:pt x="2345478" y="240097"/>
                </a:lnTo>
                <a:lnTo>
                  <a:pt x="2345478" y="471452"/>
                </a:lnTo>
                <a:lnTo>
                  <a:pt x="2345294" y="519230"/>
                </a:lnTo>
                <a:lnTo>
                  <a:pt x="2344007" y="557761"/>
                </a:lnTo>
                <a:lnTo>
                  <a:pt x="2333712" y="612364"/>
                </a:lnTo>
                <a:lnTo>
                  <a:pt x="2299693" y="665764"/>
                </a:lnTo>
                <a:lnTo>
                  <a:pt x="2246293" y="699783"/>
                </a:lnTo>
                <a:lnTo>
                  <a:pt x="2191690" y="710078"/>
                </a:lnTo>
                <a:lnTo>
                  <a:pt x="2153159" y="711365"/>
                </a:lnTo>
                <a:lnTo>
                  <a:pt x="2105380" y="711549"/>
                </a:lnTo>
                <a:lnTo>
                  <a:pt x="240097" y="711549"/>
                </a:lnTo>
                <a:lnTo>
                  <a:pt x="192318" y="711365"/>
                </a:lnTo>
                <a:lnTo>
                  <a:pt x="153788" y="710078"/>
                </a:lnTo>
                <a:lnTo>
                  <a:pt x="99184" y="699783"/>
                </a:lnTo>
                <a:lnTo>
                  <a:pt x="45785" y="665764"/>
                </a:lnTo>
                <a:lnTo>
                  <a:pt x="11765" y="612364"/>
                </a:lnTo>
                <a:lnTo>
                  <a:pt x="1470" y="557761"/>
                </a:lnTo>
                <a:lnTo>
                  <a:pt x="183" y="519230"/>
                </a:lnTo>
                <a:lnTo>
                  <a:pt x="0" y="471452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20941">
            <a:solidFill>
              <a:srgbClr val="EBA51A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16" name="object 23">
            <a:extLst>
              <a:ext uri="{FF2B5EF4-FFF2-40B4-BE49-F238E27FC236}">
                <a16:creationId xmlns:a16="http://schemas.microsoft.com/office/drawing/2014/main" id="{BAA55ACA-3214-2B94-49A6-A50B947DE826}"/>
              </a:ext>
            </a:extLst>
          </p:cNvPr>
          <p:cNvSpPr txBox="1"/>
          <p:nvPr/>
        </p:nvSpPr>
        <p:spPr>
          <a:xfrm>
            <a:off x="6753862" y="3755535"/>
            <a:ext cx="212153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Softmax(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i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33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0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spc="40" dirty="0">
                <a:latin typeface="Arial" panose="020B0604020202020204" pitchFamily="34" charset="0"/>
                <a:cs typeface="Arial" panose="020B0604020202020204" pitchFamily="34" charset="0"/>
              </a:rPr>
              <a:t>τ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24">
            <a:extLst>
              <a:ext uri="{FF2B5EF4-FFF2-40B4-BE49-F238E27FC236}">
                <a16:creationId xmlns:a16="http://schemas.microsoft.com/office/drawing/2014/main" id="{5807109B-914E-69AE-8E8C-7E0C3E164418}"/>
              </a:ext>
            </a:extLst>
          </p:cNvPr>
          <p:cNvSpPr/>
          <p:nvPr/>
        </p:nvSpPr>
        <p:spPr>
          <a:xfrm>
            <a:off x="6546107" y="4917982"/>
            <a:ext cx="2345690" cy="711835"/>
          </a:xfrm>
          <a:custGeom>
            <a:avLst/>
            <a:gdLst/>
            <a:ahLst/>
            <a:cxnLst/>
            <a:rect l="l" t="t" r="r" b="b"/>
            <a:pathLst>
              <a:path w="2345690" h="711835">
                <a:moveTo>
                  <a:pt x="240097" y="0"/>
                </a:moveTo>
                <a:lnTo>
                  <a:pt x="2105380" y="0"/>
                </a:lnTo>
                <a:lnTo>
                  <a:pt x="2153159" y="183"/>
                </a:lnTo>
                <a:lnTo>
                  <a:pt x="2191690" y="1470"/>
                </a:lnTo>
                <a:lnTo>
                  <a:pt x="2246293" y="11765"/>
                </a:lnTo>
                <a:lnTo>
                  <a:pt x="2299693" y="45785"/>
                </a:lnTo>
                <a:lnTo>
                  <a:pt x="2333712" y="99184"/>
                </a:lnTo>
                <a:lnTo>
                  <a:pt x="2344007" y="153788"/>
                </a:lnTo>
                <a:lnTo>
                  <a:pt x="2345294" y="192318"/>
                </a:lnTo>
                <a:lnTo>
                  <a:pt x="2345478" y="240097"/>
                </a:lnTo>
                <a:lnTo>
                  <a:pt x="2345478" y="471452"/>
                </a:lnTo>
                <a:lnTo>
                  <a:pt x="2345294" y="519230"/>
                </a:lnTo>
                <a:lnTo>
                  <a:pt x="2344007" y="557761"/>
                </a:lnTo>
                <a:lnTo>
                  <a:pt x="2333712" y="612364"/>
                </a:lnTo>
                <a:lnTo>
                  <a:pt x="2299693" y="665764"/>
                </a:lnTo>
                <a:lnTo>
                  <a:pt x="2246293" y="699783"/>
                </a:lnTo>
                <a:lnTo>
                  <a:pt x="2191690" y="710078"/>
                </a:lnTo>
                <a:lnTo>
                  <a:pt x="2153159" y="711365"/>
                </a:lnTo>
                <a:lnTo>
                  <a:pt x="2105380" y="711549"/>
                </a:lnTo>
                <a:lnTo>
                  <a:pt x="240097" y="711549"/>
                </a:lnTo>
                <a:lnTo>
                  <a:pt x="192318" y="711365"/>
                </a:lnTo>
                <a:lnTo>
                  <a:pt x="153788" y="710078"/>
                </a:lnTo>
                <a:lnTo>
                  <a:pt x="99184" y="699783"/>
                </a:lnTo>
                <a:lnTo>
                  <a:pt x="45785" y="665764"/>
                </a:lnTo>
                <a:lnTo>
                  <a:pt x="11765" y="612364"/>
                </a:lnTo>
                <a:lnTo>
                  <a:pt x="1470" y="557761"/>
                </a:lnTo>
                <a:lnTo>
                  <a:pt x="183" y="519230"/>
                </a:lnTo>
                <a:lnTo>
                  <a:pt x="0" y="471452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20941">
            <a:solidFill>
              <a:srgbClr val="EBA51A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18" name="object 25">
            <a:extLst>
              <a:ext uri="{FF2B5EF4-FFF2-40B4-BE49-F238E27FC236}">
                <a16:creationId xmlns:a16="http://schemas.microsoft.com/office/drawing/2014/main" id="{D0E72B2F-D940-B746-1439-81F556DDA93C}"/>
              </a:ext>
            </a:extLst>
          </p:cNvPr>
          <p:cNvSpPr txBox="1"/>
          <p:nvPr/>
        </p:nvSpPr>
        <p:spPr>
          <a:xfrm>
            <a:off x="6808323" y="5119369"/>
            <a:ext cx="212153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Softmax(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i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33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0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spc="40" dirty="0">
                <a:latin typeface="Arial" panose="020B0604020202020204" pitchFamily="34" charset="0"/>
                <a:cs typeface="Arial" panose="020B0604020202020204" pitchFamily="34" charset="0"/>
              </a:rPr>
              <a:t>τ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26">
            <a:extLst>
              <a:ext uri="{FF2B5EF4-FFF2-40B4-BE49-F238E27FC236}">
                <a16:creationId xmlns:a16="http://schemas.microsoft.com/office/drawing/2014/main" id="{70C1E06C-A631-8A96-C004-DEB8611D36A5}"/>
              </a:ext>
            </a:extLst>
          </p:cNvPr>
          <p:cNvSpPr/>
          <p:nvPr/>
        </p:nvSpPr>
        <p:spPr>
          <a:xfrm>
            <a:off x="6546107" y="5871496"/>
            <a:ext cx="2345690" cy="711835"/>
          </a:xfrm>
          <a:custGeom>
            <a:avLst/>
            <a:gdLst/>
            <a:ahLst/>
            <a:cxnLst/>
            <a:rect l="l" t="t" r="r" b="b"/>
            <a:pathLst>
              <a:path w="2345690" h="711835">
                <a:moveTo>
                  <a:pt x="240097" y="0"/>
                </a:moveTo>
                <a:lnTo>
                  <a:pt x="2105380" y="0"/>
                </a:lnTo>
                <a:lnTo>
                  <a:pt x="2153159" y="183"/>
                </a:lnTo>
                <a:lnTo>
                  <a:pt x="2191690" y="1470"/>
                </a:lnTo>
                <a:lnTo>
                  <a:pt x="2246293" y="11765"/>
                </a:lnTo>
                <a:lnTo>
                  <a:pt x="2299693" y="45785"/>
                </a:lnTo>
                <a:lnTo>
                  <a:pt x="2333712" y="99184"/>
                </a:lnTo>
                <a:lnTo>
                  <a:pt x="2344007" y="153788"/>
                </a:lnTo>
                <a:lnTo>
                  <a:pt x="2345294" y="192318"/>
                </a:lnTo>
                <a:lnTo>
                  <a:pt x="2345478" y="240097"/>
                </a:lnTo>
                <a:lnTo>
                  <a:pt x="2345478" y="471452"/>
                </a:lnTo>
                <a:lnTo>
                  <a:pt x="2345294" y="519230"/>
                </a:lnTo>
                <a:lnTo>
                  <a:pt x="2344007" y="557761"/>
                </a:lnTo>
                <a:lnTo>
                  <a:pt x="2333712" y="612364"/>
                </a:lnTo>
                <a:lnTo>
                  <a:pt x="2299693" y="665764"/>
                </a:lnTo>
                <a:lnTo>
                  <a:pt x="2246293" y="699783"/>
                </a:lnTo>
                <a:lnTo>
                  <a:pt x="2191690" y="710078"/>
                </a:lnTo>
                <a:lnTo>
                  <a:pt x="2153159" y="711365"/>
                </a:lnTo>
                <a:lnTo>
                  <a:pt x="2105380" y="711549"/>
                </a:lnTo>
                <a:lnTo>
                  <a:pt x="240097" y="711549"/>
                </a:lnTo>
                <a:lnTo>
                  <a:pt x="192318" y="711365"/>
                </a:lnTo>
                <a:lnTo>
                  <a:pt x="153788" y="710078"/>
                </a:lnTo>
                <a:lnTo>
                  <a:pt x="99184" y="699783"/>
                </a:lnTo>
                <a:lnTo>
                  <a:pt x="45785" y="665764"/>
                </a:lnTo>
                <a:lnTo>
                  <a:pt x="11765" y="612364"/>
                </a:lnTo>
                <a:lnTo>
                  <a:pt x="1470" y="557761"/>
                </a:lnTo>
                <a:lnTo>
                  <a:pt x="183" y="519230"/>
                </a:lnTo>
                <a:lnTo>
                  <a:pt x="0" y="471452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20941">
            <a:solidFill>
              <a:srgbClr val="EBA51A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0" name="object 27">
            <a:extLst>
              <a:ext uri="{FF2B5EF4-FFF2-40B4-BE49-F238E27FC236}">
                <a16:creationId xmlns:a16="http://schemas.microsoft.com/office/drawing/2014/main" id="{D5C943DA-1EDF-A535-3F4D-80EBB67E5408}"/>
              </a:ext>
            </a:extLst>
          </p:cNvPr>
          <p:cNvSpPr txBox="1"/>
          <p:nvPr/>
        </p:nvSpPr>
        <p:spPr>
          <a:xfrm>
            <a:off x="6713960" y="6052770"/>
            <a:ext cx="215328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Softmax(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i="1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33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0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object 28">
            <a:extLst>
              <a:ext uri="{FF2B5EF4-FFF2-40B4-BE49-F238E27FC236}">
                <a16:creationId xmlns:a16="http://schemas.microsoft.com/office/drawing/2014/main" id="{F6640790-594B-2C27-9594-D0F93CDF3A38}"/>
              </a:ext>
            </a:extLst>
          </p:cNvPr>
          <p:cNvGrpSpPr/>
          <p:nvPr/>
        </p:nvGrpSpPr>
        <p:grpSpPr>
          <a:xfrm>
            <a:off x="8967919" y="3786172"/>
            <a:ext cx="702640" cy="176530"/>
            <a:chOff x="12523230" y="3346606"/>
            <a:chExt cx="702640" cy="176530"/>
          </a:xfrm>
        </p:grpSpPr>
        <p:sp>
          <p:nvSpPr>
            <p:cNvPr id="138" name="object 29">
              <a:extLst>
                <a:ext uri="{FF2B5EF4-FFF2-40B4-BE49-F238E27FC236}">
                  <a16:creationId xmlns:a16="http://schemas.microsoft.com/office/drawing/2014/main" id="{DAD83800-9EC8-7708-273F-4A76C8412B75}"/>
                </a:ext>
              </a:extLst>
            </p:cNvPr>
            <p:cNvSpPr/>
            <p:nvPr/>
          </p:nvSpPr>
          <p:spPr>
            <a:xfrm>
              <a:off x="12523230" y="3434562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69">
                  <a:moveTo>
                    <a:pt x="547052" y="0"/>
                  </a:moveTo>
                  <a:lnTo>
                    <a:pt x="526110" y="0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39" name="object 30">
              <a:extLst>
                <a:ext uri="{FF2B5EF4-FFF2-40B4-BE49-F238E27FC236}">
                  <a16:creationId xmlns:a16="http://schemas.microsoft.com/office/drawing/2014/main" id="{42B2D38A-D64E-FF28-4F2C-13C0763CF339}"/>
                </a:ext>
              </a:extLst>
            </p:cNvPr>
            <p:cNvSpPr/>
            <p:nvPr/>
          </p:nvSpPr>
          <p:spPr>
            <a:xfrm>
              <a:off x="13049340" y="3346606"/>
              <a:ext cx="176530" cy="176530"/>
            </a:xfrm>
            <a:custGeom>
              <a:avLst/>
              <a:gdLst/>
              <a:ahLst/>
              <a:cxnLst/>
              <a:rect l="l" t="t" r="r" b="b"/>
              <a:pathLst>
                <a:path w="176530" h="176529">
                  <a:moveTo>
                    <a:pt x="0" y="0"/>
                  </a:moveTo>
                  <a:lnTo>
                    <a:pt x="0" y="175910"/>
                  </a:lnTo>
                  <a:lnTo>
                    <a:pt x="175910" y="879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22" name="object 31">
            <a:extLst>
              <a:ext uri="{FF2B5EF4-FFF2-40B4-BE49-F238E27FC236}">
                <a16:creationId xmlns:a16="http://schemas.microsoft.com/office/drawing/2014/main" id="{FE32BD14-0FA9-6DC1-7B96-EA5EB4BF1E36}"/>
              </a:ext>
            </a:extLst>
          </p:cNvPr>
          <p:cNvGrpSpPr/>
          <p:nvPr/>
        </p:nvGrpSpPr>
        <p:grpSpPr>
          <a:xfrm>
            <a:off x="8967919" y="5185801"/>
            <a:ext cx="702640" cy="176530"/>
            <a:chOff x="12523230" y="4746235"/>
            <a:chExt cx="702640" cy="176530"/>
          </a:xfrm>
        </p:grpSpPr>
        <p:sp>
          <p:nvSpPr>
            <p:cNvPr id="136" name="object 32">
              <a:extLst>
                <a:ext uri="{FF2B5EF4-FFF2-40B4-BE49-F238E27FC236}">
                  <a16:creationId xmlns:a16="http://schemas.microsoft.com/office/drawing/2014/main" id="{BF2CB4DA-16D8-B139-B085-2E62F4D80E8E}"/>
                </a:ext>
              </a:extLst>
            </p:cNvPr>
            <p:cNvSpPr/>
            <p:nvPr/>
          </p:nvSpPr>
          <p:spPr>
            <a:xfrm>
              <a:off x="12523230" y="4834190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69">
                  <a:moveTo>
                    <a:pt x="547052" y="0"/>
                  </a:moveTo>
                  <a:lnTo>
                    <a:pt x="526110" y="0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37" name="object 33">
              <a:extLst>
                <a:ext uri="{FF2B5EF4-FFF2-40B4-BE49-F238E27FC236}">
                  <a16:creationId xmlns:a16="http://schemas.microsoft.com/office/drawing/2014/main" id="{39A48C52-8D4A-71DD-45EC-4318E2BDC0B0}"/>
                </a:ext>
              </a:extLst>
            </p:cNvPr>
            <p:cNvSpPr/>
            <p:nvPr/>
          </p:nvSpPr>
          <p:spPr>
            <a:xfrm>
              <a:off x="13049340" y="4746235"/>
              <a:ext cx="176530" cy="176530"/>
            </a:xfrm>
            <a:custGeom>
              <a:avLst/>
              <a:gdLst/>
              <a:ahLst/>
              <a:cxnLst/>
              <a:rect l="l" t="t" r="r" b="b"/>
              <a:pathLst>
                <a:path w="176530" h="176529">
                  <a:moveTo>
                    <a:pt x="0" y="0"/>
                  </a:moveTo>
                  <a:lnTo>
                    <a:pt x="0" y="175910"/>
                  </a:lnTo>
                  <a:lnTo>
                    <a:pt x="175910" y="879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23" name="object 34">
            <a:extLst>
              <a:ext uri="{FF2B5EF4-FFF2-40B4-BE49-F238E27FC236}">
                <a16:creationId xmlns:a16="http://schemas.microsoft.com/office/drawing/2014/main" id="{5BD039A2-1860-AA99-FF9D-AE7BBA530188}"/>
              </a:ext>
            </a:extLst>
          </p:cNvPr>
          <p:cNvGrpSpPr/>
          <p:nvPr/>
        </p:nvGrpSpPr>
        <p:grpSpPr>
          <a:xfrm>
            <a:off x="8967919" y="6139799"/>
            <a:ext cx="702640" cy="176530"/>
            <a:chOff x="12523230" y="5700233"/>
            <a:chExt cx="702640" cy="176530"/>
          </a:xfrm>
        </p:grpSpPr>
        <p:sp>
          <p:nvSpPr>
            <p:cNvPr id="134" name="object 35">
              <a:extLst>
                <a:ext uri="{FF2B5EF4-FFF2-40B4-BE49-F238E27FC236}">
                  <a16:creationId xmlns:a16="http://schemas.microsoft.com/office/drawing/2014/main" id="{36FAD451-5924-E692-6D51-B66199EDAE4E}"/>
                </a:ext>
              </a:extLst>
            </p:cNvPr>
            <p:cNvSpPr/>
            <p:nvPr/>
          </p:nvSpPr>
          <p:spPr>
            <a:xfrm>
              <a:off x="12523230" y="5788189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69">
                  <a:moveTo>
                    <a:pt x="547052" y="0"/>
                  </a:moveTo>
                  <a:lnTo>
                    <a:pt x="526110" y="0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35" name="object 36">
              <a:extLst>
                <a:ext uri="{FF2B5EF4-FFF2-40B4-BE49-F238E27FC236}">
                  <a16:creationId xmlns:a16="http://schemas.microsoft.com/office/drawing/2014/main" id="{1BDDAFFF-AC3A-911F-7B49-0910320B23BD}"/>
                </a:ext>
              </a:extLst>
            </p:cNvPr>
            <p:cNvSpPr/>
            <p:nvPr/>
          </p:nvSpPr>
          <p:spPr>
            <a:xfrm>
              <a:off x="13049340" y="5700233"/>
              <a:ext cx="176530" cy="176530"/>
            </a:xfrm>
            <a:custGeom>
              <a:avLst/>
              <a:gdLst/>
              <a:ahLst/>
              <a:cxnLst/>
              <a:rect l="l" t="t" r="r" b="b"/>
              <a:pathLst>
                <a:path w="176530" h="176529">
                  <a:moveTo>
                    <a:pt x="0" y="0"/>
                  </a:moveTo>
                  <a:lnTo>
                    <a:pt x="0" y="175910"/>
                  </a:lnTo>
                  <a:lnTo>
                    <a:pt x="175910" y="879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24" name="object 37">
            <a:extLst>
              <a:ext uri="{FF2B5EF4-FFF2-40B4-BE49-F238E27FC236}">
                <a16:creationId xmlns:a16="http://schemas.microsoft.com/office/drawing/2014/main" id="{39E2CD5C-A85F-BAC2-0484-EDCF2F41F890}"/>
              </a:ext>
            </a:extLst>
          </p:cNvPr>
          <p:cNvGrpSpPr/>
          <p:nvPr/>
        </p:nvGrpSpPr>
        <p:grpSpPr>
          <a:xfrm>
            <a:off x="9733645" y="3425627"/>
            <a:ext cx="2345690" cy="4650057"/>
            <a:chOff x="13288956" y="2986061"/>
            <a:chExt cx="2345690" cy="4650057"/>
          </a:xfrm>
        </p:grpSpPr>
        <p:sp>
          <p:nvSpPr>
            <p:cNvPr id="132" name="object 38">
              <a:extLst>
                <a:ext uri="{FF2B5EF4-FFF2-40B4-BE49-F238E27FC236}">
                  <a16:creationId xmlns:a16="http://schemas.microsoft.com/office/drawing/2014/main" id="{CD9344F7-4AD9-D187-4539-9822977CDCF6}"/>
                </a:ext>
              </a:extLst>
            </p:cNvPr>
            <p:cNvSpPr/>
            <p:nvPr/>
          </p:nvSpPr>
          <p:spPr>
            <a:xfrm>
              <a:off x="13288956" y="2986061"/>
              <a:ext cx="2345690" cy="2449195"/>
            </a:xfrm>
            <a:custGeom>
              <a:avLst/>
              <a:gdLst/>
              <a:ahLst/>
              <a:cxnLst/>
              <a:rect l="l" t="t" r="r" b="b"/>
              <a:pathLst>
                <a:path w="2345690" h="2449195">
                  <a:moveTo>
                    <a:pt x="0" y="0"/>
                  </a:moveTo>
                  <a:lnTo>
                    <a:pt x="2345478" y="0"/>
                  </a:lnTo>
                  <a:lnTo>
                    <a:pt x="2345478" y="2448609"/>
                  </a:lnTo>
                  <a:lnTo>
                    <a:pt x="0" y="2448609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F27200"/>
              </a:solidFill>
              <a:prstDash val="dash"/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33" name="object 39">
              <a:extLst>
                <a:ext uri="{FF2B5EF4-FFF2-40B4-BE49-F238E27FC236}">
                  <a16:creationId xmlns:a16="http://schemas.microsoft.com/office/drawing/2014/main" id="{AA7A6684-AB51-9930-CBAB-C62DF61BA4BD}"/>
                </a:ext>
              </a:extLst>
            </p:cNvPr>
            <p:cNvSpPr/>
            <p:nvPr/>
          </p:nvSpPr>
          <p:spPr>
            <a:xfrm>
              <a:off x="13288956" y="5439653"/>
              <a:ext cx="2345690" cy="2196465"/>
            </a:xfrm>
            <a:custGeom>
              <a:avLst/>
              <a:gdLst/>
              <a:ahLst/>
              <a:cxnLst/>
              <a:rect l="l" t="t" r="r" b="b"/>
              <a:pathLst>
                <a:path w="2345690" h="2196465">
                  <a:moveTo>
                    <a:pt x="0" y="0"/>
                  </a:moveTo>
                  <a:lnTo>
                    <a:pt x="2345478" y="0"/>
                  </a:lnTo>
                  <a:lnTo>
                    <a:pt x="2345478" y="2196180"/>
                  </a:lnTo>
                  <a:lnTo>
                    <a:pt x="0" y="2196180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F27200"/>
              </a:solidFill>
              <a:prstDash val="dash"/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26" name="object 40">
            <a:extLst>
              <a:ext uri="{FF2B5EF4-FFF2-40B4-BE49-F238E27FC236}">
                <a16:creationId xmlns:a16="http://schemas.microsoft.com/office/drawing/2014/main" id="{AD446B94-E6C5-02DE-9CED-90132BBD136A}"/>
              </a:ext>
            </a:extLst>
          </p:cNvPr>
          <p:cNvSpPr txBox="1"/>
          <p:nvPr/>
        </p:nvSpPr>
        <p:spPr>
          <a:xfrm>
            <a:off x="10123027" y="7686322"/>
            <a:ext cx="157797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F27200"/>
                </a:solidFill>
                <a:latin typeface="Arial MT"/>
                <a:cs typeface="Arial MT"/>
              </a:rPr>
              <a:t>student</a:t>
            </a:r>
            <a:r>
              <a:rPr sz="2300" spc="-15" dirty="0">
                <a:solidFill>
                  <a:srgbClr val="F27200"/>
                </a:solidFill>
                <a:latin typeface="Arial MT"/>
                <a:cs typeface="Arial MT"/>
              </a:rPr>
              <a:t> </a:t>
            </a:r>
            <a:r>
              <a:rPr sz="2300" spc="-20" dirty="0">
                <a:solidFill>
                  <a:srgbClr val="F27200"/>
                </a:solidFill>
                <a:latin typeface="Arial MT"/>
                <a:cs typeface="Arial MT"/>
              </a:rPr>
              <a:t>loss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27" name="object 41">
            <a:extLst>
              <a:ext uri="{FF2B5EF4-FFF2-40B4-BE49-F238E27FC236}">
                <a16:creationId xmlns:a16="http://schemas.microsoft.com/office/drawing/2014/main" id="{4EA653BC-222B-DAAF-B83C-A253F32BFA24}"/>
              </a:ext>
            </a:extLst>
          </p:cNvPr>
          <p:cNvSpPr/>
          <p:nvPr/>
        </p:nvSpPr>
        <p:spPr>
          <a:xfrm>
            <a:off x="9901179" y="3569140"/>
            <a:ext cx="2010410" cy="838200"/>
          </a:xfrm>
          <a:custGeom>
            <a:avLst/>
            <a:gdLst/>
            <a:ahLst/>
            <a:cxnLst/>
            <a:rect l="l" t="t" r="r" b="b"/>
            <a:pathLst>
              <a:path w="2010409" h="838200">
                <a:moveTo>
                  <a:pt x="240097" y="0"/>
                </a:moveTo>
                <a:lnTo>
                  <a:pt x="1770312" y="0"/>
                </a:lnTo>
                <a:lnTo>
                  <a:pt x="1818090" y="183"/>
                </a:lnTo>
                <a:lnTo>
                  <a:pt x="1856621" y="1470"/>
                </a:lnTo>
                <a:lnTo>
                  <a:pt x="1911225" y="11765"/>
                </a:lnTo>
                <a:lnTo>
                  <a:pt x="1964624" y="45785"/>
                </a:lnTo>
                <a:lnTo>
                  <a:pt x="1998643" y="99184"/>
                </a:lnTo>
                <a:lnTo>
                  <a:pt x="2008939" y="153788"/>
                </a:lnTo>
                <a:lnTo>
                  <a:pt x="2010226" y="192318"/>
                </a:lnTo>
                <a:lnTo>
                  <a:pt x="2010409" y="240097"/>
                </a:lnTo>
                <a:lnTo>
                  <a:pt x="2010409" y="597573"/>
                </a:lnTo>
                <a:lnTo>
                  <a:pt x="2010226" y="645351"/>
                </a:lnTo>
                <a:lnTo>
                  <a:pt x="2008939" y="683882"/>
                </a:lnTo>
                <a:lnTo>
                  <a:pt x="1998643" y="738486"/>
                </a:lnTo>
                <a:lnTo>
                  <a:pt x="1964624" y="791885"/>
                </a:lnTo>
                <a:lnTo>
                  <a:pt x="1911225" y="825905"/>
                </a:lnTo>
                <a:lnTo>
                  <a:pt x="1856621" y="836200"/>
                </a:lnTo>
                <a:lnTo>
                  <a:pt x="1818090" y="837486"/>
                </a:lnTo>
                <a:lnTo>
                  <a:pt x="1770312" y="837670"/>
                </a:lnTo>
                <a:lnTo>
                  <a:pt x="240097" y="837670"/>
                </a:lnTo>
                <a:lnTo>
                  <a:pt x="192318" y="837486"/>
                </a:lnTo>
                <a:lnTo>
                  <a:pt x="153788" y="836200"/>
                </a:lnTo>
                <a:lnTo>
                  <a:pt x="99184" y="825905"/>
                </a:lnTo>
                <a:lnTo>
                  <a:pt x="45785" y="791885"/>
                </a:lnTo>
                <a:lnTo>
                  <a:pt x="11765" y="738486"/>
                </a:lnTo>
                <a:lnTo>
                  <a:pt x="1470" y="683882"/>
                </a:lnTo>
                <a:lnTo>
                  <a:pt x="183" y="645351"/>
                </a:lnTo>
                <a:lnTo>
                  <a:pt x="0" y="597573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20941">
            <a:solidFill>
              <a:srgbClr val="EBA51A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41" name="object 42">
            <a:extLst>
              <a:ext uri="{FF2B5EF4-FFF2-40B4-BE49-F238E27FC236}">
                <a16:creationId xmlns:a16="http://schemas.microsoft.com/office/drawing/2014/main" id="{B2DAF624-AC1A-223B-3CE7-7A6AFD68614F}"/>
              </a:ext>
            </a:extLst>
          </p:cNvPr>
          <p:cNvSpPr txBox="1"/>
          <p:nvPr/>
        </p:nvSpPr>
        <p:spPr>
          <a:xfrm>
            <a:off x="10221882" y="3772667"/>
            <a:ext cx="1381760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 labels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1C6F895D-55BE-A4EA-E548-F397405D49E0}"/>
              </a:ext>
            </a:extLst>
          </p:cNvPr>
          <p:cNvSpPr/>
          <p:nvPr/>
        </p:nvSpPr>
        <p:spPr>
          <a:xfrm>
            <a:off x="9900101" y="4968770"/>
            <a:ext cx="2010410" cy="838200"/>
          </a:xfrm>
          <a:custGeom>
            <a:avLst/>
            <a:gdLst/>
            <a:ahLst/>
            <a:cxnLst/>
            <a:rect l="l" t="t" r="r" b="b"/>
            <a:pathLst>
              <a:path w="2010409" h="838200">
                <a:moveTo>
                  <a:pt x="240097" y="0"/>
                </a:moveTo>
                <a:lnTo>
                  <a:pt x="1770312" y="0"/>
                </a:lnTo>
                <a:lnTo>
                  <a:pt x="1818090" y="183"/>
                </a:lnTo>
                <a:lnTo>
                  <a:pt x="1856621" y="1470"/>
                </a:lnTo>
                <a:lnTo>
                  <a:pt x="1911225" y="11765"/>
                </a:lnTo>
                <a:lnTo>
                  <a:pt x="1964624" y="45785"/>
                </a:lnTo>
                <a:lnTo>
                  <a:pt x="1998643" y="99184"/>
                </a:lnTo>
                <a:lnTo>
                  <a:pt x="2008939" y="153788"/>
                </a:lnTo>
                <a:lnTo>
                  <a:pt x="2010226" y="192318"/>
                </a:lnTo>
                <a:lnTo>
                  <a:pt x="2010409" y="240097"/>
                </a:lnTo>
                <a:lnTo>
                  <a:pt x="2010409" y="597573"/>
                </a:lnTo>
                <a:lnTo>
                  <a:pt x="2010226" y="645351"/>
                </a:lnTo>
                <a:lnTo>
                  <a:pt x="2008939" y="683882"/>
                </a:lnTo>
                <a:lnTo>
                  <a:pt x="1998643" y="738486"/>
                </a:lnTo>
                <a:lnTo>
                  <a:pt x="1964624" y="791885"/>
                </a:lnTo>
                <a:lnTo>
                  <a:pt x="1911225" y="825905"/>
                </a:lnTo>
                <a:lnTo>
                  <a:pt x="1856621" y="836200"/>
                </a:lnTo>
                <a:lnTo>
                  <a:pt x="1818090" y="837486"/>
                </a:lnTo>
                <a:lnTo>
                  <a:pt x="1770312" y="837670"/>
                </a:lnTo>
                <a:lnTo>
                  <a:pt x="240097" y="837670"/>
                </a:lnTo>
                <a:lnTo>
                  <a:pt x="192318" y="837486"/>
                </a:lnTo>
                <a:lnTo>
                  <a:pt x="153788" y="836200"/>
                </a:lnTo>
                <a:lnTo>
                  <a:pt x="99184" y="825905"/>
                </a:lnTo>
                <a:lnTo>
                  <a:pt x="45785" y="791885"/>
                </a:lnTo>
                <a:lnTo>
                  <a:pt x="11765" y="738486"/>
                </a:lnTo>
                <a:lnTo>
                  <a:pt x="1470" y="683882"/>
                </a:lnTo>
                <a:lnTo>
                  <a:pt x="183" y="645351"/>
                </a:lnTo>
                <a:lnTo>
                  <a:pt x="0" y="597573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20941">
            <a:solidFill>
              <a:srgbClr val="EBA51A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E8D757E3-C6DB-C5FB-1F49-F2D4D38A4932}"/>
              </a:ext>
            </a:extLst>
          </p:cNvPr>
          <p:cNvSpPr txBox="1"/>
          <p:nvPr/>
        </p:nvSpPr>
        <p:spPr>
          <a:xfrm>
            <a:off x="10196395" y="4440649"/>
            <a:ext cx="1430655" cy="1276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kern="0"/>
            </a:defPPr>
          </a:lstStyle>
          <a:p>
            <a:pPr marR="2540" algn="ctr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solidFill>
                  <a:srgbClr val="F27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distill</a:t>
            </a:r>
            <a:r>
              <a:rPr sz="2200" spc="-15" dirty="0">
                <a:solidFill>
                  <a:srgbClr val="F27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27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080" indent="-635" algn="ctr">
              <a:lnSpc>
                <a:spcPts val="2640"/>
              </a:lnSpc>
              <a:spcBef>
                <a:spcPts val="1870"/>
              </a:spcBef>
            </a:pPr>
            <a:r>
              <a:rPr sz="2200" spc="-20" dirty="0">
                <a:latin typeface="Arial" panose="020B0604020202020204" pitchFamily="34" charset="0"/>
                <a:cs typeface="Arial" panose="020B0604020202020204" pitchFamily="34" charset="0"/>
              </a:rPr>
              <a:t>Soft 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predictions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E5E8B3B0-650C-A3D8-19A3-6B16355F10E3}"/>
              </a:ext>
            </a:extLst>
          </p:cNvPr>
          <p:cNvSpPr/>
          <p:nvPr/>
        </p:nvSpPr>
        <p:spPr>
          <a:xfrm>
            <a:off x="9900101" y="6891386"/>
            <a:ext cx="2010410" cy="711835"/>
          </a:xfrm>
          <a:custGeom>
            <a:avLst/>
            <a:gdLst/>
            <a:ahLst/>
            <a:cxnLst/>
            <a:rect l="l" t="t" r="r" b="b"/>
            <a:pathLst>
              <a:path w="2010409" h="711834">
                <a:moveTo>
                  <a:pt x="1770312" y="0"/>
                </a:moveTo>
                <a:lnTo>
                  <a:pt x="240097" y="0"/>
                </a:lnTo>
                <a:lnTo>
                  <a:pt x="192318" y="183"/>
                </a:lnTo>
                <a:lnTo>
                  <a:pt x="153787" y="1470"/>
                </a:lnTo>
                <a:lnTo>
                  <a:pt x="99180" y="11766"/>
                </a:lnTo>
                <a:lnTo>
                  <a:pt x="45783" y="45784"/>
                </a:lnTo>
                <a:lnTo>
                  <a:pt x="11769" y="99184"/>
                </a:lnTo>
                <a:lnTo>
                  <a:pt x="1471" y="153788"/>
                </a:lnTo>
                <a:lnTo>
                  <a:pt x="183" y="192319"/>
                </a:lnTo>
                <a:lnTo>
                  <a:pt x="0" y="240097"/>
                </a:lnTo>
                <a:lnTo>
                  <a:pt x="0" y="471451"/>
                </a:lnTo>
                <a:lnTo>
                  <a:pt x="183" y="519229"/>
                </a:lnTo>
                <a:lnTo>
                  <a:pt x="1471" y="557760"/>
                </a:lnTo>
                <a:lnTo>
                  <a:pt x="11769" y="612364"/>
                </a:lnTo>
                <a:lnTo>
                  <a:pt x="45783" y="665764"/>
                </a:lnTo>
                <a:lnTo>
                  <a:pt x="99180" y="699783"/>
                </a:lnTo>
                <a:lnTo>
                  <a:pt x="153787" y="710078"/>
                </a:lnTo>
                <a:lnTo>
                  <a:pt x="192318" y="711365"/>
                </a:lnTo>
                <a:lnTo>
                  <a:pt x="240097" y="711549"/>
                </a:lnTo>
                <a:lnTo>
                  <a:pt x="1770312" y="711549"/>
                </a:lnTo>
                <a:lnTo>
                  <a:pt x="1818091" y="711365"/>
                </a:lnTo>
                <a:lnTo>
                  <a:pt x="1856622" y="710078"/>
                </a:lnTo>
                <a:lnTo>
                  <a:pt x="1911229" y="699783"/>
                </a:lnTo>
                <a:lnTo>
                  <a:pt x="1964626" y="665764"/>
                </a:lnTo>
                <a:lnTo>
                  <a:pt x="1998640" y="612364"/>
                </a:lnTo>
                <a:lnTo>
                  <a:pt x="2008938" y="557760"/>
                </a:lnTo>
                <a:lnTo>
                  <a:pt x="2010226" y="519229"/>
                </a:lnTo>
                <a:lnTo>
                  <a:pt x="2010409" y="471451"/>
                </a:lnTo>
                <a:lnTo>
                  <a:pt x="2010409" y="240097"/>
                </a:lnTo>
                <a:lnTo>
                  <a:pt x="2010226" y="192319"/>
                </a:lnTo>
                <a:lnTo>
                  <a:pt x="2008938" y="153788"/>
                </a:lnTo>
                <a:lnTo>
                  <a:pt x="1998640" y="99184"/>
                </a:lnTo>
                <a:lnTo>
                  <a:pt x="1964626" y="45784"/>
                </a:lnTo>
                <a:lnTo>
                  <a:pt x="1911229" y="11766"/>
                </a:lnTo>
                <a:lnTo>
                  <a:pt x="1856622" y="1470"/>
                </a:lnTo>
                <a:lnTo>
                  <a:pt x="1818091" y="183"/>
                </a:lnTo>
                <a:lnTo>
                  <a:pt x="1770312" y="0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75765868-83AD-62F1-A96F-A01F125CE2AF}"/>
              </a:ext>
            </a:extLst>
          </p:cNvPr>
          <p:cNvSpPr txBox="1"/>
          <p:nvPr/>
        </p:nvSpPr>
        <p:spPr>
          <a:xfrm>
            <a:off x="10546597" y="7071293"/>
            <a:ext cx="730250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Label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bject 47">
            <a:extLst>
              <a:ext uri="{FF2B5EF4-FFF2-40B4-BE49-F238E27FC236}">
                <a16:creationId xmlns:a16="http://schemas.microsoft.com/office/drawing/2014/main" id="{C9088660-E823-F068-18C6-7679203CFFA7}"/>
              </a:ext>
            </a:extLst>
          </p:cNvPr>
          <p:cNvSpPr/>
          <p:nvPr/>
        </p:nvSpPr>
        <p:spPr>
          <a:xfrm>
            <a:off x="9900101" y="5922769"/>
            <a:ext cx="2010410" cy="838200"/>
          </a:xfrm>
          <a:custGeom>
            <a:avLst/>
            <a:gdLst/>
            <a:ahLst/>
            <a:cxnLst/>
            <a:rect l="l" t="t" r="r" b="b"/>
            <a:pathLst>
              <a:path w="2010409" h="838200">
                <a:moveTo>
                  <a:pt x="240097" y="0"/>
                </a:moveTo>
                <a:lnTo>
                  <a:pt x="1770312" y="0"/>
                </a:lnTo>
                <a:lnTo>
                  <a:pt x="1818090" y="183"/>
                </a:lnTo>
                <a:lnTo>
                  <a:pt x="1856621" y="1470"/>
                </a:lnTo>
                <a:lnTo>
                  <a:pt x="1911225" y="11765"/>
                </a:lnTo>
                <a:lnTo>
                  <a:pt x="1964624" y="45785"/>
                </a:lnTo>
                <a:lnTo>
                  <a:pt x="1998643" y="99184"/>
                </a:lnTo>
                <a:lnTo>
                  <a:pt x="2008939" y="153788"/>
                </a:lnTo>
                <a:lnTo>
                  <a:pt x="2010226" y="192318"/>
                </a:lnTo>
                <a:lnTo>
                  <a:pt x="2010409" y="240097"/>
                </a:lnTo>
                <a:lnTo>
                  <a:pt x="2010409" y="597573"/>
                </a:lnTo>
                <a:lnTo>
                  <a:pt x="2010226" y="645351"/>
                </a:lnTo>
                <a:lnTo>
                  <a:pt x="2008939" y="683882"/>
                </a:lnTo>
                <a:lnTo>
                  <a:pt x="1998643" y="738486"/>
                </a:lnTo>
                <a:lnTo>
                  <a:pt x="1964624" y="791885"/>
                </a:lnTo>
                <a:lnTo>
                  <a:pt x="1911225" y="825905"/>
                </a:lnTo>
                <a:lnTo>
                  <a:pt x="1856621" y="836200"/>
                </a:lnTo>
                <a:lnTo>
                  <a:pt x="1818090" y="837486"/>
                </a:lnTo>
                <a:lnTo>
                  <a:pt x="1770312" y="837670"/>
                </a:lnTo>
                <a:lnTo>
                  <a:pt x="240097" y="837670"/>
                </a:lnTo>
                <a:lnTo>
                  <a:pt x="192318" y="837486"/>
                </a:lnTo>
                <a:lnTo>
                  <a:pt x="153788" y="836200"/>
                </a:lnTo>
                <a:lnTo>
                  <a:pt x="99184" y="825905"/>
                </a:lnTo>
                <a:lnTo>
                  <a:pt x="45785" y="791885"/>
                </a:lnTo>
                <a:lnTo>
                  <a:pt x="11765" y="738486"/>
                </a:lnTo>
                <a:lnTo>
                  <a:pt x="1470" y="683882"/>
                </a:lnTo>
                <a:lnTo>
                  <a:pt x="183" y="645351"/>
                </a:lnTo>
                <a:lnTo>
                  <a:pt x="0" y="597573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20941">
            <a:solidFill>
              <a:srgbClr val="EBA51A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51" name="object 48">
            <a:extLst>
              <a:ext uri="{FF2B5EF4-FFF2-40B4-BE49-F238E27FC236}">
                <a16:creationId xmlns:a16="http://schemas.microsoft.com/office/drawing/2014/main" id="{53FEEE00-6F20-7307-5064-FC1332966B40}"/>
              </a:ext>
            </a:extLst>
          </p:cNvPr>
          <p:cNvSpPr txBox="1"/>
          <p:nvPr/>
        </p:nvSpPr>
        <p:spPr>
          <a:xfrm>
            <a:off x="10196395" y="5958763"/>
            <a:ext cx="1430655" cy="7124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>
            <a:defPPr>
              <a:defRPr kern="0"/>
            </a:defPPr>
          </a:lstStyle>
          <a:p>
            <a:pPr marR="5080" indent="391160">
              <a:lnSpc>
                <a:spcPts val="2640"/>
              </a:lnSpc>
              <a:spcBef>
                <a:spcPts val="295"/>
              </a:spcBef>
            </a:pPr>
            <a:r>
              <a:rPr sz="2200" spc="-20" dirty="0">
                <a:latin typeface="Arial" panose="020B0604020202020204" pitchFamily="34" charset="0"/>
                <a:cs typeface="Arial" panose="020B0604020202020204" pitchFamily="34" charset="0"/>
              </a:rPr>
              <a:t>Hard </a:t>
            </a:r>
            <a:r>
              <a:rPr sz="2200" spc="-10" dirty="0">
                <a:latin typeface="Arial" panose="020B0604020202020204" pitchFamily="34" charset="0"/>
                <a:cs typeface="Arial" panose="020B0604020202020204" pitchFamily="34" charset="0"/>
              </a:rPr>
              <a:t>predictions</a:t>
            </a:r>
            <a:endParaRPr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bject 49">
            <a:extLst>
              <a:ext uri="{FF2B5EF4-FFF2-40B4-BE49-F238E27FC236}">
                <a16:creationId xmlns:a16="http://schemas.microsoft.com/office/drawing/2014/main" id="{CB9E2522-2FFA-53C7-7A56-24087B1B719C}"/>
              </a:ext>
            </a:extLst>
          </p:cNvPr>
          <p:cNvSpPr/>
          <p:nvPr/>
        </p:nvSpPr>
        <p:spPr>
          <a:xfrm>
            <a:off x="914352" y="4917982"/>
            <a:ext cx="2345690" cy="711835"/>
          </a:xfrm>
          <a:custGeom>
            <a:avLst/>
            <a:gdLst/>
            <a:ahLst/>
            <a:cxnLst/>
            <a:rect l="l" t="t" r="r" b="b"/>
            <a:pathLst>
              <a:path w="2345690" h="711835">
                <a:moveTo>
                  <a:pt x="240097" y="0"/>
                </a:moveTo>
                <a:lnTo>
                  <a:pt x="2105380" y="0"/>
                </a:lnTo>
                <a:lnTo>
                  <a:pt x="2153159" y="183"/>
                </a:lnTo>
                <a:lnTo>
                  <a:pt x="2191690" y="1470"/>
                </a:lnTo>
                <a:lnTo>
                  <a:pt x="2246293" y="11765"/>
                </a:lnTo>
                <a:lnTo>
                  <a:pt x="2299693" y="45785"/>
                </a:lnTo>
                <a:lnTo>
                  <a:pt x="2333712" y="99184"/>
                </a:lnTo>
                <a:lnTo>
                  <a:pt x="2344007" y="153788"/>
                </a:lnTo>
                <a:lnTo>
                  <a:pt x="2345294" y="192318"/>
                </a:lnTo>
                <a:lnTo>
                  <a:pt x="2345478" y="240097"/>
                </a:lnTo>
                <a:lnTo>
                  <a:pt x="2345478" y="471452"/>
                </a:lnTo>
                <a:lnTo>
                  <a:pt x="2345294" y="519230"/>
                </a:lnTo>
                <a:lnTo>
                  <a:pt x="2344007" y="557761"/>
                </a:lnTo>
                <a:lnTo>
                  <a:pt x="2333712" y="612364"/>
                </a:lnTo>
                <a:lnTo>
                  <a:pt x="2299693" y="665764"/>
                </a:lnTo>
                <a:lnTo>
                  <a:pt x="2246293" y="699783"/>
                </a:lnTo>
                <a:lnTo>
                  <a:pt x="2191690" y="710078"/>
                </a:lnTo>
                <a:lnTo>
                  <a:pt x="2153159" y="711365"/>
                </a:lnTo>
                <a:lnTo>
                  <a:pt x="2105380" y="711549"/>
                </a:lnTo>
                <a:lnTo>
                  <a:pt x="240097" y="711549"/>
                </a:lnTo>
                <a:lnTo>
                  <a:pt x="192318" y="711365"/>
                </a:lnTo>
                <a:lnTo>
                  <a:pt x="153788" y="710078"/>
                </a:lnTo>
                <a:lnTo>
                  <a:pt x="99184" y="699783"/>
                </a:lnTo>
                <a:lnTo>
                  <a:pt x="45785" y="665764"/>
                </a:lnTo>
                <a:lnTo>
                  <a:pt x="11765" y="612364"/>
                </a:lnTo>
                <a:lnTo>
                  <a:pt x="1470" y="557761"/>
                </a:lnTo>
                <a:lnTo>
                  <a:pt x="183" y="519230"/>
                </a:lnTo>
                <a:lnTo>
                  <a:pt x="0" y="471452"/>
                </a:lnTo>
                <a:lnTo>
                  <a:pt x="0" y="240097"/>
                </a:lnTo>
                <a:lnTo>
                  <a:pt x="183" y="192318"/>
                </a:lnTo>
                <a:lnTo>
                  <a:pt x="1470" y="153788"/>
                </a:lnTo>
                <a:lnTo>
                  <a:pt x="11765" y="99184"/>
                </a:lnTo>
                <a:lnTo>
                  <a:pt x="45785" y="45785"/>
                </a:lnTo>
                <a:lnTo>
                  <a:pt x="99184" y="11765"/>
                </a:lnTo>
                <a:lnTo>
                  <a:pt x="153788" y="1470"/>
                </a:lnTo>
                <a:lnTo>
                  <a:pt x="192318" y="183"/>
                </a:lnTo>
                <a:lnTo>
                  <a:pt x="240097" y="0"/>
                </a:lnTo>
                <a:close/>
              </a:path>
            </a:pathLst>
          </a:custGeom>
          <a:ln w="20941">
            <a:solidFill>
              <a:srgbClr val="EBA51A"/>
            </a:solidFill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53" name="object 50">
            <a:extLst>
              <a:ext uri="{FF2B5EF4-FFF2-40B4-BE49-F238E27FC236}">
                <a16:creationId xmlns:a16="http://schemas.microsoft.com/office/drawing/2014/main" id="{374C482E-644F-0754-D0D1-50119896FFCC}"/>
              </a:ext>
            </a:extLst>
          </p:cNvPr>
          <p:cNvSpPr txBox="1"/>
          <p:nvPr/>
        </p:nvSpPr>
        <p:spPr>
          <a:xfrm>
            <a:off x="1748333" y="5058685"/>
            <a:ext cx="677545" cy="377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10" dirty="0">
                <a:latin typeface="Arial MT"/>
                <a:cs typeface="Arial MT"/>
              </a:rPr>
              <a:t>Input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54" name="object 51">
            <a:extLst>
              <a:ext uri="{FF2B5EF4-FFF2-40B4-BE49-F238E27FC236}">
                <a16:creationId xmlns:a16="http://schemas.microsoft.com/office/drawing/2014/main" id="{7F6065D1-B1C3-E3A6-3380-C904B923D4B4}"/>
              </a:ext>
            </a:extLst>
          </p:cNvPr>
          <p:cNvSpPr txBox="1"/>
          <p:nvPr/>
        </p:nvSpPr>
        <p:spPr>
          <a:xfrm>
            <a:off x="12883122" y="4175558"/>
            <a:ext cx="4210560" cy="1949893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05"/>
              </a:spcBef>
            </a:pPr>
            <a:r>
              <a:rPr sz="3000" b="1" spc="-1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sz="3000" b="1" spc="-4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1" spc="-1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entropy</a:t>
            </a:r>
            <a:r>
              <a:rPr sz="3000" b="1" spc="-4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1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endParaRPr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>
              <a:lnSpc>
                <a:spcPct val="100000"/>
              </a:lnSpc>
              <a:spcBef>
                <a:spcPts val="535"/>
              </a:spcBef>
            </a:pPr>
            <a:r>
              <a:rPr sz="40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𝔼(−</a:t>
            </a:r>
            <a:r>
              <a:rPr sz="4000" i="1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4275" i="1" spc="-15" baseline="-19493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4275" i="1" spc="-225" baseline="-19493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</a:t>
            </a:r>
            <a:r>
              <a:rPr sz="4000" spc="-3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i="1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4275" i="1" spc="-37" baseline="-19493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40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>
              <a:lnSpc>
                <a:spcPct val="100000"/>
              </a:lnSpc>
              <a:spcBef>
                <a:spcPts val="2215"/>
              </a:spcBef>
            </a:pPr>
            <a:r>
              <a:rPr sz="3000" b="1" spc="-2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L2</a:t>
            </a:r>
            <a:r>
              <a:rPr sz="3000" b="1" spc="-4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-4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1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endParaRPr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bject 52">
            <a:extLst>
              <a:ext uri="{FF2B5EF4-FFF2-40B4-BE49-F238E27FC236}">
                <a16:creationId xmlns:a16="http://schemas.microsoft.com/office/drawing/2014/main" id="{B71E3B91-57C9-8DEE-2352-02D29C2F6845}"/>
              </a:ext>
            </a:extLst>
          </p:cNvPr>
          <p:cNvSpPr/>
          <p:nvPr/>
        </p:nvSpPr>
        <p:spPr>
          <a:xfrm>
            <a:off x="13720035" y="6426194"/>
            <a:ext cx="34290" cy="614680"/>
          </a:xfrm>
          <a:custGeom>
            <a:avLst/>
            <a:gdLst/>
            <a:ahLst/>
            <a:cxnLst/>
            <a:rect l="l" t="t" r="r" b="b"/>
            <a:pathLst>
              <a:path w="34290" h="614679">
                <a:moveTo>
                  <a:pt x="33779" y="0"/>
                </a:moveTo>
                <a:lnTo>
                  <a:pt x="0" y="0"/>
                </a:lnTo>
                <a:lnTo>
                  <a:pt x="0" y="614278"/>
                </a:lnTo>
                <a:lnTo>
                  <a:pt x="33779" y="614278"/>
                </a:lnTo>
                <a:lnTo>
                  <a:pt x="33779" y="0"/>
                </a:lnTo>
                <a:close/>
              </a:path>
            </a:pathLst>
          </a:custGeom>
          <a:solidFill>
            <a:srgbClr val="53585F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bject 53">
            <a:extLst>
              <a:ext uri="{FF2B5EF4-FFF2-40B4-BE49-F238E27FC236}">
                <a16:creationId xmlns:a16="http://schemas.microsoft.com/office/drawing/2014/main" id="{A333C3AC-13AE-1CB8-DF9E-5FCF31EB9F56}"/>
              </a:ext>
            </a:extLst>
          </p:cNvPr>
          <p:cNvSpPr/>
          <p:nvPr/>
        </p:nvSpPr>
        <p:spPr>
          <a:xfrm>
            <a:off x="13618186" y="6426194"/>
            <a:ext cx="34290" cy="614680"/>
          </a:xfrm>
          <a:custGeom>
            <a:avLst/>
            <a:gdLst/>
            <a:ahLst/>
            <a:cxnLst/>
            <a:rect l="l" t="t" r="r" b="b"/>
            <a:pathLst>
              <a:path w="34290" h="614679">
                <a:moveTo>
                  <a:pt x="33779" y="0"/>
                </a:moveTo>
                <a:lnTo>
                  <a:pt x="0" y="0"/>
                </a:lnTo>
                <a:lnTo>
                  <a:pt x="0" y="614278"/>
                </a:lnTo>
                <a:lnTo>
                  <a:pt x="33779" y="614278"/>
                </a:lnTo>
                <a:lnTo>
                  <a:pt x="33779" y="0"/>
                </a:lnTo>
                <a:close/>
              </a:path>
            </a:pathLst>
          </a:custGeom>
          <a:solidFill>
            <a:srgbClr val="53585F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bject 54">
            <a:extLst>
              <a:ext uri="{FF2B5EF4-FFF2-40B4-BE49-F238E27FC236}">
                <a16:creationId xmlns:a16="http://schemas.microsoft.com/office/drawing/2014/main" id="{1049903E-5C9A-D8BE-9BB9-81DF96683F62}"/>
              </a:ext>
            </a:extLst>
          </p:cNvPr>
          <p:cNvSpPr txBox="1"/>
          <p:nvPr/>
        </p:nvSpPr>
        <p:spPr>
          <a:xfrm>
            <a:off x="12883122" y="6255347"/>
            <a:ext cx="3321763" cy="63222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1078230" algn="l"/>
              </a:tabLst>
            </a:pPr>
            <a:r>
              <a:rPr sz="4000" spc="-4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𝔼(</a:t>
            </a:r>
            <a:r>
              <a:rPr sz="40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40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4275" i="1" baseline="-19493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4275" i="1" spc="179" baseline="-19493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4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r>
              <a:rPr sz="4000" spc="-1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i="1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4275" i="1" spc="-37" baseline="-19493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sz="4275" baseline="-1949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bject 55">
            <a:extLst>
              <a:ext uri="{FF2B5EF4-FFF2-40B4-BE49-F238E27FC236}">
                <a16:creationId xmlns:a16="http://schemas.microsoft.com/office/drawing/2014/main" id="{1BF70F6D-E1AA-05EF-3811-D0329E8DFB0E}"/>
              </a:ext>
            </a:extLst>
          </p:cNvPr>
          <p:cNvSpPr/>
          <p:nvPr/>
        </p:nvSpPr>
        <p:spPr>
          <a:xfrm>
            <a:off x="15572398" y="6426194"/>
            <a:ext cx="34290" cy="614680"/>
          </a:xfrm>
          <a:custGeom>
            <a:avLst/>
            <a:gdLst/>
            <a:ahLst/>
            <a:cxnLst/>
            <a:rect l="l" t="t" r="r" b="b"/>
            <a:pathLst>
              <a:path w="34290" h="614679">
                <a:moveTo>
                  <a:pt x="33779" y="0"/>
                </a:moveTo>
                <a:lnTo>
                  <a:pt x="0" y="0"/>
                </a:lnTo>
                <a:lnTo>
                  <a:pt x="0" y="614278"/>
                </a:lnTo>
                <a:lnTo>
                  <a:pt x="33779" y="614278"/>
                </a:lnTo>
                <a:lnTo>
                  <a:pt x="33779" y="0"/>
                </a:lnTo>
                <a:close/>
              </a:path>
            </a:pathLst>
          </a:custGeom>
          <a:solidFill>
            <a:srgbClr val="53585F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bject 56">
            <a:extLst>
              <a:ext uri="{FF2B5EF4-FFF2-40B4-BE49-F238E27FC236}">
                <a16:creationId xmlns:a16="http://schemas.microsoft.com/office/drawing/2014/main" id="{2CD25789-E840-454C-7750-4F306A3533FC}"/>
              </a:ext>
            </a:extLst>
          </p:cNvPr>
          <p:cNvSpPr/>
          <p:nvPr/>
        </p:nvSpPr>
        <p:spPr>
          <a:xfrm>
            <a:off x="15470547" y="6426194"/>
            <a:ext cx="34290" cy="614680"/>
          </a:xfrm>
          <a:custGeom>
            <a:avLst/>
            <a:gdLst/>
            <a:ahLst/>
            <a:cxnLst/>
            <a:rect l="l" t="t" r="r" b="b"/>
            <a:pathLst>
              <a:path w="34290" h="614679">
                <a:moveTo>
                  <a:pt x="33779" y="0"/>
                </a:moveTo>
                <a:lnTo>
                  <a:pt x="0" y="0"/>
                </a:lnTo>
                <a:lnTo>
                  <a:pt x="0" y="614278"/>
                </a:lnTo>
                <a:lnTo>
                  <a:pt x="33779" y="614278"/>
                </a:lnTo>
                <a:lnTo>
                  <a:pt x="33779" y="0"/>
                </a:lnTo>
                <a:close/>
              </a:path>
            </a:pathLst>
          </a:custGeom>
          <a:solidFill>
            <a:srgbClr val="53585F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bject 57">
            <a:extLst>
              <a:ext uri="{FF2B5EF4-FFF2-40B4-BE49-F238E27FC236}">
                <a16:creationId xmlns:a16="http://schemas.microsoft.com/office/drawing/2014/main" id="{591B1F20-75E2-FE85-74FB-CF1EB0B586C2}"/>
              </a:ext>
            </a:extLst>
          </p:cNvPr>
          <p:cNvSpPr txBox="1"/>
          <p:nvPr/>
        </p:nvSpPr>
        <p:spPr>
          <a:xfrm>
            <a:off x="15776260" y="5883639"/>
            <a:ext cx="428625" cy="1323975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1270"/>
              </a:spcBef>
            </a:pPr>
            <a:r>
              <a:rPr sz="285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6000" spc="-37" baseline="-250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6000" baseline="-25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>
              <a:lnSpc>
                <a:spcPct val="100000"/>
              </a:lnSpc>
              <a:spcBef>
                <a:spcPts val="830"/>
              </a:spcBef>
            </a:pPr>
            <a:r>
              <a:rPr sz="2850" spc="-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8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bject 58">
            <a:extLst>
              <a:ext uri="{FF2B5EF4-FFF2-40B4-BE49-F238E27FC236}">
                <a16:creationId xmlns:a16="http://schemas.microsoft.com/office/drawing/2014/main" id="{DFAE1C4A-71FA-F715-E3C1-23D1DED3BC0E}"/>
              </a:ext>
            </a:extLst>
          </p:cNvPr>
          <p:cNvSpPr txBox="1"/>
          <p:nvPr/>
        </p:nvSpPr>
        <p:spPr>
          <a:xfrm>
            <a:off x="2491427" y="12203091"/>
            <a:ext cx="18449641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2507615" algn="ctr">
              <a:lnSpc>
                <a:spcPct val="100000"/>
              </a:lnSpc>
              <a:spcBef>
                <a:spcPts val="1850"/>
              </a:spcBef>
            </a:pPr>
            <a:r>
              <a:rPr sz="2000" spc="-1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Hinton,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G.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(2015).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Distilling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Neural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Network.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preprint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arXiv:1503.02531.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07615" algn="ctr">
              <a:lnSpc>
                <a:spcPct val="100000"/>
              </a:lnSpc>
              <a:spcBef>
                <a:spcPts val="130"/>
              </a:spcBef>
            </a:pPr>
            <a:r>
              <a:rPr sz="2000" spc="-1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Ba,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J.,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Caruana,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(2014).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nets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really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deep?.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Advances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neural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systems,</a:t>
            </a:r>
            <a:r>
              <a:rPr sz="2000" spc="-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object 61">
            <a:extLst>
              <a:ext uri="{FF2B5EF4-FFF2-40B4-BE49-F238E27FC236}">
                <a16:creationId xmlns:a16="http://schemas.microsoft.com/office/drawing/2014/main" id="{487A4FDF-CDB1-CAAE-7215-B193AB13C9BB}"/>
              </a:ext>
            </a:extLst>
          </p:cNvPr>
          <p:cNvSpPr txBox="1"/>
          <p:nvPr/>
        </p:nvSpPr>
        <p:spPr>
          <a:xfrm>
            <a:off x="1696195" y="9817649"/>
            <a:ext cx="22277118" cy="2313454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>
            <a:defPPr>
              <a:defRPr kern="0"/>
            </a:defPPr>
          </a:lstStyle>
          <a:p>
            <a:pPr marL="469900" indent="-457200">
              <a:spcBef>
                <a:spcPts val="840"/>
              </a:spcBef>
              <a:buSzPct val="122916"/>
              <a:buFont typeface="Wingdings" panose="05000000000000000000" pitchFamily="2" charset="2"/>
              <a:buChar char="Ø"/>
              <a:tabLst>
                <a:tab pos="469900" algn="l"/>
                <a:tab pos="1677670" algn="l"/>
              </a:tabLst>
            </a:pPr>
            <a:r>
              <a:rPr lang="en-US" sz="2600" spc="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2600" spc="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r>
              <a:rPr lang="en-US" sz="2600" spc="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600" spc="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6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input,</a:t>
            </a:r>
            <a:r>
              <a:rPr lang="el-GR"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θ</a:t>
            </a:r>
            <a:r>
              <a:rPr lang="en-US"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2600" spc="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600" spc="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en-US"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r>
              <a:rPr lang="en-US" sz="2600" spc="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parameter,</a:t>
            </a:r>
            <a:r>
              <a:rPr lang="en-US"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600" i="1" baseline="-20325" dirty="0" err="1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US" sz="2600" i="1" spc="270" baseline="-203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2600" spc="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</a:t>
            </a:r>
            <a:r>
              <a:rPr lang="en-US" sz="2600" spc="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entropy</a:t>
            </a:r>
            <a:r>
              <a:rPr lang="en-US" sz="2600" spc="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en-US" sz="2600" spc="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function,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is</a:t>
            </a:r>
            <a:r>
              <a:rPr lang="en-US"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</a:t>
            </a:r>
            <a:r>
              <a:rPr lang="en-US"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truth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abel</a:t>
            </a:r>
            <a:r>
              <a:rPr lang="en-US" sz="26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l-GR" sz="2600" i="1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softmax</a:t>
            </a:r>
            <a:r>
              <a:rPr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parameterized</a:t>
            </a:r>
            <a:r>
              <a:rPr sz="26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</a:t>
            </a:r>
            <a:r>
              <a:rPr lang="en-US" sz="26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sz="2600" i="1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6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(controls</a:t>
            </a:r>
            <a:r>
              <a:rPr sz="2600" spc="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probability</a:t>
            </a:r>
            <a:r>
              <a:rPr sz="2600" spc="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distribution).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l-GR" sz="2600" i="1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 </a:t>
            </a:r>
            <a:r>
              <a:rPr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6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6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coefficient.</a:t>
            </a:r>
            <a:r>
              <a:rPr lang="en-US" sz="26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600" i="1" spc="-52" baseline="-203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6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600" spc="-2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600" i="1" baseline="-20325" dirty="0" err="1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600" i="1" spc="195" baseline="-203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z="2600" spc="-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logits</a:t>
            </a:r>
            <a:r>
              <a:rPr lang="en-US" sz="26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6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lang="en-US" sz="26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6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lang="en-US" sz="2600" spc="-2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3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respectively.</a:t>
            </a:r>
          </a:p>
          <a:p>
            <a:pPr marL="469900" indent="-457200">
              <a:spcBef>
                <a:spcPts val="840"/>
              </a:spcBef>
              <a:buSzPct val="122916"/>
              <a:buFont typeface="Wingdings" panose="05000000000000000000" pitchFamily="2" charset="2"/>
              <a:buChar char="Ø"/>
              <a:tabLst>
                <a:tab pos="469900" algn="l"/>
                <a:tab pos="1677670" algn="l"/>
              </a:tabLst>
            </a:pPr>
            <a:r>
              <a:rPr lang="en-US" sz="2600" spc="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26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9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words,</a:t>
            </a:r>
            <a:r>
              <a:rPr lang="en-US" sz="26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14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en-US" sz="26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0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weighted</a:t>
            </a:r>
            <a:r>
              <a:rPr lang="en-US" sz="26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14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6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</a:t>
            </a:r>
            <a:r>
              <a:rPr lang="en-US" sz="2600" spc="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entropy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600" spc="-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-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</a:t>
            </a:r>
            <a:r>
              <a:rPr lang="en-US" sz="2600" spc="-1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divergence.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spcBef>
                <a:spcPts val="840"/>
              </a:spcBef>
              <a:buSzPct val="122916"/>
              <a:buFont typeface="Wingdings" panose="05000000000000000000" pitchFamily="2" charset="2"/>
              <a:buChar char="Ø"/>
              <a:tabLst>
                <a:tab pos="469900" algn="l"/>
                <a:tab pos="1677670" algn="l"/>
              </a:tabLst>
            </a:pP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object 5">
            <a:extLst>
              <a:ext uri="{FF2B5EF4-FFF2-40B4-BE49-F238E27FC236}">
                <a16:creationId xmlns:a16="http://schemas.microsoft.com/office/drawing/2014/main" id="{180C83D1-96CD-359E-35AA-2369451F8C56}"/>
              </a:ext>
            </a:extLst>
          </p:cNvPr>
          <p:cNvSpPr/>
          <p:nvPr/>
        </p:nvSpPr>
        <p:spPr>
          <a:xfrm>
            <a:off x="3693849" y="3215358"/>
            <a:ext cx="2010410" cy="1536700"/>
          </a:xfrm>
          <a:custGeom>
            <a:avLst/>
            <a:gdLst/>
            <a:ahLst/>
            <a:cxnLst/>
            <a:rect l="l" t="t" r="r" b="b"/>
            <a:pathLst>
              <a:path w="2010409" h="1536700">
                <a:moveTo>
                  <a:pt x="794067" y="1346200"/>
                </a:moveTo>
                <a:lnTo>
                  <a:pt x="551935" y="1346200"/>
                </a:lnTo>
                <a:lnTo>
                  <a:pt x="537638" y="1409700"/>
                </a:lnTo>
                <a:lnTo>
                  <a:pt x="514700" y="1460500"/>
                </a:lnTo>
                <a:lnTo>
                  <a:pt x="493400" y="1498600"/>
                </a:lnTo>
                <a:lnTo>
                  <a:pt x="484016" y="1524000"/>
                </a:lnTo>
                <a:lnTo>
                  <a:pt x="603797" y="1536700"/>
                </a:lnTo>
                <a:lnTo>
                  <a:pt x="794067" y="1346200"/>
                </a:lnTo>
                <a:close/>
              </a:path>
              <a:path w="2010409" h="1536700">
                <a:moveTo>
                  <a:pt x="218441" y="1130300"/>
                </a:moveTo>
                <a:lnTo>
                  <a:pt x="216307" y="1168400"/>
                </a:lnTo>
                <a:lnTo>
                  <a:pt x="224243" y="1206500"/>
                </a:lnTo>
                <a:lnTo>
                  <a:pt x="241055" y="1244600"/>
                </a:lnTo>
                <a:lnTo>
                  <a:pt x="296536" y="1295400"/>
                </a:lnTo>
                <a:lnTo>
                  <a:pt x="332819" y="1320800"/>
                </a:lnTo>
                <a:lnTo>
                  <a:pt x="373207" y="1346200"/>
                </a:lnTo>
                <a:lnTo>
                  <a:pt x="416505" y="1358900"/>
                </a:lnTo>
                <a:lnTo>
                  <a:pt x="507062" y="1358900"/>
                </a:lnTo>
                <a:lnTo>
                  <a:pt x="551935" y="1346200"/>
                </a:lnTo>
                <a:lnTo>
                  <a:pt x="794067" y="1346200"/>
                </a:lnTo>
                <a:lnTo>
                  <a:pt x="844805" y="1295400"/>
                </a:lnTo>
                <a:lnTo>
                  <a:pt x="774376" y="1282700"/>
                </a:lnTo>
                <a:lnTo>
                  <a:pt x="717467" y="1270000"/>
                </a:lnTo>
                <a:lnTo>
                  <a:pt x="672589" y="1244600"/>
                </a:lnTo>
                <a:lnTo>
                  <a:pt x="638247" y="1231900"/>
                </a:lnTo>
                <a:lnTo>
                  <a:pt x="612950" y="1219200"/>
                </a:lnTo>
                <a:lnTo>
                  <a:pt x="600104" y="1206500"/>
                </a:lnTo>
                <a:lnTo>
                  <a:pt x="500008" y="1206500"/>
                </a:lnTo>
                <a:lnTo>
                  <a:pt x="463913" y="1193800"/>
                </a:lnTo>
                <a:lnTo>
                  <a:pt x="378051" y="1193800"/>
                </a:lnTo>
                <a:lnTo>
                  <a:pt x="327561" y="1181100"/>
                </a:lnTo>
                <a:lnTo>
                  <a:pt x="273892" y="1155700"/>
                </a:lnTo>
                <a:lnTo>
                  <a:pt x="218441" y="1130300"/>
                </a:lnTo>
                <a:close/>
              </a:path>
              <a:path w="2010409" h="1536700">
                <a:moveTo>
                  <a:pt x="1347081" y="850900"/>
                </a:moveTo>
                <a:lnTo>
                  <a:pt x="1104760" y="850900"/>
                </a:lnTo>
                <a:lnTo>
                  <a:pt x="1109898" y="876300"/>
                </a:lnTo>
                <a:lnTo>
                  <a:pt x="1097535" y="876300"/>
                </a:lnTo>
                <a:lnTo>
                  <a:pt x="1055456" y="901700"/>
                </a:lnTo>
                <a:lnTo>
                  <a:pt x="1037564" y="939800"/>
                </a:lnTo>
                <a:lnTo>
                  <a:pt x="1034123" y="952500"/>
                </a:lnTo>
                <a:lnTo>
                  <a:pt x="1035396" y="965200"/>
                </a:lnTo>
                <a:lnTo>
                  <a:pt x="1036424" y="977900"/>
                </a:lnTo>
                <a:lnTo>
                  <a:pt x="1044066" y="977900"/>
                </a:lnTo>
                <a:lnTo>
                  <a:pt x="1085897" y="990600"/>
                </a:lnTo>
                <a:lnTo>
                  <a:pt x="1122855" y="1016000"/>
                </a:lnTo>
                <a:lnTo>
                  <a:pt x="1153938" y="1041400"/>
                </a:lnTo>
                <a:lnTo>
                  <a:pt x="1178138" y="1066800"/>
                </a:lnTo>
                <a:lnTo>
                  <a:pt x="1182763" y="1066800"/>
                </a:lnTo>
                <a:lnTo>
                  <a:pt x="1181735" y="1079500"/>
                </a:lnTo>
                <a:lnTo>
                  <a:pt x="1175569" y="1079500"/>
                </a:lnTo>
                <a:lnTo>
                  <a:pt x="1173000" y="1092200"/>
                </a:lnTo>
                <a:lnTo>
                  <a:pt x="217077" y="1092200"/>
                </a:lnTo>
                <a:lnTo>
                  <a:pt x="224693" y="1104900"/>
                </a:lnTo>
                <a:lnTo>
                  <a:pt x="227594" y="1104900"/>
                </a:lnTo>
                <a:lnTo>
                  <a:pt x="346023" y="1155700"/>
                </a:lnTo>
                <a:lnTo>
                  <a:pt x="403624" y="1168400"/>
                </a:lnTo>
                <a:lnTo>
                  <a:pt x="605925" y="1168400"/>
                </a:lnTo>
                <a:lnTo>
                  <a:pt x="614073" y="1181100"/>
                </a:lnTo>
                <a:lnTo>
                  <a:pt x="625834" y="1181100"/>
                </a:lnTo>
                <a:lnTo>
                  <a:pt x="646592" y="1193800"/>
                </a:lnTo>
                <a:lnTo>
                  <a:pt x="676143" y="1219200"/>
                </a:lnTo>
                <a:lnTo>
                  <a:pt x="714280" y="1231900"/>
                </a:lnTo>
                <a:lnTo>
                  <a:pt x="760798" y="1244600"/>
                </a:lnTo>
                <a:lnTo>
                  <a:pt x="815491" y="1270000"/>
                </a:lnTo>
                <a:lnTo>
                  <a:pt x="878153" y="1282700"/>
                </a:lnTo>
                <a:lnTo>
                  <a:pt x="1126854" y="1282700"/>
                </a:lnTo>
                <a:lnTo>
                  <a:pt x="1182761" y="1270000"/>
                </a:lnTo>
                <a:lnTo>
                  <a:pt x="1241401" y="1257300"/>
                </a:lnTo>
                <a:lnTo>
                  <a:pt x="1284905" y="1231900"/>
                </a:lnTo>
                <a:lnTo>
                  <a:pt x="1324380" y="1206500"/>
                </a:lnTo>
                <a:lnTo>
                  <a:pt x="1358694" y="1181100"/>
                </a:lnTo>
                <a:lnTo>
                  <a:pt x="1407314" y="1117600"/>
                </a:lnTo>
                <a:lnTo>
                  <a:pt x="1419358" y="1079500"/>
                </a:lnTo>
                <a:lnTo>
                  <a:pt x="1421716" y="1028700"/>
                </a:lnTo>
                <a:lnTo>
                  <a:pt x="1412828" y="977900"/>
                </a:lnTo>
                <a:lnTo>
                  <a:pt x="1399155" y="939800"/>
                </a:lnTo>
                <a:lnTo>
                  <a:pt x="1380525" y="901700"/>
                </a:lnTo>
                <a:lnTo>
                  <a:pt x="1356767" y="863600"/>
                </a:lnTo>
                <a:lnTo>
                  <a:pt x="1347081" y="850900"/>
                </a:lnTo>
                <a:close/>
              </a:path>
              <a:path w="2010409" h="1536700">
                <a:moveTo>
                  <a:pt x="572135" y="1193800"/>
                </a:moveTo>
                <a:lnTo>
                  <a:pt x="531479" y="1193800"/>
                </a:lnTo>
                <a:lnTo>
                  <a:pt x="500008" y="1206500"/>
                </a:lnTo>
                <a:lnTo>
                  <a:pt x="586408" y="1206500"/>
                </a:lnTo>
                <a:lnTo>
                  <a:pt x="572135" y="1193800"/>
                </a:lnTo>
                <a:close/>
              </a:path>
              <a:path w="2010409" h="1536700">
                <a:moveTo>
                  <a:pt x="410606" y="520700"/>
                </a:moveTo>
                <a:lnTo>
                  <a:pt x="135109" y="520700"/>
                </a:lnTo>
                <a:lnTo>
                  <a:pt x="110226" y="533400"/>
                </a:lnTo>
                <a:lnTo>
                  <a:pt x="87854" y="546100"/>
                </a:lnTo>
                <a:lnTo>
                  <a:pt x="67795" y="571500"/>
                </a:lnTo>
                <a:lnTo>
                  <a:pt x="49848" y="584200"/>
                </a:lnTo>
                <a:lnTo>
                  <a:pt x="26275" y="622300"/>
                </a:lnTo>
                <a:lnTo>
                  <a:pt x="10439" y="660400"/>
                </a:lnTo>
                <a:lnTo>
                  <a:pt x="1844" y="711200"/>
                </a:lnTo>
                <a:lnTo>
                  <a:pt x="0" y="749300"/>
                </a:lnTo>
                <a:lnTo>
                  <a:pt x="4411" y="800100"/>
                </a:lnTo>
                <a:lnTo>
                  <a:pt x="14585" y="838200"/>
                </a:lnTo>
                <a:lnTo>
                  <a:pt x="30028" y="889000"/>
                </a:lnTo>
                <a:lnTo>
                  <a:pt x="50247" y="927100"/>
                </a:lnTo>
                <a:lnTo>
                  <a:pt x="74749" y="965200"/>
                </a:lnTo>
                <a:lnTo>
                  <a:pt x="103040" y="1003300"/>
                </a:lnTo>
                <a:lnTo>
                  <a:pt x="134627" y="1041400"/>
                </a:lnTo>
                <a:lnTo>
                  <a:pt x="198852" y="1092200"/>
                </a:lnTo>
                <a:lnTo>
                  <a:pt x="1157169" y="1092200"/>
                </a:lnTo>
                <a:lnTo>
                  <a:pt x="1153572" y="1079500"/>
                </a:lnTo>
                <a:lnTo>
                  <a:pt x="1129940" y="1054100"/>
                </a:lnTo>
                <a:lnTo>
                  <a:pt x="1098330" y="1028700"/>
                </a:lnTo>
                <a:lnTo>
                  <a:pt x="785717" y="1028700"/>
                </a:lnTo>
                <a:lnTo>
                  <a:pt x="741226" y="965200"/>
                </a:lnTo>
                <a:lnTo>
                  <a:pt x="690307" y="927100"/>
                </a:lnTo>
                <a:lnTo>
                  <a:pt x="581534" y="876300"/>
                </a:lnTo>
                <a:lnTo>
                  <a:pt x="529853" y="863600"/>
                </a:lnTo>
                <a:lnTo>
                  <a:pt x="484093" y="850900"/>
                </a:lnTo>
                <a:lnTo>
                  <a:pt x="376663" y="850900"/>
                </a:lnTo>
                <a:lnTo>
                  <a:pt x="375634" y="838200"/>
                </a:lnTo>
                <a:lnTo>
                  <a:pt x="358705" y="800100"/>
                </a:lnTo>
                <a:lnTo>
                  <a:pt x="326855" y="762000"/>
                </a:lnTo>
                <a:lnTo>
                  <a:pt x="281903" y="723900"/>
                </a:lnTo>
                <a:lnTo>
                  <a:pt x="225667" y="698500"/>
                </a:lnTo>
                <a:lnTo>
                  <a:pt x="218988" y="685800"/>
                </a:lnTo>
                <a:lnTo>
                  <a:pt x="213721" y="685800"/>
                </a:lnTo>
                <a:lnTo>
                  <a:pt x="214749" y="673100"/>
                </a:lnTo>
                <a:lnTo>
                  <a:pt x="222087" y="673100"/>
                </a:lnTo>
                <a:lnTo>
                  <a:pt x="228215" y="660400"/>
                </a:lnTo>
                <a:lnTo>
                  <a:pt x="461126" y="660400"/>
                </a:lnTo>
                <a:lnTo>
                  <a:pt x="461874" y="647700"/>
                </a:lnTo>
                <a:lnTo>
                  <a:pt x="454890" y="609600"/>
                </a:lnTo>
                <a:lnTo>
                  <a:pt x="439486" y="571500"/>
                </a:lnTo>
                <a:lnTo>
                  <a:pt x="417222" y="533400"/>
                </a:lnTo>
                <a:lnTo>
                  <a:pt x="411569" y="533400"/>
                </a:lnTo>
                <a:lnTo>
                  <a:pt x="410606" y="520700"/>
                </a:lnTo>
                <a:close/>
              </a:path>
              <a:path w="2010409" h="1536700">
                <a:moveTo>
                  <a:pt x="1654103" y="1041400"/>
                </a:moveTo>
                <a:lnTo>
                  <a:pt x="1520929" y="1041400"/>
                </a:lnTo>
                <a:lnTo>
                  <a:pt x="1562330" y="1054100"/>
                </a:lnTo>
                <a:lnTo>
                  <a:pt x="1607085" y="1054100"/>
                </a:lnTo>
                <a:lnTo>
                  <a:pt x="1654103" y="1041400"/>
                </a:lnTo>
                <a:close/>
              </a:path>
              <a:path w="2010409" h="1536700">
                <a:moveTo>
                  <a:pt x="1534271" y="762000"/>
                </a:moveTo>
                <a:lnTo>
                  <a:pt x="1455691" y="762000"/>
                </a:lnTo>
                <a:lnTo>
                  <a:pt x="1415937" y="774700"/>
                </a:lnTo>
                <a:lnTo>
                  <a:pt x="1375954" y="800100"/>
                </a:lnTo>
                <a:lnTo>
                  <a:pt x="1370778" y="812800"/>
                </a:lnTo>
                <a:lnTo>
                  <a:pt x="1368408" y="812800"/>
                </a:lnTo>
                <a:lnTo>
                  <a:pt x="1368928" y="825500"/>
                </a:lnTo>
                <a:lnTo>
                  <a:pt x="1372422" y="825500"/>
                </a:lnTo>
                <a:lnTo>
                  <a:pt x="1387164" y="850900"/>
                </a:lnTo>
                <a:lnTo>
                  <a:pt x="1400521" y="876300"/>
                </a:lnTo>
                <a:lnTo>
                  <a:pt x="1412433" y="889000"/>
                </a:lnTo>
                <a:lnTo>
                  <a:pt x="1422839" y="914400"/>
                </a:lnTo>
                <a:lnTo>
                  <a:pt x="1432827" y="939800"/>
                </a:lnTo>
                <a:lnTo>
                  <a:pt x="1441160" y="965200"/>
                </a:lnTo>
                <a:lnTo>
                  <a:pt x="1447758" y="1003300"/>
                </a:lnTo>
                <a:lnTo>
                  <a:pt x="1452544" y="1028700"/>
                </a:lnTo>
                <a:lnTo>
                  <a:pt x="1483970" y="1041400"/>
                </a:lnTo>
                <a:lnTo>
                  <a:pt x="1702294" y="1041400"/>
                </a:lnTo>
                <a:lnTo>
                  <a:pt x="1797836" y="1016000"/>
                </a:lnTo>
                <a:lnTo>
                  <a:pt x="1843007" y="990600"/>
                </a:lnTo>
                <a:lnTo>
                  <a:pt x="1884992" y="977900"/>
                </a:lnTo>
                <a:lnTo>
                  <a:pt x="1922700" y="939800"/>
                </a:lnTo>
                <a:lnTo>
                  <a:pt x="1955042" y="914400"/>
                </a:lnTo>
                <a:lnTo>
                  <a:pt x="1980928" y="876300"/>
                </a:lnTo>
                <a:lnTo>
                  <a:pt x="1985513" y="863600"/>
                </a:lnTo>
                <a:lnTo>
                  <a:pt x="1677174" y="863600"/>
                </a:lnTo>
                <a:lnTo>
                  <a:pt x="1657735" y="838200"/>
                </a:lnTo>
                <a:lnTo>
                  <a:pt x="1626531" y="800100"/>
                </a:lnTo>
                <a:lnTo>
                  <a:pt x="1584923" y="774700"/>
                </a:lnTo>
                <a:lnTo>
                  <a:pt x="1534271" y="762000"/>
                </a:lnTo>
                <a:close/>
              </a:path>
              <a:path w="2010409" h="1536700">
                <a:moveTo>
                  <a:pt x="966890" y="990600"/>
                </a:moveTo>
                <a:lnTo>
                  <a:pt x="914627" y="1003300"/>
                </a:lnTo>
                <a:lnTo>
                  <a:pt x="860016" y="1003300"/>
                </a:lnTo>
                <a:lnTo>
                  <a:pt x="804183" y="1028700"/>
                </a:lnTo>
                <a:lnTo>
                  <a:pt x="1098330" y="1028700"/>
                </a:lnTo>
                <a:lnTo>
                  <a:pt x="1059867" y="1016000"/>
                </a:lnTo>
                <a:lnTo>
                  <a:pt x="1015679" y="1003300"/>
                </a:lnTo>
                <a:lnTo>
                  <a:pt x="966890" y="990600"/>
                </a:lnTo>
                <a:close/>
              </a:path>
              <a:path w="2010409" h="1536700">
                <a:moveTo>
                  <a:pt x="715743" y="495300"/>
                </a:moveTo>
                <a:lnTo>
                  <a:pt x="138224" y="495300"/>
                </a:lnTo>
                <a:lnTo>
                  <a:pt x="142334" y="508000"/>
                </a:lnTo>
                <a:lnTo>
                  <a:pt x="435172" y="508000"/>
                </a:lnTo>
                <a:lnTo>
                  <a:pt x="438255" y="520700"/>
                </a:lnTo>
                <a:lnTo>
                  <a:pt x="463518" y="546100"/>
                </a:lnTo>
                <a:lnTo>
                  <a:pt x="481736" y="584200"/>
                </a:lnTo>
                <a:lnTo>
                  <a:pt x="491338" y="635000"/>
                </a:lnTo>
                <a:lnTo>
                  <a:pt x="490749" y="685800"/>
                </a:lnTo>
                <a:lnTo>
                  <a:pt x="478396" y="749300"/>
                </a:lnTo>
                <a:lnTo>
                  <a:pt x="452706" y="800100"/>
                </a:lnTo>
                <a:lnTo>
                  <a:pt x="451063" y="812800"/>
                </a:lnTo>
                <a:lnTo>
                  <a:pt x="452690" y="812800"/>
                </a:lnTo>
                <a:lnTo>
                  <a:pt x="457014" y="825500"/>
                </a:lnTo>
                <a:lnTo>
                  <a:pt x="496998" y="825500"/>
                </a:lnTo>
                <a:lnTo>
                  <a:pt x="536054" y="838200"/>
                </a:lnTo>
                <a:lnTo>
                  <a:pt x="579065" y="838200"/>
                </a:lnTo>
                <a:lnTo>
                  <a:pt x="624462" y="863600"/>
                </a:lnTo>
                <a:lnTo>
                  <a:pt x="670679" y="876300"/>
                </a:lnTo>
                <a:lnTo>
                  <a:pt x="716146" y="901700"/>
                </a:lnTo>
                <a:lnTo>
                  <a:pt x="759297" y="939800"/>
                </a:lnTo>
                <a:lnTo>
                  <a:pt x="798563" y="990600"/>
                </a:lnTo>
                <a:lnTo>
                  <a:pt x="813977" y="990600"/>
                </a:lnTo>
                <a:lnTo>
                  <a:pt x="902850" y="965200"/>
                </a:lnTo>
                <a:lnTo>
                  <a:pt x="1004086" y="965200"/>
                </a:lnTo>
                <a:lnTo>
                  <a:pt x="1004085" y="952500"/>
                </a:lnTo>
                <a:lnTo>
                  <a:pt x="1007763" y="927100"/>
                </a:lnTo>
                <a:lnTo>
                  <a:pt x="1020864" y="901700"/>
                </a:lnTo>
                <a:lnTo>
                  <a:pt x="1046490" y="876300"/>
                </a:lnTo>
                <a:lnTo>
                  <a:pt x="1087740" y="850900"/>
                </a:lnTo>
                <a:lnTo>
                  <a:pt x="1347081" y="850900"/>
                </a:lnTo>
                <a:lnTo>
                  <a:pt x="1327710" y="825500"/>
                </a:lnTo>
                <a:lnTo>
                  <a:pt x="1293184" y="800100"/>
                </a:lnTo>
                <a:lnTo>
                  <a:pt x="1253017" y="774700"/>
                </a:lnTo>
                <a:lnTo>
                  <a:pt x="769693" y="774700"/>
                </a:lnTo>
                <a:lnTo>
                  <a:pt x="766610" y="762000"/>
                </a:lnTo>
                <a:lnTo>
                  <a:pt x="761986" y="762000"/>
                </a:lnTo>
                <a:lnTo>
                  <a:pt x="764587" y="749300"/>
                </a:lnTo>
                <a:lnTo>
                  <a:pt x="771266" y="736600"/>
                </a:lnTo>
                <a:lnTo>
                  <a:pt x="793008" y="736600"/>
                </a:lnTo>
                <a:lnTo>
                  <a:pt x="817998" y="723900"/>
                </a:lnTo>
                <a:lnTo>
                  <a:pt x="852513" y="711200"/>
                </a:lnTo>
                <a:lnTo>
                  <a:pt x="857975" y="711200"/>
                </a:lnTo>
                <a:lnTo>
                  <a:pt x="860396" y="698500"/>
                </a:lnTo>
                <a:lnTo>
                  <a:pt x="859639" y="698500"/>
                </a:lnTo>
                <a:lnTo>
                  <a:pt x="855563" y="685800"/>
                </a:lnTo>
                <a:lnTo>
                  <a:pt x="823577" y="660400"/>
                </a:lnTo>
                <a:lnTo>
                  <a:pt x="790719" y="635000"/>
                </a:lnTo>
                <a:lnTo>
                  <a:pt x="760077" y="596900"/>
                </a:lnTo>
                <a:lnTo>
                  <a:pt x="734740" y="558800"/>
                </a:lnTo>
                <a:lnTo>
                  <a:pt x="717799" y="508000"/>
                </a:lnTo>
                <a:lnTo>
                  <a:pt x="715743" y="495300"/>
                </a:lnTo>
                <a:close/>
              </a:path>
              <a:path w="2010409" h="1536700">
                <a:moveTo>
                  <a:pt x="2009830" y="723900"/>
                </a:moveTo>
                <a:lnTo>
                  <a:pt x="1493562" y="723900"/>
                </a:lnTo>
                <a:lnTo>
                  <a:pt x="1539409" y="736600"/>
                </a:lnTo>
                <a:lnTo>
                  <a:pt x="1596713" y="749300"/>
                </a:lnTo>
                <a:lnTo>
                  <a:pt x="1643744" y="774700"/>
                </a:lnTo>
                <a:lnTo>
                  <a:pt x="1679311" y="812800"/>
                </a:lnTo>
                <a:lnTo>
                  <a:pt x="1702222" y="838200"/>
                </a:lnTo>
                <a:lnTo>
                  <a:pt x="1706332" y="850900"/>
                </a:lnTo>
                <a:lnTo>
                  <a:pt x="1705337" y="863600"/>
                </a:lnTo>
                <a:lnTo>
                  <a:pt x="1985513" y="863600"/>
                </a:lnTo>
                <a:lnTo>
                  <a:pt x="1999268" y="825500"/>
                </a:lnTo>
                <a:lnTo>
                  <a:pt x="2008566" y="774700"/>
                </a:lnTo>
                <a:lnTo>
                  <a:pt x="2009830" y="723900"/>
                </a:lnTo>
                <a:close/>
              </a:path>
              <a:path w="2010409" h="1536700">
                <a:moveTo>
                  <a:pt x="461126" y="660400"/>
                </a:moveTo>
                <a:lnTo>
                  <a:pt x="234820" y="660400"/>
                </a:lnTo>
                <a:lnTo>
                  <a:pt x="287693" y="685800"/>
                </a:lnTo>
                <a:lnTo>
                  <a:pt x="313242" y="711200"/>
                </a:lnTo>
                <a:lnTo>
                  <a:pt x="337099" y="723900"/>
                </a:lnTo>
                <a:lnTo>
                  <a:pt x="351855" y="749300"/>
                </a:lnTo>
                <a:lnTo>
                  <a:pt x="366900" y="762000"/>
                </a:lnTo>
                <a:lnTo>
                  <a:pt x="381175" y="787400"/>
                </a:lnTo>
                <a:lnTo>
                  <a:pt x="393618" y="800100"/>
                </a:lnTo>
                <a:lnTo>
                  <a:pt x="398387" y="812800"/>
                </a:lnTo>
                <a:lnTo>
                  <a:pt x="411392" y="812800"/>
                </a:lnTo>
                <a:lnTo>
                  <a:pt x="416739" y="800100"/>
                </a:lnTo>
                <a:lnTo>
                  <a:pt x="444356" y="749300"/>
                </a:lnTo>
                <a:lnTo>
                  <a:pt x="458882" y="698500"/>
                </a:lnTo>
                <a:lnTo>
                  <a:pt x="461126" y="660400"/>
                </a:lnTo>
                <a:close/>
              </a:path>
              <a:path w="2010409" h="1536700">
                <a:moveTo>
                  <a:pt x="1265548" y="495300"/>
                </a:moveTo>
                <a:lnTo>
                  <a:pt x="745127" y="495300"/>
                </a:lnTo>
                <a:lnTo>
                  <a:pt x="747182" y="508000"/>
                </a:lnTo>
                <a:lnTo>
                  <a:pt x="767824" y="558800"/>
                </a:lnTo>
                <a:lnTo>
                  <a:pt x="799915" y="596900"/>
                </a:lnTo>
                <a:lnTo>
                  <a:pt x="837549" y="635000"/>
                </a:lnTo>
                <a:lnTo>
                  <a:pt x="874820" y="660400"/>
                </a:lnTo>
                <a:lnTo>
                  <a:pt x="905820" y="685800"/>
                </a:lnTo>
                <a:lnTo>
                  <a:pt x="1111779" y="685800"/>
                </a:lnTo>
                <a:lnTo>
                  <a:pt x="1165864" y="698500"/>
                </a:lnTo>
                <a:lnTo>
                  <a:pt x="1219243" y="723900"/>
                </a:lnTo>
                <a:lnTo>
                  <a:pt x="1247498" y="736600"/>
                </a:lnTo>
                <a:lnTo>
                  <a:pt x="1273706" y="749300"/>
                </a:lnTo>
                <a:lnTo>
                  <a:pt x="1297892" y="762000"/>
                </a:lnTo>
                <a:lnTo>
                  <a:pt x="1320078" y="774700"/>
                </a:lnTo>
                <a:lnTo>
                  <a:pt x="1328515" y="787400"/>
                </a:lnTo>
                <a:lnTo>
                  <a:pt x="1347317" y="787400"/>
                </a:lnTo>
                <a:lnTo>
                  <a:pt x="1356044" y="774700"/>
                </a:lnTo>
                <a:lnTo>
                  <a:pt x="1401891" y="749300"/>
                </a:lnTo>
                <a:lnTo>
                  <a:pt x="1493562" y="723900"/>
                </a:lnTo>
                <a:lnTo>
                  <a:pt x="2009830" y="723900"/>
                </a:lnTo>
                <a:lnTo>
                  <a:pt x="2005744" y="698500"/>
                </a:lnTo>
                <a:lnTo>
                  <a:pt x="1776242" y="698500"/>
                </a:lnTo>
                <a:lnTo>
                  <a:pt x="1774018" y="685800"/>
                </a:lnTo>
                <a:lnTo>
                  <a:pt x="1767315" y="673100"/>
                </a:lnTo>
                <a:lnTo>
                  <a:pt x="1756083" y="660400"/>
                </a:lnTo>
                <a:lnTo>
                  <a:pt x="1740276" y="635000"/>
                </a:lnTo>
                <a:lnTo>
                  <a:pt x="1715718" y="609600"/>
                </a:lnTo>
                <a:lnTo>
                  <a:pt x="1689088" y="596900"/>
                </a:lnTo>
                <a:lnTo>
                  <a:pt x="1623096" y="596900"/>
                </a:lnTo>
                <a:lnTo>
                  <a:pt x="1617347" y="584200"/>
                </a:lnTo>
                <a:lnTo>
                  <a:pt x="1255852" y="584200"/>
                </a:lnTo>
                <a:lnTo>
                  <a:pt x="1250199" y="571500"/>
                </a:lnTo>
                <a:lnTo>
                  <a:pt x="1246988" y="571500"/>
                </a:lnTo>
                <a:lnTo>
                  <a:pt x="1247502" y="558800"/>
                </a:lnTo>
                <a:lnTo>
                  <a:pt x="1250362" y="533400"/>
                </a:lnTo>
                <a:lnTo>
                  <a:pt x="1256462" y="508000"/>
                </a:lnTo>
                <a:lnTo>
                  <a:pt x="1265548" y="495300"/>
                </a:lnTo>
                <a:close/>
              </a:path>
              <a:path w="2010409" h="1536700">
                <a:moveTo>
                  <a:pt x="1157539" y="723900"/>
                </a:moveTo>
                <a:lnTo>
                  <a:pt x="920753" y="723900"/>
                </a:lnTo>
                <a:lnTo>
                  <a:pt x="862668" y="736600"/>
                </a:lnTo>
                <a:lnTo>
                  <a:pt x="821010" y="749300"/>
                </a:lnTo>
                <a:lnTo>
                  <a:pt x="795825" y="762000"/>
                </a:lnTo>
                <a:lnTo>
                  <a:pt x="787162" y="774700"/>
                </a:lnTo>
                <a:lnTo>
                  <a:pt x="1253017" y="774700"/>
                </a:lnTo>
                <a:lnTo>
                  <a:pt x="1207039" y="749300"/>
                </a:lnTo>
                <a:lnTo>
                  <a:pt x="1157539" y="723900"/>
                </a:lnTo>
                <a:close/>
              </a:path>
              <a:path w="2010409" h="1536700">
                <a:moveTo>
                  <a:pt x="1058115" y="711200"/>
                </a:moveTo>
                <a:lnTo>
                  <a:pt x="988887" y="711200"/>
                </a:lnTo>
                <a:lnTo>
                  <a:pt x="965952" y="723900"/>
                </a:lnTo>
                <a:lnTo>
                  <a:pt x="1107056" y="723900"/>
                </a:lnTo>
                <a:lnTo>
                  <a:pt x="1058115" y="711200"/>
                </a:lnTo>
                <a:close/>
              </a:path>
              <a:path w="2010409" h="1536700">
                <a:moveTo>
                  <a:pt x="1847694" y="482600"/>
                </a:moveTo>
                <a:lnTo>
                  <a:pt x="1820436" y="482600"/>
                </a:lnTo>
                <a:lnTo>
                  <a:pt x="1815901" y="495300"/>
                </a:lnTo>
                <a:lnTo>
                  <a:pt x="1806510" y="520700"/>
                </a:lnTo>
                <a:lnTo>
                  <a:pt x="1794402" y="558800"/>
                </a:lnTo>
                <a:lnTo>
                  <a:pt x="1780560" y="571500"/>
                </a:lnTo>
                <a:lnTo>
                  <a:pt x="1765966" y="596900"/>
                </a:lnTo>
                <a:lnTo>
                  <a:pt x="1760828" y="596900"/>
                </a:lnTo>
                <a:lnTo>
                  <a:pt x="1760828" y="609600"/>
                </a:lnTo>
                <a:lnTo>
                  <a:pt x="1765966" y="609600"/>
                </a:lnTo>
                <a:lnTo>
                  <a:pt x="1773718" y="622300"/>
                </a:lnTo>
                <a:lnTo>
                  <a:pt x="1782874" y="635000"/>
                </a:lnTo>
                <a:lnTo>
                  <a:pt x="1793089" y="660400"/>
                </a:lnTo>
                <a:lnTo>
                  <a:pt x="1804020" y="685800"/>
                </a:lnTo>
                <a:lnTo>
                  <a:pt x="1807103" y="685800"/>
                </a:lnTo>
                <a:lnTo>
                  <a:pt x="1804469" y="698500"/>
                </a:lnTo>
                <a:lnTo>
                  <a:pt x="2005744" y="698500"/>
                </a:lnTo>
                <a:lnTo>
                  <a:pt x="1990824" y="635000"/>
                </a:lnTo>
                <a:lnTo>
                  <a:pt x="1971839" y="596900"/>
                </a:lnTo>
                <a:lnTo>
                  <a:pt x="1947392" y="558800"/>
                </a:lnTo>
                <a:lnTo>
                  <a:pt x="1918123" y="520700"/>
                </a:lnTo>
                <a:lnTo>
                  <a:pt x="1884676" y="495300"/>
                </a:lnTo>
                <a:lnTo>
                  <a:pt x="1847694" y="482600"/>
                </a:lnTo>
                <a:close/>
              </a:path>
              <a:path w="2010409" h="1536700">
                <a:moveTo>
                  <a:pt x="1660435" y="584200"/>
                </a:moveTo>
                <a:lnTo>
                  <a:pt x="1629808" y="596900"/>
                </a:lnTo>
                <a:lnTo>
                  <a:pt x="1689088" y="596900"/>
                </a:lnTo>
                <a:lnTo>
                  <a:pt x="1660435" y="584200"/>
                </a:lnTo>
                <a:close/>
              </a:path>
              <a:path w="2010409" h="1536700">
                <a:moveTo>
                  <a:pt x="1795532" y="393700"/>
                </a:moveTo>
                <a:lnTo>
                  <a:pt x="1412534" y="393700"/>
                </a:lnTo>
                <a:lnTo>
                  <a:pt x="1466995" y="406400"/>
                </a:lnTo>
                <a:lnTo>
                  <a:pt x="1475216" y="406400"/>
                </a:lnTo>
                <a:lnTo>
                  <a:pt x="1480289" y="419100"/>
                </a:lnTo>
                <a:lnTo>
                  <a:pt x="1478234" y="419100"/>
                </a:lnTo>
                <a:lnTo>
                  <a:pt x="1476179" y="431800"/>
                </a:lnTo>
                <a:lnTo>
                  <a:pt x="1387033" y="431800"/>
                </a:lnTo>
                <a:lnTo>
                  <a:pt x="1329711" y="457200"/>
                </a:lnTo>
                <a:lnTo>
                  <a:pt x="1292750" y="508000"/>
                </a:lnTo>
                <a:lnTo>
                  <a:pt x="1277367" y="571500"/>
                </a:lnTo>
                <a:lnTo>
                  <a:pt x="1276853" y="571500"/>
                </a:lnTo>
                <a:lnTo>
                  <a:pt x="1271267" y="584200"/>
                </a:lnTo>
                <a:lnTo>
                  <a:pt x="1613333" y="584200"/>
                </a:lnTo>
                <a:lnTo>
                  <a:pt x="1611824" y="571500"/>
                </a:lnTo>
                <a:lnTo>
                  <a:pt x="1617476" y="558800"/>
                </a:lnTo>
                <a:lnTo>
                  <a:pt x="1755607" y="558800"/>
                </a:lnTo>
                <a:lnTo>
                  <a:pt x="1765800" y="546100"/>
                </a:lnTo>
                <a:lnTo>
                  <a:pt x="1784330" y="508000"/>
                </a:lnTo>
                <a:lnTo>
                  <a:pt x="1797180" y="469900"/>
                </a:lnTo>
                <a:lnTo>
                  <a:pt x="1800525" y="419100"/>
                </a:lnTo>
                <a:lnTo>
                  <a:pt x="1795532" y="393700"/>
                </a:lnTo>
                <a:close/>
              </a:path>
              <a:path w="2010409" h="1536700">
                <a:moveTo>
                  <a:pt x="1755607" y="558800"/>
                </a:moveTo>
                <a:lnTo>
                  <a:pt x="1683693" y="558800"/>
                </a:lnTo>
                <a:lnTo>
                  <a:pt x="1705955" y="571500"/>
                </a:lnTo>
                <a:lnTo>
                  <a:pt x="1722293" y="584200"/>
                </a:lnTo>
                <a:lnTo>
                  <a:pt x="1734624" y="584200"/>
                </a:lnTo>
                <a:lnTo>
                  <a:pt x="1740501" y="571500"/>
                </a:lnTo>
                <a:lnTo>
                  <a:pt x="1745414" y="571500"/>
                </a:lnTo>
                <a:lnTo>
                  <a:pt x="1755607" y="558800"/>
                </a:lnTo>
                <a:close/>
              </a:path>
              <a:path w="2010409" h="1536700">
                <a:moveTo>
                  <a:pt x="358615" y="177800"/>
                </a:moveTo>
                <a:lnTo>
                  <a:pt x="304117" y="177800"/>
                </a:lnTo>
                <a:lnTo>
                  <a:pt x="261462" y="190500"/>
                </a:lnTo>
                <a:lnTo>
                  <a:pt x="220191" y="215900"/>
                </a:lnTo>
                <a:lnTo>
                  <a:pt x="181084" y="254000"/>
                </a:lnTo>
                <a:lnTo>
                  <a:pt x="144921" y="279400"/>
                </a:lnTo>
                <a:lnTo>
                  <a:pt x="112483" y="317500"/>
                </a:lnTo>
                <a:lnTo>
                  <a:pt x="84550" y="368300"/>
                </a:lnTo>
                <a:lnTo>
                  <a:pt x="61902" y="406400"/>
                </a:lnTo>
                <a:lnTo>
                  <a:pt x="45319" y="457200"/>
                </a:lnTo>
                <a:lnTo>
                  <a:pt x="35582" y="495300"/>
                </a:lnTo>
                <a:lnTo>
                  <a:pt x="33471" y="533400"/>
                </a:lnTo>
                <a:lnTo>
                  <a:pt x="35740" y="533400"/>
                </a:lnTo>
                <a:lnTo>
                  <a:pt x="40809" y="546100"/>
                </a:lnTo>
                <a:lnTo>
                  <a:pt x="53542" y="546100"/>
                </a:lnTo>
                <a:lnTo>
                  <a:pt x="70094" y="520700"/>
                </a:lnTo>
                <a:lnTo>
                  <a:pt x="87356" y="520700"/>
                </a:lnTo>
                <a:lnTo>
                  <a:pt x="105294" y="508000"/>
                </a:lnTo>
                <a:lnTo>
                  <a:pt x="123869" y="495300"/>
                </a:lnTo>
                <a:lnTo>
                  <a:pt x="1265548" y="495300"/>
                </a:lnTo>
                <a:lnTo>
                  <a:pt x="1277367" y="469900"/>
                </a:lnTo>
                <a:lnTo>
                  <a:pt x="1281991" y="457200"/>
                </a:lnTo>
                <a:lnTo>
                  <a:pt x="1280482" y="457200"/>
                </a:lnTo>
                <a:lnTo>
                  <a:pt x="1274317" y="444500"/>
                </a:lnTo>
                <a:lnTo>
                  <a:pt x="1255865" y="431800"/>
                </a:lnTo>
                <a:lnTo>
                  <a:pt x="902287" y="431800"/>
                </a:lnTo>
                <a:lnTo>
                  <a:pt x="888642" y="406400"/>
                </a:lnTo>
                <a:lnTo>
                  <a:pt x="865984" y="368300"/>
                </a:lnTo>
                <a:lnTo>
                  <a:pt x="844648" y="342900"/>
                </a:lnTo>
                <a:lnTo>
                  <a:pt x="356045" y="342900"/>
                </a:lnTo>
                <a:lnTo>
                  <a:pt x="353477" y="330200"/>
                </a:lnTo>
                <a:lnTo>
                  <a:pt x="350123" y="317500"/>
                </a:lnTo>
                <a:lnTo>
                  <a:pt x="345866" y="292100"/>
                </a:lnTo>
                <a:lnTo>
                  <a:pt x="347100" y="254000"/>
                </a:lnTo>
                <a:lnTo>
                  <a:pt x="360220" y="190500"/>
                </a:lnTo>
                <a:lnTo>
                  <a:pt x="360887" y="190500"/>
                </a:lnTo>
                <a:lnTo>
                  <a:pt x="358615" y="177800"/>
                </a:lnTo>
                <a:close/>
              </a:path>
              <a:path w="2010409" h="1536700">
                <a:moveTo>
                  <a:pt x="422969" y="508000"/>
                </a:moveTo>
                <a:lnTo>
                  <a:pt x="144818" y="508000"/>
                </a:lnTo>
                <a:lnTo>
                  <a:pt x="144116" y="520700"/>
                </a:lnTo>
                <a:lnTo>
                  <a:pt x="419083" y="520700"/>
                </a:lnTo>
                <a:lnTo>
                  <a:pt x="422969" y="508000"/>
                </a:lnTo>
                <a:close/>
              </a:path>
              <a:path w="2010409" h="1536700">
                <a:moveTo>
                  <a:pt x="1113195" y="381000"/>
                </a:moveTo>
                <a:lnTo>
                  <a:pt x="1064763" y="381000"/>
                </a:lnTo>
                <a:lnTo>
                  <a:pt x="1020618" y="393700"/>
                </a:lnTo>
                <a:lnTo>
                  <a:pt x="981750" y="406400"/>
                </a:lnTo>
                <a:lnTo>
                  <a:pt x="949148" y="419100"/>
                </a:lnTo>
                <a:lnTo>
                  <a:pt x="923803" y="431800"/>
                </a:lnTo>
                <a:lnTo>
                  <a:pt x="1255865" y="431800"/>
                </a:lnTo>
                <a:lnTo>
                  <a:pt x="1218962" y="406400"/>
                </a:lnTo>
                <a:lnTo>
                  <a:pt x="1164925" y="393700"/>
                </a:lnTo>
                <a:lnTo>
                  <a:pt x="1113195" y="381000"/>
                </a:lnTo>
                <a:close/>
              </a:path>
              <a:path w="2010409" h="1536700">
                <a:moveTo>
                  <a:pt x="1783753" y="355600"/>
                </a:moveTo>
                <a:lnTo>
                  <a:pt x="1167634" y="355600"/>
                </a:lnTo>
                <a:lnTo>
                  <a:pt x="1212512" y="381000"/>
                </a:lnTo>
                <a:lnTo>
                  <a:pt x="1255910" y="393700"/>
                </a:lnTo>
                <a:lnTo>
                  <a:pt x="1297438" y="431800"/>
                </a:lnTo>
                <a:lnTo>
                  <a:pt x="1315903" y="431800"/>
                </a:lnTo>
                <a:lnTo>
                  <a:pt x="1336549" y="419100"/>
                </a:lnTo>
                <a:lnTo>
                  <a:pt x="1368906" y="406400"/>
                </a:lnTo>
                <a:lnTo>
                  <a:pt x="1412534" y="393700"/>
                </a:lnTo>
                <a:lnTo>
                  <a:pt x="1795532" y="393700"/>
                </a:lnTo>
                <a:lnTo>
                  <a:pt x="1790539" y="368300"/>
                </a:lnTo>
                <a:lnTo>
                  <a:pt x="1783753" y="355600"/>
                </a:lnTo>
                <a:close/>
              </a:path>
              <a:path w="2010409" h="1536700">
                <a:moveTo>
                  <a:pt x="1355916" y="228600"/>
                </a:moveTo>
                <a:lnTo>
                  <a:pt x="706926" y="228600"/>
                </a:lnTo>
                <a:lnTo>
                  <a:pt x="742107" y="241300"/>
                </a:lnTo>
                <a:lnTo>
                  <a:pt x="776253" y="254000"/>
                </a:lnTo>
                <a:lnTo>
                  <a:pt x="809321" y="266700"/>
                </a:lnTo>
                <a:lnTo>
                  <a:pt x="844420" y="304800"/>
                </a:lnTo>
                <a:lnTo>
                  <a:pt x="873546" y="330200"/>
                </a:lnTo>
                <a:lnTo>
                  <a:pt x="896893" y="355600"/>
                </a:lnTo>
                <a:lnTo>
                  <a:pt x="914651" y="381000"/>
                </a:lnTo>
                <a:lnTo>
                  <a:pt x="918761" y="393700"/>
                </a:lnTo>
                <a:lnTo>
                  <a:pt x="934722" y="393700"/>
                </a:lnTo>
                <a:lnTo>
                  <a:pt x="981139" y="368300"/>
                </a:lnTo>
                <a:lnTo>
                  <a:pt x="1028029" y="355600"/>
                </a:lnTo>
                <a:lnTo>
                  <a:pt x="1783753" y="355600"/>
                </a:lnTo>
                <a:lnTo>
                  <a:pt x="1763397" y="317500"/>
                </a:lnTo>
                <a:lnTo>
                  <a:pt x="1730280" y="279400"/>
                </a:lnTo>
                <a:lnTo>
                  <a:pt x="1702510" y="254000"/>
                </a:lnTo>
                <a:lnTo>
                  <a:pt x="1365678" y="254000"/>
                </a:lnTo>
                <a:lnTo>
                  <a:pt x="1360539" y="241300"/>
                </a:lnTo>
                <a:lnTo>
                  <a:pt x="1355916" y="228600"/>
                </a:lnTo>
                <a:close/>
              </a:path>
              <a:path w="2010409" h="1536700">
                <a:moveTo>
                  <a:pt x="1461375" y="177800"/>
                </a:moveTo>
                <a:lnTo>
                  <a:pt x="397150" y="177800"/>
                </a:lnTo>
                <a:lnTo>
                  <a:pt x="378918" y="241300"/>
                </a:lnTo>
                <a:lnTo>
                  <a:pt x="374992" y="279400"/>
                </a:lnTo>
                <a:lnTo>
                  <a:pt x="378292" y="317500"/>
                </a:lnTo>
                <a:lnTo>
                  <a:pt x="381736" y="330200"/>
                </a:lnTo>
                <a:lnTo>
                  <a:pt x="384819" y="330200"/>
                </a:lnTo>
                <a:lnTo>
                  <a:pt x="380772" y="342900"/>
                </a:lnTo>
                <a:lnTo>
                  <a:pt x="844648" y="342900"/>
                </a:lnTo>
                <a:lnTo>
                  <a:pt x="833980" y="330200"/>
                </a:lnTo>
                <a:lnTo>
                  <a:pt x="792300" y="292100"/>
                </a:lnTo>
                <a:lnTo>
                  <a:pt x="744834" y="266700"/>
                </a:lnTo>
                <a:lnTo>
                  <a:pt x="571974" y="266700"/>
                </a:lnTo>
                <a:lnTo>
                  <a:pt x="569918" y="254000"/>
                </a:lnTo>
                <a:lnTo>
                  <a:pt x="567863" y="254000"/>
                </a:lnTo>
                <a:lnTo>
                  <a:pt x="572487" y="241300"/>
                </a:lnTo>
                <a:lnTo>
                  <a:pt x="580195" y="241300"/>
                </a:lnTo>
                <a:lnTo>
                  <a:pt x="603308" y="228600"/>
                </a:lnTo>
                <a:lnTo>
                  <a:pt x="1357071" y="228600"/>
                </a:lnTo>
                <a:lnTo>
                  <a:pt x="1363751" y="215900"/>
                </a:lnTo>
                <a:lnTo>
                  <a:pt x="1371563" y="215900"/>
                </a:lnTo>
                <a:lnTo>
                  <a:pt x="1390790" y="203200"/>
                </a:lnTo>
                <a:lnTo>
                  <a:pt x="1420905" y="190500"/>
                </a:lnTo>
                <a:lnTo>
                  <a:pt x="1461375" y="177800"/>
                </a:lnTo>
                <a:close/>
              </a:path>
              <a:path w="2010409" h="1536700">
                <a:moveTo>
                  <a:pt x="695014" y="254000"/>
                </a:moveTo>
                <a:lnTo>
                  <a:pt x="642978" y="254000"/>
                </a:lnTo>
                <a:lnTo>
                  <a:pt x="588865" y="266700"/>
                </a:lnTo>
                <a:lnTo>
                  <a:pt x="744834" y="266700"/>
                </a:lnTo>
                <a:lnTo>
                  <a:pt x="695014" y="254000"/>
                </a:lnTo>
                <a:close/>
              </a:path>
              <a:path w="2010409" h="1536700">
                <a:moveTo>
                  <a:pt x="1592932" y="203200"/>
                </a:moveTo>
                <a:lnTo>
                  <a:pt x="1481583" y="203200"/>
                </a:lnTo>
                <a:lnTo>
                  <a:pt x="1459287" y="215900"/>
                </a:lnTo>
                <a:lnTo>
                  <a:pt x="1426216" y="215900"/>
                </a:lnTo>
                <a:lnTo>
                  <a:pt x="1402014" y="228600"/>
                </a:lnTo>
                <a:lnTo>
                  <a:pt x="1387060" y="241300"/>
                </a:lnTo>
                <a:lnTo>
                  <a:pt x="1381735" y="241300"/>
                </a:lnTo>
                <a:lnTo>
                  <a:pt x="1375055" y="254000"/>
                </a:lnTo>
                <a:lnTo>
                  <a:pt x="1702510" y="254000"/>
                </a:lnTo>
                <a:lnTo>
                  <a:pt x="1688625" y="241300"/>
                </a:lnTo>
                <a:lnTo>
                  <a:pt x="1641740" y="215900"/>
                </a:lnTo>
                <a:lnTo>
                  <a:pt x="1592932" y="203200"/>
                </a:lnTo>
                <a:close/>
              </a:path>
              <a:path w="2010409" h="1536700">
                <a:moveTo>
                  <a:pt x="784979" y="0"/>
                </a:moveTo>
                <a:lnTo>
                  <a:pt x="690917" y="0"/>
                </a:lnTo>
                <a:lnTo>
                  <a:pt x="590875" y="25400"/>
                </a:lnTo>
                <a:lnTo>
                  <a:pt x="543288" y="50800"/>
                </a:lnTo>
                <a:lnTo>
                  <a:pt x="498959" y="76200"/>
                </a:lnTo>
                <a:lnTo>
                  <a:pt x="459116" y="101600"/>
                </a:lnTo>
                <a:lnTo>
                  <a:pt x="424985" y="139700"/>
                </a:lnTo>
                <a:lnTo>
                  <a:pt x="397793" y="177800"/>
                </a:lnTo>
                <a:lnTo>
                  <a:pt x="959867" y="177800"/>
                </a:lnTo>
                <a:lnTo>
                  <a:pt x="960894" y="165100"/>
                </a:lnTo>
                <a:lnTo>
                  <a:pt x="961523" y="152400"/>
                </a:lnTo>
                <a:lnTo>
                  <a:pt x="956703" y="114300"/>
                </a:lnTo>
                <a:lnTo>
                  <a:pt x="938685" y="76200"/>
                </a:lnTo>
                <a:lnTo>
                  <a:pt x="899719" y="38100"/>
                </a:lnTo>
                <a:lnTo>
                  <a:pt x="826750" y="12700"/>
                </a:lnTo>
                <a:lnTo>
                  <a:pt x="784979" y="0"/>
                </a:lnTo>
                <a:close/>
              </a:path>
              <a:path w="2010409" h="1536700">
                <a:moveTo>
                  <a:pt x="1165311" y="25400"/>
                </a:moveTo>
                <a:lnTo>
                  <a:pt x="1066134" y="25400"/>
                </a:lnTo>
                <a:lnTo>
                  <a:pt x="1022335" y="38100"/>
                </a:lnTo>
                <a:lnTo>
                  <a:pt x="984496" y="50800"/>
                </a:lnTo>
                <a:lnTo>
                  <a:pt x="976963" y="50800"/>
                </a:lnTo>
                <a:lnTo>
                  <a:pt x="972374" y="63500"/>
                </a:lnTo>
                <a:lnTo>
                  <a:pt x="971157" y="63500"/>
                </a:lnTo>
                <a:lnTo>
                  <a:pt x="973739" y="76200"/>
                </a:lnTo>
                <a:lnTo>
                  <a:pt x="982659" y="101600"/>
                </a:lnTo>
                <a:lnTo>
                  <a:pt x="988527" y="127000"/>
                </a:lnTo>
                <a:lnTo>
                  <a:pt x="991215" y="139700"/>
                </a:lnTo>
                <a:lnTo>
                  <a:pt x="990599" y="165100"/>
                </a:lnTo>
                <a:lnTo>
                  <a:pt x="990085" y="177800"/>
                </a:lnTo>
                <a:lnTo>
                  <a:pt x="1466959" y="177800"/>
                </a:lnTo>
                <a:lnTo>
                  <a:pt x="1470302" y="165100"/>
                </a:lnTo>
                <a:lnTo>
                  <a:pt x="1468440" y="165100"/>
                </a:lnTo>
                <a:lnTo>
                  <a:pt x="1441939" y="127000"/>
                </a:lnTo>
                <a:lnTo>
                  <a:pt x="1407210" y="101600"/>
                </a:lnTo>
                <a:lnTo>
                  <a:pt x="1365828" y="76200"/>
                </a:lnTo>
                <a:lnTo>
                  <a:pt x="1319370" y="63500"/>
                </a:lnTo>
                <a:lnTo>
                  <a:pt x="1165311" y="2540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EB7BE39-D812-6D0F-A853-D4E856552C5F}"/>
              </a:ext>
            </a:extLst>
          </p:cNvPr>
          <p:cNvSpPr txBox="1"/>
          <p:nvPr/>
        </p:nvSpPr>
        <p:spPr>
          <a:xfrm>
            <a:off x="3646754" y="6185102"/>
            <a:ext cx="2189702" cy="10438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Student Network</a:t>
            </a:r>
          </a:p>
        </p:txBody>
      </p:sp>
      <p:sp>
        <p:nvSpPr>
          <p:cNvPr id="154" name="Rectangle: Rounded Corners 153">
            <a:extLst>
              <a:ext uri="{FF2B5EF4-FFF2-40B4-BE49-F238E27FC236}">
                <a16:creationId xmlns:a16="http://schemas.microsoft.com/office/drawing/2014/main" id="{D03474E6-8889-AFA6-73C8-1874DD65D99D}"/>
              </a:ext>
            </a:extLst>
          </p:cNvPr>
          <p:cNvSpPr/>
          <p:nvPr/>
        </p:nvSpPr>
        <p:spPr>
          <a:xfrm>
            <a:off x="677553" y="3063935"/>
            <a:ext cx="11873920" cy="5289945"/>
          </a:xfrm>
          <a:prstGeom prst="roundRect">
            <a:avLst>
              <a:gd name="adj" fmla="val 5258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63019868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EA2AF-D8C3-62B6-3488-1C7B4629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9E1815B-A851-D55E-E1E3-67A1B82DCD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Knowledge Distillation: Schemes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07CAA8-BB2D-6236-7145-8E39B6276B1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F9707F9-EB6C-FCAD-7591-F8234053534F}"/>
              </a:ext>
            </a:extLst>
          </p:cNvPr>
          <p:cNvSpPr/>
          <p:nvPr/>
        </p:nvSpPr>
        <p:spPr>
          <a:xfrm>
            <a:off x="1381743" y="6631908"/>
            <a:ext cx="1165225" cy="892810"/>
          </a:xfrm>
          <a:custGeom>
            <a:avLst/>
            <a:gdLst/>
            <a:ahLst/>
            <a:cxnLst/>
            <a:rect l="l" t="t" r="r" b="b"/>
            <a:pathLst>
              <a:path w="1165225" h="892809">
                <a:moveTo>
                  <a:pt x="460333" y="782320"/>
                </a:moveTo>
                <a:lnTo>
                  <a:pt x="319844" y="782320"/>
                </a:lnTo>
                <a:lnTo>
                  <a:pt x="311561" y="814070"/>
                </a:lnTo>
                <a:lnTo>
                  <a:pt x="298271" y="845820"/>
                </a:lnTo>
                <a:lnTo>
                  <a:pt x="285930" y="869950"/>
                </a:lnTo>
                <a:lnTo>
                  <a:pt x="280493" y="878840"/>
                </a:lnTo>
                <a:lnTo>
                  <a:pt x="349893" y="892810"/>
                </a:lnTo>
                <a:lnTo>
                  <a:pt x="460333" y="782320"/>
                </a:lnTo>
                <a:close/>
              </a:path>
              <a:path w="1165225" h="892809">
                <a:moveTo>
                  <a:pt x="126623" y="655320"/>
                </a:moveTo>
                <a:lnTo>
                  <a:pt x="128699" y="692150"/>
                </a:lnTo>
                <a:lnTo>
                  <a:pt x="128770" y="693420"/>
                </a:lnTo>
                <a:lnTo>
                  <a:pt x="128842" y="694690"/>
                </a:lnTo>
                <a:lnTo>
                  <a:pt x="148734" y="730250"/>
                </a:lnTo>
                <a:lnTo>
                  <a:pt x="182040" y="759460"/>
                </a:lnTo>
                <a:lnTo>
                  <a:pt x="224500" y="779780"/>
                </a:lnTo>
                <a:lnTo>
                  <a:pt x="271855" y="788670"/>
                </a:lnTo>
                <a:lnTo>
                  <a:pt x="319844" y="782320"/>
                </a:lnTo>
                <a:lnTo>
                  <a:pt x="460333" y="782320"/>
                </a:lnTo>
                <a:lnTo>
                  <a:pt x="489530" y="753110"/>
                </a:lnTo>
                <a:lnTo>
                  <a:pt x="439780" y="741680"/>
                </a:lnTo>
                <a:lnTo>
                  <a:pt x="401934" y="727710"/>
                </a:lnTo>
                <a:lnTo>
                  <a:pt x="374302" y="713740"/>
                </a:lnTo>
                <a:lnTo>
                  <a:pt x="355195" y="702310"/>
                </a:lnTo>
                <a:lnTo>
                  <a:pt x="347753" y="698500"/>
                </a:lnTo>
                <a:lnTo>
                  <a:pt x="339818" y="694690"/>
                </a:lnTo>
                <a:lnTo>
                  <a:pt x="268846" y="694690"/>
                </a:lnTo>
                <a:lnTo>
                  <a:pt x="245700" y="692150"/>
                </a:lnTo>
                <a:lnTo>
                  <a:pt x="219099" y="687070"/>
                </a:lnTo>
                <a:lnTo>
                  <a:pt x="189846" y="680720"/>
                </a:lnTo>
                <a:lnTo>
                  <a:pt x="158751" y="670560"/>
                </a:lnTo>
                <a:lnTo>
                  <a:pt x="126623" y="655320"/>
                </a:lnTo>
                <a:close/>
              </a:path>
              <a:path w="1165225" h="892809">
                <a:moveTo>
                  <a:pt x="796636" y="675640"/>
                </a:moveTo>
                <a:lnTo>
                  <a:pt x="342451" y="675640"/>
                </a:lnTo>
                <a:lnTo>
                  <a:pt x="349893" y="676910"/>
                </a:lnTo>
                <a:lnTo>
                  <a:pt x="355847" y="681990"/>
                </a:lnTo>
                <a:lnTo>
                  <a:pt x="404477" y="708660"/>
                </a:lnTo>
                <a:lnTo>
                  <a:pt x="452970" y="726440"/>
                </a:lnTo>
                <a:lnTo>
                  <a:pt x="516656" y="740410"/>
                </a:lnTo>
                <a:lnTo>
                  <a:pt x="594839" y="745490"/>
                </a:lnTo>
                <a:lnTo>
                  <a:pt x="622619" y="744220"/>
                </a:lnTo>
                <a:lnTo>
                  <a:pt x="685337" y="734060"/>
                </a:lnTo>
                <a:lnTo>
                  <a:pt x="761926" y="706120"/>
                </a:lnTo>
                <a:lnTo>
                  <a:pt x="795885" y="676910"/>
                </a:lnTo>
                <a:lnTo>
                  <a:pt x="796636" y="675640"/>
                </a:lnTo>
                <a:close/>
              </a:path>
              <a:path w="1165225" h="892809">
                <a:moveTo>
                  <a:pt x="331548" y="693420"/>
                </a:moveTo>
                <a:lnTo>
                  <a:pt x="323101" y="693420"/>
                </a:lnTo>
                <a:lnTo>
                  <a:pt x="307993" y="694690"/>
                </a:lnTo>
                <a:lnTo>
                  <a:pt x="339818" y="694690"/>
                </a:lnTo>
                <a:lnTo>
                  <a:pt x="331548" y="693420"/>
                </a:lnTo>
                <a:close/>
              </a:path>
              <a:path w="1165225" h="892809">
                <a:moveTo>
                  <a:pt x="417786" y="285750"/>
                </a:moveTo>
                <a:lnTo>
                  <a:pt x="75699" y="285750"/>
                </a:lnTo>
                <a:lnTo>
                  <a:pt x="80145" y="287020"/>
                </a:lnTo>
                <a:lnTo>
                  <a:pt x="82527" y="290830"/>
                </a:lnTo>
                <a:lnTo>
                  <a:pt x="85801" y="294640"/>
                </a:lnTo>
                <a:lnTo>
                  <a:pt x="83401" y="300990"/>
                </a:lnTo>
                <a:lnTo>
                  <a:pt x="78341" y="303530"/>
                </a:lnTo>
                <a:lnTo>
                  <a:pt x="63924" y="309880"/>
                </a:lnTo>
                <a:lnTo>
                  <a:pt x="50962" y="318770"/>
                </a:lnTo>
                <a:lnTo>
                  <a:pt x="39340" y="327660"/>
                </a:lnTo>
                <a:lnTo>
                  <a:pt x="28942" y="339090"/>
                </a:lnTo>
                <a:lnTo>
                  <a:pt x="7339" y="381000"/>
                </a:lnTo>
                <a:lnTo>
                  <a:pt x="0" y="427990"/>
                </a:lnTo>
                <a:lnTo>
                  <a:pt x="5164" y="474980"/>
                </a:lnTo>
                <a:lnTo>
                  <a:pt x="21070" y="521970"/>
                </a:lnTo>
                <a:lnTo>
                  <a:pt x="45956" y="565150"/>
                </a:lnTo>
                <a:lnTo>
                  <a:pt x="78061" y="600710"/>
                </a:lnTo>
                <a:lnTo>
                  <a:pt x="96555" y="615950"/>
                </a:lnTo>
                <a:lnTo>
                  <a:pt x="105900" y="623570"/>
                </a:lnTo>
                <a:lnTo>
                  <a:pt x="115273" y="628650"/>
                </a:lnTo>
                <a:lnTo>
                  <a:pt x="120929" y="632460"/>
                </a:lnTo>
                <a:lnTo>
                  <a:pt x="133125" y="639317"/>
                </a:lnTo>
                <a:lnTo>
                  <a:pt x="191999" y="664210"/>
                </a:lnTo>
                <a:lnTo>
                  <a:pt x="249877" y="675640"/>
                </a:lnTo>
                <a:lnTo>
                  <a:pt x="299551" y="678180"/>
                </a:lnTo>
                <a:lnTo>
                  <a:pt x="335008" y="675640"/>
                </a:lnTo>
                <a:lnTo>
                  <a:pt x="796636" y="675640"/>
                </a:lnTo>
                <a:lnTo>
                  <a:pt x="817675" y="640080"/>
                </a:lnTo>
                <a:lnTo>
                  <a:pt x="818933" y="631190"/>
                </a:lnTo>
                <a:lnTo>
                  <a:pt x="673448" y="631190"/>
                </a:lnTo>
                <a:lnTo>
                  <a:pt x="670509" y="628650"/>
                </a:lnTo>
                <a:lnTo>
                  <a:pt x="668425" y="626110"/>
                </a:lnTo>
                <a:lnTo>
                  <a:pt x="644257" y="601980"/>
                </a:lnTo>
                <a:lnTo>
                  <a:pt x="636181" y="598170"/>
                </a:lnTo>
                <a:lnTo>
                  <a:pt x="462124" y="598170"/>
                </a:lnTo>
                <a:lnTo>
                  <a:pt x="457677" y="595630"/>
                </a:lnTo>
                <a:lnTo>
                  <a:pt x="406128" y="541020"/>
                </a:lnTo>
                <a:lnTo>
                  <a:pt x="349530" y="511810"/>
                </a:lnTo>
                <a:lnTo>
                  <a:pt x="295934" y="497840"/>
                </a:lnTo>
                <a:lnTo>
                  <a:pt x="255769" y="494030"/>
                </a:lnTo>
                <a:lnTo>
                  <a:pt x="222164" y="494030"/>
                </a:lnTo>
                <a:lnTo>
                  <a:pt x="220080" y="492760"/>
                </a:lnTo>
                <a:lnTo>
                  <a:pt x="218294" y="490220"/>
                </a:lnTo>
                <a:lnTo>
                  <a:pt x="217699" y="487680"/>
                </a:lnTo>
                <a:lnTo>
                  <a:pt x="207890" y="464820"/>
                </a:lnTo>
                <a:lnTo>
                  <a:pt x="189436" y="440690"/>
                </a:lnTo>
                <a:lnTo>
                  <a:pt x="163391" y="419100"/>
                </a:lnTo>
                <a:lnTo>
                  <a:pt x="130809" y="401320"/>
                </a:lnTo>
                <a:lnTo>
                  <a:pt x="126939" y="400050"/>
                </a:lnTo>
                <a:lnTo>
                  <a:pt x="123888" y="396240"/>
                </a:lnTo>
                <a:lnTo>
                  <a:pt x="124483" y="392430"/>
                </a:lnTo>
                <a:lnTo>
                  <a:pt x="125376" y="386080"/>
                </a:lnTo>
                <a:lnTo>
                  <a:pt x="131050" y="383540"/>
                </a:lnTo>
                <a:lnTo>
                  <a:pt x="266773" y="383540"/>
                </a:lnTo>
                <a:lnTo>
                  <a:pt x="267665" y="375920"/>
                </a:lnTo>
                <a:lnTo>
                  <a:pt x="259709" y="339090"/>
                </a:lnTo>
                <a:lnTo>
                  <a:pt x="241793" y="312420"/>
                </a:lnTo>
                <a:lnTo>
                  <a:pt x="238518" y="308610"/>
                </a:lnTo>
                <a:lnTo>
                  <a:pt x="237960" y="303530"/>
                </a:lnTo>
                <a:lnTo>
                  <a:pt x="241234" y="299720"/>
                </a:lnTo>
                <a:lnTo>
                  <a:pt x="242872" y="298450"/>
                </a:lnTo>
                <a:lnTo>
                  <a:pt x="245123" y="297180"/>
                </a:lnTo>
                <a:lnTo>
                  <a:pt x="416914" y="297180"/>
                </a:lnTo>
                <a:lnTo>
                  <a:pt x="415944" y="294640"/>
                </a:lnTo>
                <a:lnTo>
                  <a:pt x="414753" y="289560"/>
                </a:lnTo>
                <a:lnTo>
                  <a:pt x="417786" y="285750"/>
                </a:lnTo>
                <a:close/>
              </a:path>
              <a:path w="1165225" h="892809">
                <a:moveTo>
                  <a:pt x="779802" y="491490"/>
                </a:moveTo>
                <a:lnTo>
                  <a:pt x="635046" y="491490"/>
                </a:lnTo>
                <a:lnTo>
                  <a:pt x="640145" y="494030"/>
                </a:lnTo>
                <a:lnTo>
                  <a:pt x="641633" y="499110"/>
                </a:lnTo>
                <a:lnTo>
                  <a:pt x="643122" y="502920"/>
                </a:lnTo>
                <a:lnTo>
                  <a:pt x="640423" y="508000"/>
                </a:lnTo>
                <a:lnTo>
                  <a:pt x="611578" y="524510"/>
                </a:lnTo>
                <a:lnTo>
                  <a:pt x="601212" y="541020"/>
                </a:lnTo>
                <a:lnTo>
                  <a:pt x="599218" y="554990"/>
                </a:lnTo>
                <a:lnTo>
                  <a:pt x="599955" y="560070"/>
                </a:lnTo>
                <a:lnTo>
                  <a:pt x="600551" y="563880"/>
                </a:lnTo>
                <a:lnTo>
                  <a:pt x="602597" y="565150"/>
                </a:lnTo>
                <a:lnTo>
                  <a:pt x="604979" y="565150"/>
                </a:lnTo>
                <a:lnTo>
                  <a:pt x="629215" y="574040"/>
                </a:lnTo>
                <a:lnTo>
                  <a:pt x="650629" y="585470"/>
                </a:lnTo>
                <a:lnTo>
                  <a:pt x="668637" y="599440"/>
                </a:lnTo>
                <a:lnTo>
                  <a:pt x="682659" y="615950"/>
                </a:lnTo>
                <a:lnTo>
                  <a:pt x="685338" y="619760"/>
                </a:lnTo>
                <a:lnTo>
                  <a:pt x="684742" y="626110"/>
                </a:lnTo>
                <a:lnTo>
                  <a:pt x="681171" y="628650"/>
                </a:lnTo>
                <a:lnTo>
                  <a:pt x="679682" y="629920"/>
                </a:lnTo>
                <a:lnTo>
                  <a:pt x="676425" y="629920"/>
                </a:lnTo>
                <a:lnTo>
                  <a:pt x="673448" y="631190"/>
                </a:lnTo>
                <a:lnTo>
                  <a:pt x="818933" y="631190"/>
                </a:lnTo>
                <a:lnTo>
                  <a:pt x="823784" y="596900"/>
                </a:lnTo>
                <a:lnTo>
                  <a:pt x="810713" y="542290"/>
                </a:lnTo>
                <a:lnTo>
                  <a:pt x="786154" y="497840"/>
                </a:lnTo>
                <a:lnTo>
                  <a:pt x="779802" y="491490"/>
                </a:lnTo>
                <a:close/>
              </a:path>
              <a:path w="1165225" h="892809">
                <a:moveTo>
                  <a:pt x="866335" y="439420"/>
                </a:moveTo>
                <a:lnTo>
                  <a:pt x="843469" y="443230"/>
                </a:lnTo>
                <a:lnTo>
                  <a:pt x="820436" y="452120"/>
                </a:lnTo>
                <a:lnTo>
                  <a:pt x="797271" y="466090"/>
                </a:lnTo>
                <a:lnTo>
                  <a:pt x="792210" y="468630"/>
                </a:lnTo>
                <a:lnTo>
                  <a:pt x="791355" y="476250"/>
                </a:lnTo>
                <a:lnTo>
                  <a:pt x="795224" y="481330"/>
                </a:lnTo>
                <a:lnTo>
                  <a:pt x="803765" y="491490"/>
                </a:lnTo>
                <a:lnTo>
                  <a:pt x="811504" y="502920"/>
                </a:lnTo>
                <a:lnTo>
                  <a:pt x="830222" y="544830"/>
                </a:lnTo>
                <a:lnTo>
                  <a:pt x="841645" y="596900"/>
                </a:lnTo>
                <a:lnTo>
                  <a:pt x="875647" y="604520"/>
                </a:lnTo>
                <a:lnTo>
                  <a:pt x="918016" y="608330"/>
                </a:lnTo>
                <a:lnTo>
                  <a:pt x="965368" y="605790"/>
                </a:lnTo>
                <a:lnTo>
                  <a:pt x="1014317" y="596900"/>
                </a:lnTo>
                <a:lnTo>
                  <a:pt x="1061481" y="580390"/>
                </a:lnTo>
                <a:lnTo>
                  <a:pt x="1103474" y="554990"/>
                </a:lnTo>
                <a:lnTo>
                  <a:pt x="1136912" y="520700"/>
                </a:lnTo>
                <a:lnTo>
                  <a:pt x="1146397" y="501650"/>
                </a:lnTo>
                <a:lnTo>
                  <a:pt x="976817" y="501650"/>
                </a:lnTo>
                <a:lnTo>
                  <a:pt x="973580" y="500380"/>
                </a:lnTo>
                <a:lnTo>
                  <a:pt x="942452" y="466090"/>
                </a:lnTo>
                <a:lnTo>
                  <a:pt x="888998" y="440690"/>
                </a:lnTo>
                <a:lnTo>
                  <a:pt x="866335" y="439420"/>
                </a:lnTo>
                <a:close/>
              </a:path>
              <a:path w="1165225" h="892809">
                <a:moveTo>
                  <a:pt x="566100" y="576580"/>
                </a:moveTo>
                <a:lnTo>
                  <a:pt x="517454" y="580390"/>
                </a:lnTo>
                <a:lnTo>
                  <a:pt x="465994" y="595630"/>
                </a:lnTo>
                <a:lnTo>
                  <a:pt x="462124" y="598170"/>
                </a:lnTo>
                <a:lnTo>
                  <a:pt x="636181" y="598170"/>
                </a:lnTo>
                <a:lnTo>
                  <a:pt x="609258" y="585470"/>
                </a:lnTo>
                <a:lnTo>
                  <a:pt x="566100" y="576580"/>
                </a:lnTo>
                <a:close/>
              </a:path>
              <a:path w="1165225" h="892809">
                <a:moveTo>
                  <a:pt x="416914" y="297180"/>
                </a:moveTo>
                <a:lnTo>
                  <a:pt x="252193" y="297180"/>
                </a:lnTo>
                <a:lnTo>
                  <a:pt x="274461" y="328930"/>
                </a:lnTo>
                <a:lnTo>
                  <a:pt x="284735" y="368300"/>
                </a:lnTo>
                <a:lnTo>
                  <a:pt x="281806" y="414020"/>
                </a:lnTo>
                <a:lnTo>
                  <a:pt x="281725" y="415290"/>
                </a:lnTo>
                <a:lnTo>
                  <a:pt x="262352" y="466090"/>
                </a:lnTo>
                <a:lnTo>
                  <a:pt x="259674" y="471170"/>
                </a:lnTo>
                <a:lnTo>
                  <a:pt x="262929" y="477520"/>
                </a:lnTo>
                <a:lnTo>
                  <a:pt x="268585" y="477520"/>
                </a:lnTo>
                <a:lnTo>
                  <a:pt x="301266" y="481330"/>
                </a:lnTo>
                <a:lnTo>
                  <a:pt x="340742" y="490220"/>
                </a:lnTo>
                <a:lnTo>
                  <a:pt x="383293" y="506730"/>
                </a:lnTo>
                <a:lnTo>
                  <a:pt x="425199" y="533400"/>
                </a:lnTo>
                <a:lnTo>
                  <a:pt x="462738" y="572770"/>
                </a:lnTo>
                <a:lnTo>
                  <a:pt x="464821" y="575310"/>
                </a:lnTo>
                <a:lnTo>
                  <a:pt x="468394" y="576580"/>
                </a:lnTo>
                <a:lnTo>
                  <a:pt x="471668" y="574040"/>
                </a:lnTo>
                <a:lnTo>
                  <a:pt x="497221" y="566420"/>
                </a:lnTo>
                <a:lnTo>
                  <a:pt x="523160" y="561340"/>
                </a:lnTo>
                <a:lnTo>
                  <a:pt x="549099" y="558800"/>
                </a:lnTo>
                <a:lnTo>
                  <a:pt x="580168" y="558800"/>
                </a:lnTo>
                <a:lnTo>
                  <a:pt x="581816" y="557530"/>
                </a:lnTo>
                <a:lnTo>
                  <a:pt x="606383" y="506730"/>
                </a:lnTo>
                <a:lnTo>
                  <a:pt x="635046" y="491490"/>
                </a:lnTo>
                <a:lnTo>
                  <a:pt x="779802" y="491490"/>
                </a:lnTo>
                <a:lnTo>
                  <a:pt x="749315" y="461010"/>
                </a:lnTo>
                <a:lnTo>
                  <a:pt x="722090" y="445770"/>
                </a:lnTo>
                <a:lnTo>
                  <a:pt x="449044" y="445770"/>
                </a:lnTo>
                <a:lnTo>
                  <a:pt x="446010" y="444500"/>
                </a:lnTo>
                <a:lnTo>
                  <a:pt x="441545" y="438150"/>
                </a:lnTo>
                <a:lnTo>
                  <a:pt x="443052" y="431800"/>
                </a:lnTo>
                <a:lnTo>
                  <a:pt x="446922" y="429260"/>
                </a:lnTo>
                <a:lnTo>
                  <a:pt x="450510" y="427990"/>
                </a:lnTo>
                <a:lnTo>
                  <a:pt x="459519" y="422910"/>
                </a:lnTo>
                <a:lnTo>
                  <a:pt x="473997" y="416560"/>
                </a:lnTo>
                <a:lnTo>
                  <a:pt x="493995" y="410210"/>
                </a:lnTo>
                <a:lnTo>
                  <a:pt x="499354" y="408940"/>
                </a:lnTo>
                <a:lnTo>
                  <a:pt x="500229" y="401320"/>
                </a:lnTo>
                <a:lnTo>
                  <a:pt x="495763" y="398780"/>
                </a:lnTo>
                <a:lnTo>
                  <a:pt x="472449" y="381000"/>
                </a:lnTo>
                <a:lnTo>
                  <a:pt x="449044" y="358140"/>
                </a:lnTo>
                <a:lnTo>
                  <a:pt x="429044" y="328930"/>
                </a:lnTo>
                <a:lnTo>
                  <a:pt x="416914" y="297180"/>
                </a:lnTo>
                <a:close/>
              </a:path>
              <a:path w="1165225" h="892809">
                <a:moveTo>
                  <a:pt x="580168" y="558800"/>
                </a:moveTo>
                <a:lnTo>
                  <a:pt x="549099" y="558800"/>
                </a:lnTo>
                <a:lnTo>
                  <a:pt x="574651" y="560070"/>
                </a:lnTo>
                <a:lnTo>
                  <a:pt x="578521" y="560070"/>
                </a:lnTo>
                <a:lnTo>
                  <a:pt x="580168" y="558800"/>
                </a:lnTo>
                <a:close/>
              </a:path>
              <a:path w="1165225" h="892809">
                <a:moveTo>
                  <a:pt x="1163739" y="421640"/>
                </a:moveTo>
                <a:lnTo>
                  <a:pt x="865411" y="421640"/>
                </a:lnTo>
                <a:lnTo>
                  <a:pt x="891975" y="422910"/>
                </a:lnTo>
                <a:lnTo>
                  <a:pt x="925175" y="434340"/>
                </a:lnTo>
                <a:lnTo>
                  <a:pt x="952425" y="450850"/>
                </a:lnTo>
                <a:lnTo>
                  <a:pt x="973032" y="469900"/>
                </a:lnTo>
                <a:lnTo>
                  <a:pt x="986306" y="487680"/>
                </a:lnTo>
                <a:lnTo>
                  <a:pt x="988688" y="491490"/>
                </a:lnTo>
                <a:lnTo>
                  <a:pt x="988111" y="496570"/>
                </a:lnTo>
                <a:lnTo>
                  <a:pt x="984538" y="499110"/>
                </a:lnTo>
                <a:lnTo>
                  <a:pt x="981580" y="501650"/>
                </a:lnTo>
                <a:lnTo>
                  <a:pt x="1146397" y="501650"/>
                </a:lnTo>
                <a:lnTo>
                  <a:pt x="1158411" y="477520"/>
                </a:lnTo>
                <a:lnTo>
                  <a:pt x="1164738" y="427990"/>
                </a:lnTo>
                <a:lnTo>
                  <a:pt x="1163739" y="421640"/>
                </a:lnTo>
                <a:close/>
              </a:path>
              <a:path w="1165225" h="892809">
                <a:moveTo>
                  <a:pt x="266773" y="383540"/>
                </a:moveTo>
                <a:lnTo>
                  <a:pt x="131050" y="383540"/>
                </a:lnTo>
                <a:lnTo>
                  <a:pt x="136112" y="384810"/>
                </a:lnTo>
                <a:lnTo>
                  <a:pt x="151441" y="391160"/>
                </a:lnTo>
                <a:lnTo>
                  <a:pt x="195372" y="421640"/>
                </a:lnTo>
                <a:lnTo>
                  <a:pt x="220908" y="452120"/>
                </a:lnTo>
                <a:lnTo>
                  <a:pt x="230797" y="471170"/>
                </a:lnTo>
                <a:lnTo>
                  <a:pt x="238240" y="471170"/>
                </a:lnTo>
                <a:lnTo>
                  <a:pt x="241514" y="466090"/>
                </a:lnTo>
                <a:lnTo>
                  <a:pt x="262615" y="419100"/>
                </a:lnTo>
                <a:lnTo>
                  <a:pt x="266773" y="383540"/>
                </a:lnTo>
                <a:close/>
              </a:path>
              <a:path w="1165225" h="892809">
                <a:moveTo>
                  <a:pt x="1027257" y="396240"/>
                </a:moveTo>
                <a:lnTo>
                  <a:pt x="613984" y="396240"/>
                </a:lnTo>
                <a:lnTo>
                  <a:pt x="659835" y="401320"/>
                </a:lnTo>
                <a:lnTo>
                  <a:pt x="706475" y="416560"/>
                </a:lnTo>
                <a:lnTo>
                  <a:pt x="752042" y="441960"/>
                </a:lnTo>
                <a:lnTo>
                  <a:pt x="770851" y="455930"/>
                </a:lnTo>
                <a:lnTo>
                  <a:pt x="779484" y="455930"/>
                </a:lnTo>
                <a:lnTo>
                  <a:pt x="785735" y="452120"/>
                </a:lnTo>
                <a:lnTo>
                  <a:pt x="812298" y="435610"/>
                </a:lnTo>
                <a:lnTo>
                  <a:pt x="838854" y="425450"/>
                </a:lnTo>
                <a:lnTo>
                  <a:pt x="865411" y="421640"/>
                </a:lnTo>
                <a:lnTo>
                  <a:pt x="1163739" y="421640"/>
                </a:lnTo>
                <a:lnTo>
                  <a:pt x="1161342" y="406400"/>
                </a:lnTo>
                <a:lnTo>
                  <a:pt x="1034253" y="406400"/>
                </a:lnTo>
                <a:lnTo>
                  <a:pt x="1030680" y="403860"/>
                </a:lnTo>
                <a:lnTo>
                  <a:pt x="1029193" y="401320"/>
                </a:lnTo>
                <a:lnTo>
                  <a:pt x="1027904" y="397510"/>
                </a:lnTo>
                <a:lnTo>
                  <a:pt x="1027257" y="396240"/>
                </a:lnTo>
                <a:close/>
              </a:path>
              <a:path w="1165225" h="892809">
                <a:moveTo>
                  <a:pt x="613119" y="414020"/>
                </a:moveTo>
                <a:lnTo>
                  <a:pt x="587118" y="414020"/>
                </a:lnTo>
                <a:lnTo>
                  <a:pt x="559721" y="416560"/>
                </a:lnTo>
                <a:lnTo>
                  <a:pt x="535672" y="419100"/>
                </a:lnTo>
                <a:lnTo>
                  <a:pt x="533533" y="420370"/>
                </a:lnTo>
                <a:lnTo>
                  <a:pt x="499880" y="427990"/>
                </a:lnTo>
                <a:lnTo>
                  <a:pt x="475743" y="435610"/>
                </a:lnTo>
                <a:lnTo>
                  <a:pt x="461151" y="441960"/>
                </a:lnTo>
                <a:lnTo>
                  <a:pt x="456132" y="444500"/>
                </a:lnTo>
                <a:lnTo>
                  <a:pt x="454942" y="445770"/>
                </a:lnTo>
                <a:lnTo>
                  <a:pt x="722090" y="445770"/>
                </a:lnTo>
                <a:lnTo>
                  <a:pt x="699404" y="433070"/>
                </a:lnTo>
                <a:lnTo>
                  <a:pt x="670723" y="422910"/>
                </a:lnTo>
                <a:lnTo>
                  <a:pt x="641475" y="416560"/>
                </a:lnTo>
                <a:lnTo>
                  <a:pt x="613119" y="414020"/>
                </a:lnTo>
                <a:close/>
              </a:path>
              <a:path w="1165225" h="892809">
                <a:moveTo>
                  <a:pt x="1062553" y="273050"/>
                </a:moveTo>
                <a:lnTo>
                  <a:pt x="1054255" y="278130"/>
                </a:lnTo>
                <a:lnTo>
                  <a:pt x="1052171" y="287020"/>
                </a:lnTo>
                <a:lnTo>
                  <a:pt x="1046729" y="304800"/>
                </a:lnTo>
                <a:lnTo>
                  <a:pt x="1039714" y="320040"/>
                </a:lnTo>
                <a:lnTo>
                  <a:pt x="1031695" y="332740"/>
                </a:lnTo>
                <a:lnTo>
                  <a:pt x="1023239" y="344170"/>
                </a:lnTo>
                <a:lnTo>
                  <a:pt x="1020262" y="347980"/>
                </a:lnTo>
                <a:lnTo>
                  <a:pt x="1020262" y="353060"/>
                </a:lnTo>
                <a:lnTo>
                  <a:pt x="1045286" y="393700"/>
                </a:lnTo>
                <a:lnTo>
                  <a:pt x="1047073" y="397510"/>
                </a:lnTo>
                <a:lnTo>
                  <a:pt x="1045547" y="403860"/>
                </a:lnTo>
                <a:lnTo>
                  <a:pt x="1040189" y="406400"/>
                </a:lnTo>
                <a:lnTo>
                  <a:pt x="1161342" y="406400"/>
                </a:lnTo>
                <a:lnTo>
                  <a:pt x="1156948" y="378460"/>
                </a:lnTo>
                <a:lnTo>
                  <a:pt x="1137212" y="334010"/>
                </a:lnTo>
                <a:lnTo>
                  <a:pt x="1107702" y="298450"/>
                </a:lnTo>
                <a:lnTo>
                  <a:pt x="1070590" y="276860"/>
                </a:lnTo>
                <a:lnTo>
                  <a:pt x="1062553" y="273050"/>
                </a:lnTo>
                <a:close/>
              </a:path>
              <a:path w="1165225" h="892809">
                <a:moveTo>
                  <a:pt x="733303" y="283210"/>
                </a:moveTo>
                <a:lnTo>
                  <a:pt x="427312" y="283210"/>
                </a:lnTo>
                <a:lnTo>
                  <a:pt x="431777" y="285750"/>
                </a:lnTo>
                <a:lnTo>
                  <a:pt x="432968" y="290830"/>
                </a:lnTo>
                <a:lnTo>
                  <a:pt x="449087" y="328930"/>
                </a:lnTo>
                <a:lnTo>
                  <a:pt x="474235" y="359410"/>
                </a:lnTo>
                <a:lnTo>
                  <a:pt x="531132" y="400050"/>
                </a:lnTo>
                <a:lnTo>
                  <a:pt x="538314" y="401320"/>
                </a:lnTo>
                <a:lnTo>
                  <a:pt x="545161" y="400050"/>
                </a:lnTo>
                <a:lnTo>
                  <a:pt x="574050" y="396240"/>
                </a:lnTo>
                <a:lnTo>
                  <a:pt x="1027257" y="396240"/>
                </a:lnTo>
                <a:lnTo>
                  <a:pt x="1024020" y="389890"/>
                </a:lnTo>
                <a:lnTo>
                  <a:pt x="994125" y="353060"/>
                </a:lnTo>
                <a:lnTo>
                  <a:pt x="973163" y="344170"/>
                </a:lnTo>
                <a:lnTo>
                  <a:pt x="938991" y="344170"/>
                </a:lnTo>
                <a:lnTo>
                  <a:pt x="933930" y="339090"/>
                </a:lnTo>
                <a:lnTo>
                  <a:pt x="933930" y="335280"/>
                </a:lnTo>
                <a:lnTo>
                  <a:pt x="729173" y="335280"/>
                </a:lnTo>
                <a:lnTo>
                  <a:pt x="727684" y="334010"/>
                </a:lnTo>
                <a:lnTo>
                  <a:pt x="724410" y="332740"/>
                </a:lnTo>
                <a:lnTo>
                  <a:pt x="722549" y="328930"/>
                </a:lnTo>
                <a:lnTo>
                  <a:pt x="722649" y="327660"/>
                </a:lnTo>
                <a:lnTo>
                  <a:pt x="722748" y="326390"/>
                </a:lnTo>
                <a:lnTo>
                  <a:pt x="722847" y="325120"/>
                </a:lnTo>
                <a:lnTo>
                  <a:pt x="724504" y="311150"/>
                </a:lnTo>
                <a:lnTo>
                  <a:pt x="728038" y="297180"/>
                </a:lnTo>
                <a:lnTo>
                  <a:pt x="733303" y="283210"/>
                </a:lnTo>
                <a:close/>
              </a:path>
              <a:path w="1165225" h="892809">
                <a:moveTo>
                  <a:pt x="962095" y="341630"/>
                </a:moveTo>
                <a:lnTo>
                  <a:pt x="944350" y="342900"/>
                </a:lnTo>
                <a:lnTo>
                  <a:pt x="938991" y="344170"/>
                </a:lnTo>
                <a:lnTo>
                  <a:pt x="973163" y="344170"/>
                </a:lnTo>
                <a:lnTo>
                  <a:pt x="962095" y="341630"/>
                </a:lnTo>
                <a:close/>
              </a:path>
              <a:path w="1165225" h="892809">
                <a:moveTo>
                  <a:pt x="1016318" y="323850"/>
                </a:moveTo>
                <a:lnTo>
                  <a:pt x="959714" y="323850"/>
                </a:lnTo>
                <a:lnTo>
                  <a:pt x="975571" y="326390"/>
                </a:lnTo>
                <a:lnTo>
                  <a:pt x="988469" y="330200"/>
                </a:lnTo>
                <a:lnTo>
                  <a:pt x="997935" y="334010"/>
                </a:lnTo>
                <a:lnTo>
                  <a:pt x="1002401" y="336550"/>
                </a:lnTo>
                <a:lnTo>
                  <a:pt x="1008056" y="335280"/>
                </a:lnTo>
                <a:lnTo>
                  <a:pt x="1011331" y="331470"/>
                </a:lnTo>
                <a:lnTo>
                  <a:pt x="1016318" y="323850"/>
                </a:lnTo>
                <a:close/>
              </a:path>
              <a:path w="1165225" h="892809">
                <a:moveTo>
                  <a:pt x="823676" y="247650"/>
                </a:moveTo>
                <a:lnTo>
                  <a:pt x="785936" y="254000"/>
                </a:lnTo>
                <a:lnTo>
                  <a:pt x="749063" y="290830"/>
                </a:lnTo>
                <a:lnTo>
                  <a:pt x="740052" y="328930"/>
                </a:lnTo>
                <a:lnTo>
                  <a:pt x="739952" y="330200"/>
                </a:lnTo>
                <a:lnTo>
                  <a:pt x="739853" y="331470"/>
                </a:lnTo>
                <a:lnTo>
                  <a:pt x="736616" y="335280"/>
                </a:lnTo>
                <a:lnTo>
                  <a:pt x="933930" y="335280"/>
                </a:lnTo>
                <a:lnTo>
                  <a:pt x="933930" y="330200"/>
                </a:lnTo>
                <a:lnTo>
                  <a:pt x="937206" y="326390"/>
                </a:lnTo>
                <a:lnTo>
                  <a:pt x="941373" y="325120"/>
                </a:lnTo>
                <a:lnTo>
                  <a:pt x="959714" y="323850"/>
                </a:lnTo>
                <a:lnTo>
                  <a:pt x="1016318" y="323850"/>
                </a:lnTo>
                <a:lnTo>
                  <a:pt x="1028784" y="304800"/>
                </a:lnTo>
                <a:lnTo>
                  <a:pt x="1041324" y="269240"/>
                </a:lnTo>
                <a:lnTo>
                  <a:pt x="1041387" y="251460"/>
                </a:lnTo>
                <a:lnTo>
                  <a:pt x="850595" y="251460"/>
                </a:lnTo>
                <a:lnTo>
                  <a:pt x="845832" y="250190"/>
                </a:lnTo>
                <a:lnTo>
                  <a:pt x="823676" y="247650"/>
                </a:lnTo>
                <a:close/>
              </a:path>
              <a:path w="1165225" h="892809">
                <a:moveTo>
                  <a:pt x="206981" y="100330"/>
                </a:moveTo>
                <a:lnTo>
                  <a:pt x="201326" y="100330"/>
                </a:lnTo>
                <a:lnTo>
                  <a:pt x="155624" y="110490"/>
                </a:lnTo>
                <a:lnTo>
                  <a:pt x="112364" y="137160"/>
                </a:lnTo>
                <a:lnTo>
                  <a:pt x="74331" y="175260"/>
                </a:lnTo>
                <a:lnTo>
                  <a:pt x="44311" y="219710"/>
                </a:lnTo>
                <a:lnTo>
                  <a:pt x="25090" y="265430"/>
                </a:lnTo>
                <a:lnTo>
                  <a:pt x="19453" y="307340"/>
                </a:lnTo>
                <a:lnTo>
                  <a:pt x="19512" y="308610"/>
                </a:lnTo>
                <a:lnTo>
                  <a:pt x="19632" y="311150"/>
                </a:lnTo>
                <a:lnTo>
                  <a:pt x="19751" y="313690"/>
                </a:lnTo>
                <a:lnTo>
                  <a:pt x="26616" y="316230"/>
                </a:lnTo>
                <a:lnTo>
                  <a:pt x="40672" y="304800"/>
                </a:lnTo>
                <a:lnTo>
                  <a:pt x="50674" y="298450"/>
                </a:lnTo>
                <a:lnTo>
                  <a:pt x="61067" y="292100"/>
                </a:lnTo>
                <a:lnTo>
                  <a:pt x="71829" y="287020"/>
                </a:lnTo>
                <a:lnTo>
                  <a:pt x="75699" y="285750"/>
                </a:lnTo>
                <a:lnTo>
                  <a:pt x="417786" y="285750"/>
                </a:lnTo>
                <a:lnTo>
                  <a:pt x="427312" y="283210"/>
                </a:lnTo>
                <a:lnTo>
                  <a:pt x="733303" y="283210"/>
                </a:lnTo>
                <a:lnTo>
                  <a:pt x="740151" y="271780"/>
                </a:lnTo>
                <a:lnTo>
                  <a:pt x="742830" y="267970"/>
                </a:lnTo>
                <a:lnTo>
                  <a:pt x="741955" y="262890"/>
                </a:lnTo>
                <a:lnTo>
                  <a:pt x="738384" y="259080"/>
                </a:lnTo>
                <a:lnTo>
                  <a:pt x="727300" y="252730"/>
                </a:lnTo>
                <a:lnTo>
                  <a:pt x="530835" y="252730"/>
                </a:lnTo>
                <a:lnTo>
                  <a:pt x="525216" y="251460"/>
                </a:lnTo>
                <a:lnTo>
                  <a:pt x="522834" y="246380"/>
                </a:lnTo>
                <a:lnTo>
                  <a:pt x="514929" y="231140"/>
                </a:lnTo>
                <a:lnTo>
                  <a:pt x="501800" y="212090"/>
                </a:lnTo>
                <a:lnTo>
                  <a:pt x="490893" y="199390"/>
                </a:lnTo>
                <a:lnTo>
                  <a:pt x="209921" y="199390"/>
                </a:lnTo>
                <a:lnTo>
                  <a:pt x="206348" y="196850"/>
                </a:lnTo>
                <a:lnTo>
                  <a:pt x="204861" y="193040"/>
                </a:lnTo>
                <a:lnTo>
                  <a:pt x="202917" y="186690"/>
                </a:lnTo>
                <a:lnTo>
                  <a:pt x="200450" y="168910"/>
                </a:lnTo>
                <a:lnTo>
                  <a:pt x="200772" y="157480"/>
                </a:lnTo>
                <a:lnTo>
                  <a:pt x="200880" y="153670"/>
                </a:lnTo>
                <a:lnTo>
                  <a:pt x="200987" y="149860"/>
                </a:lnTo>
                <a:lnTo>
                  <a:pt x="201094" y="146050"/>
                </a:lnTo>
                <a:lnTo>
                  <a:pt x="201166" y="143510"/>
                </a:lnTo>
                <a:lnTo>
                  <a:pt x="208767" y="111760"/>
                </a:lnTo>
                <a:lnTo>
                  <a:pt x="210554" y="106680"/>
                </a:lnTo>
                <a:lnTo>
                  <a:pt x="206981" y="100330"/>
                </a:lnTo>
                <a:close/>
              </a:path>
              <a:path w="1165225" h="892809">
                <a:moveTo>
                  <a:pt x="639248" y="219710"/>
                </a:moveTo>
                <a:lnTo>
                  <a:pt x="596283" y="223520"/>
                </a:lnTo>
                <a:lnTo>
                  <a:pt x="560851" y="236220"/>
                </a:lnTo>
                <a:lnTo>
                  <a:pt x="535301" y="250190"/>
                </a:lnTo>
                <a:lnTo>
                  <a:pt x="530835" y="252730"/>
                </a:lnTo>
                <a:lnTo>
                  <a:pt x="727300" y="252730"/>
                </a:lnTo>
                <a:lnTo>
                  <a:pt x="687398" y="229870"/>
                </a:lnTo>
                <a:lnTo>
                  <a:pt x="639248" y="219710"/>
                </a:lnTo>
                <a:close/>
              </a:path>
              <a:path w="1165225" h="892809">
                <a:moveTo>
                  <a:pt x="1041464" y="229870"/>
                </a:moveTo>
                <a:lnTo>
                  <a:pt x="818464" y="229870"/>
                </a:lnTo>
                <a:lnTo>
                  <a:pt x="850018" y="233680"/>
                </a:lnTo>
                <a:lnTo>
                  <a:pt x="854781" y="234950"/>
                </a:lnTo>
                <a:lnTo>
                  <a:pt x="857721" y="240030"/>
                </a:lnTo>
                <a:lnTo>
                  <a:pt x="856531" y="243840"/>
                </a:lnTo>
                <a:lnTo>
                  <a:pt x="855339" y="248920"/>
                </a:lnTo>
                <a:lnTo>
                  <a:pt x="850595" y="251460"/>
                </a:lnTo>
                <a:lnTo>
                  <a:pt x="1041387" y="251460"/>
                </a:lnTo>
                <a:lnTo>
                  <a:pt x="1041464" y="229870"/>
                </a:lnTo>
                <a:close/>
              </a:path>
              <a:path w="1165225" h="892809">
                <a:moveTo>
                  <a:pt x="1030812" y="201930"/>
                </a:moveTo>
                <a:lnTo>
                  <a:pt x="628332" y="201930"/>
                </a:lnTo>
                <a:lnTo>
                  <a:pt x="671289" y="207010"/>
                </a:lnTo>
                <a:lnTo>
                  <a:pt x="712747" y="222250"/>
                </a:lnTo>
                <a:lnTo>
                  <a:pt x="751779" y="247650"/>
                </a:lnTo>
                <a:lnTo>
                  <a:pt x="754756" y="250190"/>
                </a:lnTo>
                <a:lnTo>
                  <a:pt x="759203" y="250190"/>
                </a:lnTo>
                <a:lnTo>
                  <a:pt x="762478" y="248920"/>
                </a:lnTo>
                <a:lnTo>
                  <a:pt x="774440" y="241300"/>
                </a:lnTo>
                <a:lnTo>
                  <a:pt x="793187" y="233680"/>
                </a:lnTo>
                <a:lnTo>
                  <a:pt x="818464" y="229870"/>
                </a:lnTo>
                <a:lnTo>
                  <a:pt x="1041464" y="229870"/>
                </a:lnTo>
                <a:lnTo>
                  <a:pt x="1041473" y="227330"/>
                </a:lnTo>
                <a:lnTo>
                  <a:pt x="1030812" y="201930"/>
                </a:lnTo>
                <a:close/>
              </a:path>
              <a:path w="1165225" h="892809">
                <a:moveTo>
                  <a:pt x="786163" y="130810"/>
                </a:moveTo>
                <a:lnTo>
                  <a:pt x="388686" y="130810"/>
                </a:lnTo>
                <a:lnTo>
                  <a:pt x="409644" y="132080"/>
                </a:lnTo>
                <a:lnTo>
                  <a:pt x="430027" y="137160"/>
                </a:lnTo>
                <a:lnTo>
                  <a:pt x="468971" y="156210"/>
                </a:lnTo>
                <a:lnTo>
                  <a:pt x="506182" y="190500"/>
                </a:lnTo>
                <a:lnTo>
                  <a:pt x="532379" y="227330"/>
                </a:lnTo>
                <a:lnTo>
                  <a:pt x="537459" y="228600"/>
                </a:lnTo>
                <a:lnTo>
                  <a:pt x="541626" y="226060"/>
                </a:lnTo>
                <a:lnTo>
                  <a:pt x="584802" y="208280"/>
                </a:lnTo>
                <a:lnTo>
                  <a:pt x="628332" y="201930"/>
                </a:lnTo>
                <a:lnTo>
                  <a:pt x="1030812" y="201930"/>
                </a:lnTo>
                <a:lnTo>
                  <a:pt x="1021750" y="180340"/>
                </a:lnTo>
                <a:lnTo>
                  <a:pt x="996918" y="153670"/>
                </a:lnTo>
                <a:lnTo>
                  <a:pt x="979951" y="143510"/>
                </a:lnTo>
                <a:lnTo>
                  <a:pt x="791316" y="143510"/>
                </a:lnTo>
                <a:lnTo>
                  <a:pt x="788340" y="138430"/>
                </a:lnTo>
                <a:lnTo>
                  <a:pt x="785661" y="134620"/>
                </a:lnTo>
                <a:lnTo>
                  <a:pt x="786163" y="130810"/>
                </a:lnTo>
                <a:close/>
              </a:path>
              <a:path w="1165225" h="892809">
                <a:moveTo>
                  <a:pt x="665254" y="13970"/>
                </a:moveTo>
                <a:lnTo>
                  <a:pt x="613334" y="15240"/>
                </a:lnTo>
                <a:lnTo>
                  <a:pt x="570465" y="26670"/>
                </a:lnTo>
                <a:lnTo>
                  <a:pt x="563618" y="29210"/>
                </a:lnTo>
                <a:lnTo>
                  <a:pt x="560660" y="38100"/>
                </a:lnTo>
                <a:lnTo>
                  <a:pt x="564233" y="44450"/>
                </a:lnTo>
                <a:lnTo>
                  <a:pt x="569401" y="57150"/>
                </a:lnTo>
                <a:lnTo>
                  <a:pt x="572800" y="69850"/>
                </a:lnTo>
                <a:lnTo>
                  <a:pt x="574358" y="83820"/>
                </a:lnTo>
                <a:lnTo>
                  <a:pt x="574143" y="91440"/>
                </a:lnTo>
                <a:lnTo>
                  <a:pt x="574036" y="95250"/>
                </a:lnTo>
                <a:lnTo>
                  <a:pt x="574000" y="96520"/>
                </a:lnTo>
                <a:lnTo>
                  <a:pt x="573777" y="100330"/>
                </a:lnTo>
                <a:lnTo>
                  <a:pt x="573703" y="101600"/>
                </a:lnTo>
                <a:lnTo>
                  <a:pt x="570168" y="104140"/>
                </a:lnTo>
                <a:lnTo>
                  <a:pt x="566000" y="105410"/>
                </a:lnTo>
                <a:lnTo>
                  <a:pt x="230164" y="105410"/>
                </a:lnTo>
                <a:lnTo>
                  <a:pt x="219601" y="137160"/>
                </a:lnTo>
                <a:lnTo>
                  <a:pt x="217327" y="162560"/>
                </a:lnTo>
                <a:lnTo>
                  <a:pt x="219238" y="180340"/>
                </a:lnTo>
                <a:lnTo>
                  <a:pt x="221234" y="186690"/>
                </a:lnTo>
                <a:lnTo>
                  <a:pt x="223019" y="191770"/>
                </a:lnTo>
                <a:lnTo>
                  <a:pt x="220675" y="196850"/>
                </a:lnTo>
                <a:lnTo>
                  <a:pt x="216210" y="198120"/>
                </a:lnTo>
                <a:lnTo>
                  <a:pt x="215317" y="199390"/>
                </a:lnTo>
                <a:lnTo>
                  <a:pt x="490893" y="199390"/>
                </a:lnTo>
                <a:lnTo>
                  <a:pt x="483258" y="190500"/>
                </a:lnTo>
                <a:lnTo>
                  <a:pt x="459109" y="171450"/>
                </a:lnTo>
                <a:lnTo>
                  <a:pt x="433900" y="157480"/>
                </a:lnTo>
                <a:lnTo>
                  <a:pt x="336479" y="157480"/>
                </a:lnTo>
                <a:lnTo>
                  <a:pt x="331455" y="154940"/>
                </a:lnTo>
                <a:lnTo>
                  <a:pt x="330264" y="149860"/>
                </a:lnTo>
                <a:lnTo>
                  <a:pt x="329074" y="146050"/>
                </a:lnTo>
                <a:lnTo>
                  <a:pt x="331752" y="140970"/>
                </a:lnTo>
                <a:lnTo>
                  <a:pt x="349609" y="135890"/>
                </a:lnTo>
                <a:lnTo>
                  <a:pt x="375848" y="130810"/>
                </a:lnTo>
                <a:lnTo>
                  <a:pt x="786163" y="130810"/>
                </a:lnTo>
                <a:lnTo>
                  <a:pt x="786331" y="129540"/>
                </a:lnTo>
                <a:lnTo>
                  <a:pt x="790201" y="127000"/>
                </a:lnTo>
                <a:lnTo>
                  <a:pt x="794726" y="123190"/>
                </a:lnTo>
                <a:lnTo>
                  <a:pt x="805867" y="116840"/>
                </a:lnTo>
                <a:lnTo>
                  <a:pt x="823314" y="110490"/>
                </a:lnTo>
                <a:lnTo>
                  <a:pt x="846762" y="102870"/>
                </a:lnTo>
                <a:lnTo>
                  <a:pt x="851823" y="101600"/>
                </a:lnTo>
                <a:lnTo>
                  <a:pt x="854130" y="96520"/>
                </a:lnTo>
                <a:lnTo>
                  <a:pt x="850856" y="91440"/>
                </a:lnTo>
                <a:lnTo>
                  <a:pt x="819026" y="62230"/>
                </a:lnTo>
                <a:lnTo>
                  <a:pt x="773729" y="38100"/>
                </a:lnTo>
                <a:lnTo>
                  <a:pt x="720596" y="21590"/>
                </a:lnTo>
                <a:lnTo>
                  <a:pt x="665254" y="13970"/>
                </a:lnTo>
                <a:close/>
              </a:path>
              <a:path w="1165225" h="892809">
                <a:moveTo>
                  <a:pt x="402743" y="148590"/>
                </a:moveTo>
                <a:lnTo>
                  <a:pt x="372594" y="148590"/>
                </a:lnTo>
                <a:lnTo>
                  <a:pt x="341242" y="156210"/>
                </a:lnTo>
                <a:lnTo>
                  <a:pt x="336479" y="157480"/>
                </a:lnTo>
                <a:lnTo>
                  <a:pt x="433900" y="157480"/>
                </a:lnTo>
                <a:lnTo>
                  <a:pt x="431608" y="156210"/>
                </a:lnTo>
                <a:lnTo>
                  <a:pt x="402743" y="148590"/>
                </a:lnTo>
                <a:close/>
              </a:path>
              <a:path w="1165225" h="892809">
                <a:moveTo>
                  <a:pt x="895510" y="115570"/>
                </a:moveTo>
                <a:lnTo>
                  <a:pt x="888663" y="115570"/>
                </a:lnTo>
                <a:lnTo>
                  <a:pt x="885090" y="116840"/>
                </a:lnTo>
                <a:lnTo>
                  <a:pt x="878369" y="116840"/>
                </a:lnTo>
                <a:lnTo>
                  <a:pt x="869452" y="118110"/>
                </a:lnTo>
                <a:lnTo>
                  <a:pt x="858471" y="119380"/>
                </a:lnTo>
                <a:lnTo>
                  <a:pt x="845553" y="121920"/>
                </a:lnTo>
                <a:lnTo>
                  <a:pt x="826392" y="128270"/>
                </a:lnTo>
                <a:lnTo>
                  <a:pt x="812369" y="134620"/>
                </a:lnTo>
                <a:lnTo>
                  <a:pt x="803705" y="138430"/>
                </a:lnTo>
                <a:lnTo>
                  <a:pt x="800619" y="140970"/>
                </a:lnTo>
                <a:lnTo>
                  <a:pt x="796749" y="143510"/>
                </a:lnTo>
                <a:lnTo>
                  <a:pt x="979951" y="143510"/>
                </a:lnTo>
                <a:lnTo>
                  <a:pt x="965105" y="134620"/>
                </a:lnTo>
                <a:lnTo>
                  <a:pt x="930054" y="120650"/>
                </a:lnTo>
                <a:lnTo>
                  <a:pt x="895510" y="115570"/>
                </a:lnTo>
                <a:close/>
              </a:path>
              <a:path w="1165225" h="892809">
                <a:moveTo>
                  <a:pt x="429340" y="0"/>
                </a:moveTo>
                <a:lnTo>
                  <a:pt x="382824" y="5080"/>
                </a:lnTo>
                <a:lnTo>
                  <a:pt x="336774" y="17780"/>
                </a:lnTo>
                <a:lnTo>
                  <a:pt x="294102" y="39370"/>
                </a:lnTo>
                <a:lnTo>
                  <a:pt x="257719" y="68580"/>
                </a:lnTo>
                <a:lnTo>
                  <a:pt x="230536" y="105410"/>
                </a:lnTo>
                <a:lnTo>
                  <a:pt x="564511" y="105410"/>
                </a:lnTo>
                <a:lnTo>
                  <a:pt x="559748" y="104140"/>
                </a:lnTo>
                <a:lnTo>
                  <a:pt x="556194" y="100330"/>
                </a:lnTo>
                <a:lnTo>
                  <a:pt x="556790" y="95250"/>
                </a:lnTo>
                <a:lnTo>
                  <a:pt x="557155" y="83820"/>
                </a:lnTo>
                <a:lnTo>
                  <a:pt x="554362" y="64770"/>
                </a:lnTo>
                <a:lnTo>
                  <a:pt x="521346" y="21590"/>
                </a:lnTo>
                <a:lnTo>
                  <a:pt x="479069" y="5080"/>
                </a:lnTo>
                <a:lnTo>
                  <a:pt x="454867" y="1270"/>
                </a:lnTo>
                <a:lnTo>
                  <a:pt x="429340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067DBAB-1D3D-2E67-4390-0EF797D25F21}"/>
              </a:ext>
            </a:extLst>
          </p:cNvPr>
          <p:cNvSpPr txBox="1"/>
          <p:nvPr/>
        </p:nvSpPr>
        <p:spPr>
          <a:xfrm>
            <a:off x="956770" y="7653166"/>
            <a:ext cx="2392020" cy="3545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sz="22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6BBECA82-0CE7-FD8B-B360-DFBB3A1B414D}"/>
              </a:ext>
            </a:extLst>
          </p:cNvPr>
          <p:cNvSpPr/>
          <p:nvPr/>
        </p:nvSpPr>
        <p:spPr>
          <a:xfrm>
            <a:off x="959063" y="2643147"/>
            <a:ext cx="2010410" cy="1536700"/>
          </a:xfrm>
          <a:custGeom>
            <a:avLst/>
            <a:gdLst/>
            <a:ahLst/>
            <a:cxnLst/>
            <a:rect l="l" t="t" r="r" b="b"/>
            <a:pathLst>
              <a:path w="2010410" h="1536700">
                <a:moveTo>
                  <a:pt x="794067" y="1346200"/>
                </a:moveTo>
                <a:lnTo>
                  <a:pt x="551935" y="1346200"/>
                </a:lnTo>
                <a:lnTo>
                  <a:pt x="537638" y="1409700"/>
                </a:lnTo>
                <a:lnTo>
                  <a:pt x="514700" y="1460500"/>
                </a:lnTo>
                <a:lnTo>
                  <a:pt x="493400" y="1498600"/>
                </a:lnTo>
                <a:lnTo>
                  <a:pt x="484016" y="1524000"/>
                </a:lnTo>
                <a:lnTo>
                  <a:pt x="603797" y="1536700"/>
                </a:lnTo>
                <a:lnTo>
                  <a:pt x="794067" y="1346200"/>
                </a:lnTo>
                <a:close/>
              </a:path>
              <a:path w="2010410" h="1536700">
                <a:moveTo>
                  <a:pt x="218442" y="1130300"/>
                </a:moveTo>
                <a:lnTo>
                  <a:pt x="216308" y="1168400"/>
                </a:lnTo>
                <a:lnTo>
                  <a:pt x="224243" y="1206500"/>
                </a:lnTo>
                <a:lnTo>
                  <a:pt x="241055" y="1244600"/>
                </a:lnTo>
                <a:lnTo>
                  <a:pt x="296536" y="1295400"/>
                </a:lnTo>
                <a:lnTo>
                  <a:pt x="332819" y="1320800"/>
                </a:lnTo>
                <a:lnTo>
                  <a:pt x="373207" y="1346200"/>
                </a:lnTo>
                <a:lnTo>
                  <a:pt x="416505" y="1358900"/>
                </a:lnTo>
                <a:lnTo>
                  <a:pt x="507062" y="1358900"/>
                </a:lnTo>
                <a:lnTo>
                  <a:pt x="551935" y="1346200"/>
                </a:lnTo>
                <a:lnTo>
                  <a:pt x="794067" y="1346200"/>
                </a:lnTo>
                <a:lnTo>
                  <a:pt x="844805" y="1295400"/>
                </a:lnTo>
                <a:lnTo>
                  <a:pt x="774376" y="1282700"/>
                </a:lnTo>
                <a:lnTo>
                  <a:pt x="717467" y="1270000"/>
                </a:lnTo>
                <a:lnTo>
                  <a:pt x="672589" y="1244600"/>
                </a:lnTo>
                <a:lnTo>
                  <a:pt x="638247" y="1231900"/>
                </a:lnTo>
                <a:lnTo>
                  <a:pt x="612950" y="1219200"/>
                </a:lnTo>
                <a:lnTo>
                  <a:pt x="600104" y="1206500"/>
                </a:lnTo>
                <a:lnTo>
                  <a:pt x="500008" y="1206500"/>
                </a:lnTo>
                <a:lnTo>
                  <a:pt x="463913" y="1193800"/>
                </a:lnTo>
                <a:lnTo>
                  <a:pt x="378052" y="1193800"/>
                </a:lnTo>
                <a:lnTo>
                  <a:pt x="327562" y="1181100"/>
                </a:lnTo>
                <a:lnTo>
                  <a:pt x="273893" y="1155700"/>
                </a:lnTo>
                <a:lnTo>
                  <a:pt x="218442" y="1130300"/>
                </a:lnTo>
                <a:close/>
              </a:path>
              <a:path w="2010410" h="1536700">
                <a:moveTo>
                  <a:pt x="1347082" y="850900"/>
                </a:moveTo>
                <a:lnTo>
                  <a:pt x="1104760" y="850900"/>
                </a:lnTo>
                <a:lnTo>
                  <a:pt x="1109898" y="876300"/>
                </a:lnTo>
                <a:lnTo>
                  <a:pt x="1097535" y="876300"/>
                </a:lnTo>
                <a:lnTo>
                  <a:pt x="1055456" y="901700"/>
                </a:lnTo>
                <a:lnTo>
                  <a:pt x="1037564" y="939800"/>
                </a:lnTo>
                <a:lnTo>
                  <a:pt x="1034123" y="952500"/>
                </a:lnTo>
                <a:lnTo>
                  <a:pt x="1035396" y="965200"/>
                </a:lnTo>
                <a:lnTo>
                  <a:pt x="1036424" y="977900"/>
                </a:lnTo>
                <a:lnTo>
                  <a:pt x="1044066" y="977900"/>
                </a:lnTo>
                <a:lnTo>
                  <a:pt x="1085897" y="990600"/>
                </a:lnTo>
                <a:lnTo>
                  <a:pt x="1122856" y="1016000"/>
                </a:lnTo>
                <a:lnTo>
                  <a:pt x="1153938" y="1041400"/>
                </a:lnTo>
                <a:lnTo>
                  <a:pt x="1178139" y="1066800"/>
                </a:lnTo>
                <a:lnTo>
                  <a:pt x="1182763" y="1066800"/>
                </a:lnTo>
                <a:lnTo>
                  <a:pt x="1181735" y="1079500"/>
                </a:lnTo>
                <a:lnTo>
                  <a:pt x="1175569" y="1079500"/>
                </a:lnTo>
                <a:lnTo>
                  <a:pt x="1173001" y="1092200"/>
                </a:lnTo>
                <a:lnTo>
                  <a:pt x="217077" y="1092200"/>
                </a:lnTo>
                <a:lnTo>
                  <a:pt x="224693" y="1104900"/>
                </a:lnTo>
                <a:lnTo>
                  <a:pt x="227594" y="1104900"/>
                </a:lnTo>
                <a:lnTo>
                  <a:pt x="346023" y="1155700"/>
                </a:lnTo>
                <a:lnTo>
                  <a:pt x="403624" y="1168400"/>
                </a:lnTo>
                <a:lnTo>
                  <a:pt x="605925" y="1168400"/>
                </a:lnTo>
                <a:lnTo>
                  <a:pt x="614074" y="1181100"/>
                </a:lnTo>
                <a:lnTo>
                  <a:pt x="625835" y="1181100"/>
                </a:lnTo>
                <a:lnTo>
                  <a:pt x="646593" y="1193800"/>
                </a:lnTo>
                <a:lnTo>
                  <a:pt x="676143" y="1219200"/>
                </a:lnTo>
                <a:lnTo>
                  <a:pt x="714280" y="1231900"/>
                </a:lnTo>
                <a:lnTo>
                  <a:pt x="760798" y="1244600"/>
                </a:lnTo>
                <a:lnTo>
                  <a:pt x="815491" y="1270000"/>
                </a:lnTo>
                <a:lnTo>
                  <a:pt x="878153" y="1282700"/>
                </a:lnTo>
                <a:lnTo>
                  <a:pt x="1126854" y="1282700"/>
                </a:lnTo>
                <a:lnTo>
                  <a:pt x="1182761" y="1270000"/>
                </a:lnTo>
                <a:lnTo>
                  <a:pt x="1241401" y="1257300"/>
                </a:lnTo>
                <a:lnTo>
                  <a:pt x="1284905" y="1231900"/>
                </a:lnTo>
                <a:lnTo>
                  <a:pt x="1324380" y="1206500"/>
                </a:lnTo>
                <a:lnTo>
                  <a:pt x="1358694" y="1181100"/>
                </a:lnTo>
                <a:lnTo>
                  <a:pt x="1407314" y="1117600"/>
                </a:lnTo>
                <a:lnTo>
                  <a:pt x="1419358" y="1079500"/>
                </a:lnTo>
                <a:lnTo>
                  <a:pt x="1421716" y="1028700"/>
                </a:lnTo>
                <a:lnTo>
                  <a:pt x="1412828" y="977900"/>
                </a:lnTo>
                <a:lnTo>
                  <a:pt x="1399155" y="939800"/>
                </a:lnTo>
                <a:lnTo>
                  <a:pt x="1380525" y="901700"/>
                </a:lnTo>
                <a:lnTo>
                  <a:pt x="1356767" y="863600"/>
                </a:lnTo>
                <a:lnTo>
                  <a:pt x="1347082" y="850900"/>
                </a:lnTo>
                <a:close/>
              </a:path>
              <a:path w="2010410" h="1536700">
                <a:moveTo>
                  <a:pt x="572135" y="1193800"/>
                </a:moveTo>
                <a:lnTo>
                  <a:pt x="531479" y="1193800"/>
                </a:lnTo>
                <a:lnTo>
                  <a:pt x="500008" y="1206500"/>
                </a:lnTo>
                <a:lnTo>
                  <a:pt x="586408" y="1206500"/>
                </a:lnTo>
                <a:lnTo>
                  <a:pt x="572135" y="1193800"/>
                </a:lnTo>
                <a:close/>
              </a:path>
              <a:path w="2010410" h="1536700">
                <a:moveTo>
                  <a:pt x="410606" y="520700"/>
                </a:moveTo>
                <a:lnTo>
                  <a:pt x="135109" y="520700"/>
                </a:lnTo>
                <a:lnTo>
                  <a:pt x="110226" y="533400"/>
                </a:lnTo>
                <a:lnTo>
                  <a:pt x="87854" y="546100"/>
                </a:lnTo>
                <a:lnTo>
                  <a:pt x="67795" y="571500"/>
                </a:lnTo>
                <a:lnTo>
                  <a:pt x="49848" y="584200"/>
                </a:lnTo>
                <a:lnTo>
                  <a:pt x="26275" y="622300"/>
                </a:lnTo>
                <a:lnTo>
                  <a:pt x="10439" y="660400"/>
                </a:lnTo>
                <a:lnTo>
                  <a:pt x="1844" y="711200"/>
                </a:lnTo>
                <a:lnTo>
                  <a:pt x="0" y="749300"/>
                </a:lnTo>
                <a:lnTo>
                  <a:pt x="4411" y="800100"/>
                </a:lnTo>
                <a:lnTo>
                  <a:pt x="14585" y="838200"/>
                </a:lnTo>
                <a:lnTo>
                  <a:pt x="30028" y="889000"/>
                </a:lnTo>
                <a:lnTo>
                  <a:pt x="50247" y="927100"/>
                </a:lnTo>
                <a:lnTo>
                  <a:pt x="74749" y="965200"/>
                </a:lnTo>
                <a:lnTo>
                  <a:pt x="103040" y="1003300"/>
                </a:lnTo>
                <a:lnTo>
                  <a:pt x="134627" y="1041400"/>
                </a:lnTo>
                <a:lnTo>
                  <a:pt x="198853" y="1092200"/>
                </a:lnTo>
                <a:lnTo>
                  <a:pt x="1157169" y="1092200"/>
                </a:lnTo>
                <a:lnTo>
                  <a:pt x="1153572" y="1079500"/>
                </a:lnTo>
                <a:lnTo>
                  <a:pt x="1129940" y="1054100"/>
                </a:lnTo>
                <a:lnTo>
                  <a:pt x="1098330" y="1028700"/>
                </a:lnTo>
                <a:lnTo>
                  <a:pt x="785717" y="1028700"/>
                </a:lnTo>
                <a:lnTo>
                  <a:pt x="741226" y="965200"/>
                </a:lnTo>
                <a:lnTo>
                  <a:pt x="690307" y="927100"/>
                </a:lnTo>
                <a:lnTo>
                  <a:pt x="581534" y="876300"/>
                </a:lnTo>
                <a:lnTo>
                  <a:pt x="529853" y="863600"/>
                </a:lnTo>
                <a:lnTo>
                  <a:pt x="484093" y="850900"/>
                </a:lnTo>
                <a:lnTo>
                  <a:pt x="376663" y="850900"/>
                </a:lnTo>
                <a:lnTo>
                  <a:pt x="375634" y="838200"/>
                </a:lnTo>
                <a:lnTo>
                  <a:pt x="358705" y="800100"/>
                </a:lnTo>
                <a:lnTo>
                  <a:pt x="326855" y="762000"/>
                </a:lnTo>
                <a:lnTo>
                  <a:pt x="281903" y="723900"/>
                </a:lnTo>
                <a:lnTo>
                  <a:pt x="225667" y="698500"/>
                </a:lnTo>
                <a:lnTo>
                  <a:pt x="218988" y="685800"/>
                </a:lnTo>
                <a:lnTo>
                  <a:pt x="213721" y="685800"/>
                </a:lnTo>
                <a:lnTo>
                  <a:pt x="214749" y="673100"/>
                </a:lnTo>
                <a:lnTo>
                  <a:pt x="222087" y="673100"/>
                </a:lnTo>
                <a:lnTo>
                  <a:pt x="228215" y="660400"/>
                </a:lnTo>
                <a:lnTo>
                  <a:pt x="461126" y="660400"/>
                </a:lnTo>
                <a:lnTo>
                  <a:pt x="461874" y="647700"/>
                </a:lnTo>
                <a:lnTo>
                  <a:pt x="454890" y="609600"/>
                </a:lnTo>
                <a:lnTo>
                  <a:pt x="439486" y="571500"/>
                </a:lnTo>
                <a:lnTo>
                  <a:pt x="417222" y="533400"/>
                </a:lnTo>
                <a:lnTo>
                  <a:pt x="411569" y="533400"/>
                </a:lnTo>
                <a:lnTo>
                  <a:pt x="410606" y="520700"/>
                </a:lnTo>
                <a:close/>
              </a:path>
              <a:path w="2010410" h="1536700">
                <a:moveTo>
                  <a:pt x="1654103" y="1041400"/>
                </a:moveTo>
                <a:lnTo>
                  <a:pt x="1520929" y="1041400"/>
                </a:lnTo>
                <a:lnTo>
                  <a:pt x="1562330" y="1054100"/>
                </a:lnTo>
                <a:lnTo>
                  <a:pt x="1607085" y="1054100"/>
                </a:lnTo>
                <a:lnTo>
                  <a:pt x="1654103" y="1041400"/>
                </a:lnTo>
                <a:close/>
              </a:path>
              <a:path w="2010410" h="1536700">
                <a:moveTo>
                  <a:pt x="1534271" y="762000"/>
                </a:moveTo>
                <a:lnTo>
                  <a:pt x="1455691" y="762000"/>
                </a:lnTo>
                <a:lnTo>
                  <a:pt x="1415937" y="774700"/>
                </a:lnTo>
                <a:lnTo>
                  <a:pt x="1375955" y="800100"/>
                </a:lnTo>
                <a:lnTo>
                  <a:pt x="1370778" y="812800"/>
                </a:lnTo>
                <a:lnTo>
                  <a:pt x="1368408" y="812800"/>
                </a:lnTo>
                <a:lnTo>
                  <a:pt x="1368928" y="825500"/>
                </a:lnTo>
                <a:lnTo>
                  <a:pt x="1372422" y="825500"/>
                </a:lnTo>
                <a:lnTo>
                  <a:pt x="1387164" y="850900"/>
                </a:lnTo>
                <a:lnTo>
                  <a:pt x="1400521" y="876300"/>
                </a:lnTo>
                <a:lnTo>
                  <a:pt x="1412433" y="889000"/>
                </a:lnTo>
                <a:lnTo>
                  <a:pt x="1422839" y="914400"/>
                </a:lnTo>
                <a:lnTo>
                  <a:pt x="1432827" y="939800"/>
                </a:lnTo>
                <a:lnTo>
                  <a:pt x="1441160" y="965200"/>
                </a:lnTo>
                <a:lnTo>
                  <a:pt x="1447758" y="1003300"/>
                </a:lnTo>
                <a:lnTo>
                  <a:pt x="1452544" y="1028700"/>
                </a:lnTo>
                <a:lnTo>
                  <a:pt x="1483970" y="1041400"/>
                </a:lnTo>
                <a:lnTo>
                  <a:pt x="1702294" y="1041400"/>
                </a:lnTo>
                <a:lnTo>
                  <a:pt x="1797836" y="1016000"/>
                </a:lnTo>
                <a:lnTo>
                  <a:pt x="1843007" y="990600"/>
                </a:lnTo>
                <a:lnTo>
                  <a:pt x="1884992" y="977900"/>
                </a:lnTo>
                <a:lnTo>
                  <a:pt x="1922700" y="939800"/>
                </a:lnTo>
                <a:lnTo>
                  <a:pt x="1955042" y="914400"/>
                </a:lnTo>
                <a:lnTo>
                  <a:pt x="1980928" y="876300"/>
                </a:lnTo>
                <a:lnTo>
                  <a:pt x="1985513" y="863600"/>
                </a:lnTo>
                <a:lnTo>
                  <a:pt x="1677174" y="863600"/>
                </a:lnTo>
                <a:lnTo>
                  <a:pt x="1657735" y="838200"/>
                </a:lnTo>
                <a:lnTo>
                  <a:pt x="1626531" y="800100"/>
                </a:lnTo>
                <a:lnTo>
                  <a:pt x="1584923" y="774700"/>
                </a:lnTo>
                <a:lnTo>
                  <a:pt x="1534271" y="762000"/>
                </a:lnTo>
                <a:close/>
              </a:path>
              <a:path w="2010410" h="1536700">
                <a:moveTo>
                  <a:pt x="966890" y="990600"/>
                </a:moveTo>
                <a:lnTo>
                  <a:pt x="914627" y="1003300"/>
                </a:lnTo>
                <a:lnTo>
                  <a:pt x="860016" y="1003300"/>
                </a:lnTo>
                <a:lnTo>
                  <a:pt x="804183" y="1028700"/>
                </a:lnTo>
                <a:lnTo>
                  <a:pt x="1098330" y="1028700"/>
                </a:lnTo>
                <a:lnTo>
                  <a:pt x="1059867" y="1016000"/>
                </a:lnTo>
                <a:lnTo>
                  <a:pt x="1015679" y="1003300"/>
                </a:lnTo>
                <a:lnTo>
                  <a:pt x="966890" y="990600"/>
                </a:lnTo>
                <a:close/>
              </a:path>
              <a:path w="2010410" h="1536700">
                <a:moveTo>
                  <a:pt x="715743" y="495300"/>
                </a:moveTo>
                <a:lnTo>
                  <a:pt x="138224" y="495300"/>
                </a:lnTo>
                <a:lnTo>
                  <a:pt x="142334" y="508000"/>
                </a:lnTo>
                <a:lnTo>
                  <a:pt x="435172" y="508000"/>
                </a:lnTo>
                <a:lnTo>
                  <a:pt x="438255" y="520700"/>
                </a:lnTo>
                <a:lnTo>
                  <a:pt x="463518" y="546100"/>
                </a:lnTo>
                <a:lnTo>
                  <a:pt x="481736" y="584200"/>
                </a:lnTo>
                <a:lnTo>
                  <a:pt x="491338" y="635000"/>
                </a:lnTo>
                <a:lnTo>
                  <a:pt x="490749" y="685800"/>
                </a:lnTo>
                <a:lnTo>
                  <a:pt x="478396" y="749300"/>
                </a:lnTo>
                <a:lnTo>
                  <a:pt x="452706" y="800100"/>
                </a:lnTo>
                <a:lnTo>
                  <a:pt x="451063" y="812800"/>
                </a:lnTo>
                <a:lnTo>
                  <a:pt x="452690" y="812800"/>
                </a:lnTo>
                <a:lnTo>
                  <a:pt x="457014" y="825500"/>
                </a:lnTo>
                <a:lnTo>
                  <a:pt x="496998" y="825500"/>
                </a:lnTo>
                <a:lnTo>
                  <a:pt x="536054" y="838200"/>
                </a:lnTo>
                <a:lnTo>
                  <a:pt x="579065" y="838200"/>
                </a:lnTo>
                <a:lnTo>
                  <a:pt x="624462" y="863600"/>
                </a:lnTo>
                <a:lnTo>
                  <a:pt x="670679" y="876300"/>
                </a:lnTo>
                <a:lnTo>
                  <a:pt x="716146" y="901700"/>
                </a:lnTo>
                <a:lnTo>
                  <a:pt x="759297" y="939800"/>
                </a:lnTo>
                <a:lnTo>
                  <a:pt x="798563" y="990600"/>
                </a:lnTo>
                <a:lnTo>
                  <a:pt x="813977" y="990600"/>
                </a:lnTo>
                <a:lnTo>
                  <a:pt x="902850" y="965200"/>
                </a:lnTo>
                <a:lnTo>
                  <a:pt x="1004086" y="965200"/>
                </a:lnTo>
                <a:lnTo>
                  <a:pt x="1004085" y="952500"/>
                </a:lnTo>
                <a:lnTo>
                  <a:pt x="1007763" y="927100"/>
                </a:lnTo>
                <a:lnTo>
                  <a:pt x="1020865" y="901700"/>
                </a:lnTo>
                <a:lnTo>
                  <a:pt x="1046490" y="876300"/>
                </a:lnTo>
                <a:lnTo>
                  <a:pt x="1087740" y="850900"/>
                </a:lnTo>
                <a:lnTo>
                  <a:pt x="1347082" y="850900"/>
                </a:lnTo>
                <a:lnTo>
                  <a:pt x="1327710" y="825500"/>
                </a:lnTo>
                <a:lnTo>
                  <a:pt x="1293184" y="800100"/>
                </a:lnTo>
                <a:lnTo>
                  <a:pt x="1253018" y="774700"/>
                </a:lnTo>
                <a:lnTo>
                  <a:pt x="769694" y="774700"/>
                </a:lnTo>
                <a:lnTo>
                  <a:pt x="766610" y="762000"/>
                </a:lnTo>
                <a:lnTo>
                  <a:pt x="761986" y="762000"/>
                </a:lnTo>
                <a:lnTo>
                  <a:pt x="764587" y="749300"/>
                </a:lnTo>
                <a:lnTo>
                  <a:pt x="771266" y="736600"/>
                </a:lnTo>
                <a:lnTo>
                  <a:pt x="793008" y="736600"/>
                </a:lnTo>
                <a:lnTo>
                  <a:pt x="817998" y="723900"/>
                </a:lnTo>
                <a:lnTo>
                  <a:pt x="852513" y="711200"/>
                </a:lnTo>
                <a:lnTo>
                  <a:pt x="857975" y="711200"/>
                </a:lnTo>
                <a:lnTo>
                  <a:pt x="860396" y="698500"/>
                </a:lnTo>
                <a:lnTo>
                  <a:pt x="859639" y="698500"/>
                </a:lnTo>
                <a:lnTo>
                  <a:pt x="855563" y="685800"/>
                </a:lnTo>
                <a:lnTo>
                  <a:pt x="823577" y="660400"/>
                </a:lnTo>
                <a:lnTo>
                  <a:pt x="790719" y="635000"/>
                </a:lnTo>
                <a:lnTo>
                  <a:pt x="760077" y="596900"/>
                </a:lnTo>
                <a:lnTo>
                  <a:pt x="734740" y="558800"/>
                </a:lnTo>
                <a:lnTo>
                  <a:pt x="717799" y="508000"/>
                </a:lnTo>
                <a:lnTo>
                  <a:pt x="715743" y="495300"/>
                </a:lnTo>
                <a:close/>
              </a:path>
              <a:path w="2010410" h="1536700">
                <a:moveTo>
                  <a:pt x="2009830" y="723900"/>
                </a:moveTo>
                <a:lnTo>
                  <a:pt x="1493562" y="723900"/>
                </a:lnTo>
                <a:lnTo>
                  <a:pt x="1539409" y="736600"/>
                </a:lnTo>
                <a:lnTo>
                  <a:pt x="1596713" y="749300"/>
                </a:lnTo>
                <a:lnTo>
                  <a:pt x="1643744" y="774700"/>
                </a:lnTo>
                <a:lnTo>
                  <a:pt x="1679311" y="812800"/>
                </a:lnTo>
                <a:lnTo>
                  <a:pt x="1702222" y="838200"/>
                </a:lnTo>
                <a:lnTo>
                  <a:pt x="1706332" y="850900"/>
                </a:lnTo>
                <a:lnTo>
                  <a:pt x="1705337" y="863600"/>
                </a:lnTo>
                <a:lnTo>
                  <a:pt x="1985513" y="863600"/>
                </a:lnTo>
                <a:lnTo>
                  <a:pt x="1999268" y="825500"/>
                </a:lnTo>
                <a:lnTo>
                  <a:pt x="2008566" y="774700"/>
                </a:lnTo>
                <a:lnTo>
                  <a:pt x="2009830" y="723900"/>
                </a:lnTo>
                <a:close/>
              </a:path>
              <a:path w="2010410" h="1536700">
                <a:moveTo>
                  <a:pt x="461126" y="660400"/>
                </a:moveTo>
                <a:lnTo>
                  <a:pt x="234820" y="660400"/>
                </a:lnTo>
                <a:lnTo>
                  <a:pt x="287694" y="685800"/>
                </a:lnTo>
                <a:lnTo>
                  <a:pt x="313243" y="711200"/>
                </a:lnTo>
                <a:lnTo>
                  <a:pt x="337099" y="723900"/>
                </a:lnTo>
                <a:lnTo>
                  <a:pt x="351855" y="749300"/>
                </a:lnTo>
                <a:lnTo>
                  <a:pt x="366900" y="762000"/>
                </a:lnTo>
                <a:lnTo>
                  <a:pt x="381175" y="787400"/>
                </a:lnTo>
                <a:lnTo>
                  <a:pt x="393618" y="800100"/>
                </a:lnTo>
                <a:lnTo>
                  <a:pt x="398387" y="812800"/>
                </a:lnTo>
                <a:lnTo>
                  <a:pt x="411393" y="812800"/>
                </a:lnTo>
                <a:lnTo>
                  <a:pt x="416740" y="800100"/>
                </a:lnTo>
                <a:lnTo>
                  <a:pt x="444357" y="749300"/>
                </a:lnTo>
                <a:lnTo>
                  <a:pt x="458882" y="698500"/>
                </a:lnTo>
                <a:lnTo>
                  <a:pt x="461126" y="660400"/>
                </a:lnTo>
                <a:close/>
              </a:path>
              <a:path w="2010410" h="1536700">
                <a:moveTo>
                  <a:pt x="1265548" y="495300"/>
                </a:moveTo>
                <a:lnTo>
                  <a:pt x="745127" y="495300"/>
                </a:lnTo>
                <a:lnTo>
                  <a:pt x="747182" y="508000"/>
                </a:lnTo>
                <a:lnTo>
                  <a:pt x="767824" y="558800"/>
                </a:lnTo>
                <a:lnTo>
                  <a:pt x="799915" y="596900"/>
                </a:lnTo>
                <a:lnTo>
                  <a:pt x="837549" y="635000"/>
                </a:lnTo>
                <a:lnTo>
                  <a:pt x="874820" y="660400"/>
                </a:lnTo>
                <a:lnTo>
                  <a:pt x="905820" y="685800"/>
                </a:lnTo>
                <a:lnTo>
                  <a:pt x="1111779" y="685800"/>
                </a:lnTo>
                <a:lnTo>
                  <a:pt x="1165864" y="698500"/>
                </a:lnTo>
                <a:lnTo>
                  <a:pt x="1219243" y="723900"/>
                </a:lnTo>
                <a:lnTo>
                  <a:pt x="1247498" y="736600"/>
                </a:lnTo>
                <a:lnTo>
                  <a:pt x="1273706" y="749300"/>
                </a:lnTo>
                <a:lnTo>
                  <a:pt x="1297892" y="762000"/>
                </a:lnTo>
                <a:lnTo>
                  <a:pt x="1320078" y="774700"/>
                </a:lnTo>
                <a:lnTo>
                  <a:pt x="1328515" y="787400"/>
                </a:lnTo>
                <a:lnTo>
                  <a:pt x="1347317" y="787400"/>
                </a:lnTo>
                <a:lnTo>
                  <a:pt x="1356044" y="774700"/>
                </a:lnTo>
                <a:lnTo>
                  <a:pt x="1401891" y="749300"/>
                </a:lnTo>
                <a:lnTo>
                  <a:pt x="1493562" y="723900"/>
                </a:lnTo>
                <a:lnTo>
                  <a:pt x="2009830" y="723900"/>
                </a:lnTo>
                <a:lnTo>
                  <a:pt x="2005744" y="698500"/>
                </a:lnTo>
                <a:lnTo>
                  <a:pt x="1776243" y="698500"/>
                </a:lnTo>
                <a:lnTo>
                  <a:pt x="1774019" y="685800"/>
                </a:lnTo>
                <a:lnTo>
                  <a:pt x="1767315" y="673100"/>
                </a:lnTo>
                <a:lnTo>
                  <a:pt x="1756083" y="660400"/>
                </a:lnTo>
                <a:lnTo>
                  <a:pt x="1740276" y="635000"/>
                </a:lnTo>
                <a:lnTo>
                  <a:pt x="1715718" y="609600"/>
                </a:lnTo>
                <a:lnTo>
                  <a:pt x="1689088" y="596900"/>
                </a:lnTo>
                <a:lnTo>
                  <a:pt x="1623096" y="596900"/>
                </a:lnTo>
                <a:lnTo>
                  <a:pt x="1617347" y="584200"/>
                </a:lnTo>
                <a:lnTo>
                  <a:pt x="1255852" y="584200"/>
                </a:lnTo>
                <a:lnTo>
                  <a:pt x="1250199" y="571500"/>
                </a:lnTo>
                <a:lnTo>
                  <a:pt x="1246989" y="571500"/>
                </a:lnTo>
                <a:lnTo>
                  <a:pt x="1247502" y="558800"/>
                </a:lnTo>
                <a:lnTo>
                  <a:pt x="1250362" y="533400"/>
                </a:lnTo>
                <a:lnTo>
                  <a:pt x="1256462" y="508000"/>
                </a:lnTo>
                <a:lnTo>
                  <a:pt x="1265548" y="495300"/>
                </a:lnTo>
                <a:close/>
              </a:path>
              <a:path w="2010410" h="1536700">
                <a:moveTo>
                  <a:pt x="1157539" y="723900"/>
                </a:moveTo>
                <a:lnTo>
                  <a:pt x="920753" y="723900"/>
                </a:lnTo>
                <a:lnTo>
                  <a:pt x="862668" y="736600"/>
                </a:lnTo>
                <a:lnTo>
                  <a:pt x="821010" y="749300"/>
                </a:lnTo>
                <a:lnTo>
                  <a:pt x="795825" y="762000"/>
                </a:lnTo>
                <a:lnTo>
                  <a:pt x="787163" y="774700"/>
                </a:lnTo>
                <a:lnTo>
                  <a:pt x="1253018" y="774700"/>
                </a:lnTo>
                <a:lnTo>
                  <a:pt x="1207040" y="749300"/>
                </a:lnTo>
                <a:lnTo>
                  <a:pt x="1157539" y="723900"/>
                </a:lnTo>
                <a:close/>
              </a:path>
              <a:path w="2010410" h="1536700">
                <a:moveTo>
                  <a:pt x="1058115" y="711200"/>
                </a:moveTo>
                <a:lnTo>
                  <a:pt x="988888" y="711200"/>
                </a:lnTo>
                <a:lnTo>
                  <a:pt x="965952" y="723900"/>
                </a:lnTo>
                <a:lnTo>
                  <a:pt x="1107056" y="723900"/>
                </a:lnTo>
                <a:lnTo>
                  <a:pt x="1058115" y="711200"/>
                </a:lnTo>
                <a:close/>
              </a:path>
              <a:path w="2010410" h="1536700">
                <a:moveTo>
                  <a:pt x="1847694" y="482600"/>
                </a:moveTo>
                <a:lnTo>
                  <a:pt x="1820437" y="482600"/>
                </a:lnTo>
                <a:lnTo>
                  <a:pt x="1815903" y="495300"/>
                </a:lnTo>
                <a:lnTo>
                  <a:pt x="1806510" y="520700"/>
                </a:lnTo>
                <a:lnTo>
                  <a:pt x="1794403" y="558800"/>
                </a:lnTo>
                <a:lnTo>
                  <a:pt x="1780561" y="571500"/>
                </a:lnTo>
                <a:lnTo>
                  <a:pt x="1765967" y="596900"/>
                </a:lnTo>
                <a:lnTo>
                  <a:pt x="1760829" y="596900"/>
                </a:lnTo>
                <a:lnTo>
                  <a:pt x="1760829" y="609600"/>
                </a:lnTo>
                <a:lnTo>
                  <a:pt x="1765967" y="609600"/>
                </a:lnTo>
                <a:lnTo>
                  <a:pt x="1773719" y="622300"/>
                </a:lnTo>
                <a:lnTo>
                  <a:pt x="1782874" y="635000"/>
                </a:lnTo>
                <a:lnTo>
                  <a:pt x="1793089" y="660400"/>
                </a:lnTo>
                <a:lnTo>
                  <a:pt x="1804020" y="685800"/>
                </a:lnTo>
                <a:lnTo>
                  <a:pt x="1807103" y="685800"/>
                </a:lnTo>
                <a:lnTo>
                  <a:pt x="1804469" y="698500"/>
                </a:lnTo>
                <a:lnTo>
                  <a:pt x="2005744" y="698500"/>
                </a:lnTo>
                <a:lnTo>
                  <a:pt x="1990824" y="635000"/>
                </a:lnTo>
                <a:lnTo>
                  <a:pt x="1971840" y="596900"/>
                </a:lnTo>
                <a:lnTo>
                  <a:pt x="1947392" y="558800"/>
                </a:lnTo>
                <a:lnTo>
                  <a:pt x="1918123" y="520700"/>
                </a:lnTo>
                <a:lnTo>
                  <a:pt x="1884676" y="495300"/>
                </a:lnTo>
                <a:lnTo>
                  <a:pt x="1847694" y="482600"/>
                </a:lnTo>
                <a:close/>
              </a:path>
              <a:path w="2010410" h="1536700">
                <a:moveTo>
                  <a:pt x="1660435" y="584200"/>
                </a:moveTo>
                <a:lnTo>
                  <a:pt x="1629808" y="596900"/>
                </a:lnTo>
                <a:lnTo>
                  <a:pt x="1689088" y="596900"/>
                </a:lnTo>
                <a:lnTo>
                  <a:pt x="1660435" y="584200"/>
                </a:lnTo>
                <a:close/>
              </a:path>
              <a:path w="2010410" h="1536700">
                <a:moveTo>
                  <a:pt x="1795532" y="393700"/>
                </a:moveTo>
                <a:lnTo>
                  <a:pt x="1412534" y="393700"/>
                </a:lnTo>
                <a:lnTo>
                  <a:pt x="1466995" y="406400"/>
                </a:lnTo>
                <a:lnTo>
                  <a:pt x="1475216" y="406400"/>
                </a:lnTo>
                <a:lnTo>
                  <a:pt x="1480289" y="419100"/>
                </a:lnTo>
                <a:lnTo>
                  <a:pt x="1478234" y="419100"/>
                </a:lnTo>
                <a:lnTo>
                  <a:pt x="1476179" y="431800"/>
                </a:lnTo>
                <a:lnTo>
                  <a:pt x="1387033" y="431800"/>
                </a:lnTo>
                <a:lnTo>
                  <a:pt x="1329711" y="457200"/>
                </a:lnTo>
                <a:lnTo>
                  <a:pt x="1292750" y="508000"/>
                </a:lnTo>
                <a:lnTo>
                  <a:pt x="1277367" y="571500"/>
                </a:lnTo>
                <a:lnTo>
                  <a:pt x="1276854" y="571500"/>
                </a:lnTo>
                <a:lnTo>
                  <a:pt x="1271267" y="584200"/>
                </a:lnTo>
                <a:lnTo>
                  <a:pt x="1613333" y="584200"/>
                </a:lnTo>
                <a:lnTo>
                  <a:pt x="1611824" y="571500"/>
                </a:lnTo>
                <a:lnTo>
                  <a:pt x="1617476" y="558800"/>
                </a:lnTo>
                <a:lnTo>
                  <a:pt x="1755607" y="558800"/>
                </a:lnTo>
                <a:lnTo>
                  <a:pt x="1765800" y="546100"/>
                </a:lnTo>
                <a:lnTo>
                  <a:pt x="1784330" y="508000"/>
                </a:lnTo>
                <a:lnTo>
                  <a:pt x="1797180" y="469900"/>
                </a:lnTo>
                <a:lnTo>
                  <a:pt x="1800525" y="419100"/>
                </a:lnTo>
                <a:lnTo>
                  <a:pt x="1795532" y="393700"/>
                </a:lnTo>
                <a:close/>
              </a:path>
              <a:path w="2010410" h="1536700">
                <a:moveTo>
                  <a:pt x="1755607" y="558800"/>
                </a:moveTo>
                <a:lnTo>
                  <a:pt x="1683693" y="558800"/>
                </a:lnTo>
                <a:lnTo>
                  <a:pt x="1705955" y="571500"/>
                </a:lnTo>
                <a:lnTo>
                  <a:pt x="1722293" y="584200"/>
                </a:lnTo>
                <a:lnTo>
                  <a:pt x="1734624" y="584200"/>
                </a:lnTo>
                <a:lnTo>
                  <a:pt x="1740501" y="571500"/>
                </a:lnTo>
                <a:lnTo>
                  <a:pt x="1745414" y="571500"/>
                </a:lnTo>
                <a:lnTo>
                  <a:pt x="1755607" y="558800"/>
                </a:lnTo>
                <a:close/>
              </a:path>
              <a:path w="2010410" h="1536700">
                <a:moveTo>
                  <a:pt x="358615" y="177800"/>
                </a:moveTo>
                <a:lnTo>
                  <a:pt x="304117" y="177800"/>
                </a:lnTo>
                <a:lnTo>
                  <a:pt x="261462" y="190500"/>
                </a:lnTo>
                <a:lnTo>
                  <a:pt x="220191" y="215900"/>
                </a:lnTo>
                <a:lnTo>
                  <a:pt x="181084" y="254000"/>
                </a:lnTo>
                <a:lnTo>
                  <a:pt x="144921" y="279400"/>
                </a:lnTo>
                <a:lnTo>
                  <a:pt x="112483" y="317500"/>
                </a:lnTo>
                <a:lnTo>
                  <a:pt x="84550" y="368300"/>
                </a:lnTo>
                <a:lnTo>
                  <a:pt x="61902" y="406400"/>
                </a:lnTo>
                <a:lnTo>
                  <a:pt x="45319" y="457200"/>
                </a:lnTo>
                <a:lnTo>
                  <a:pt x="35582" y="495300"/>
                </a:lnTo>
                <a:lnTo>
                  <a:pt x="33471" y="533400"/>
                </a:lnTo>
                <a:lnTo>
                  <a:pt x="35740" y="533400"/>
                </a:lnTo>
                <a:lnTo>
                  <a:pt x="40809" y="546100"/>
                </a:lnTo>
                <a:lnTo>
                  <a:pt x="53542" y="546100"/>
                </a:lnTo>
                <a:lnTo>
                  <a:pt x="70094" y="520700"/>
                </a:lnTo>
                <a:lnTo>
                  <a:pt x="87357" y="520700"/>
                </a:lnTo>
                <a:lnTo>
                  <a:pt x="105294" y="508000"/>
                </a:lnTo>
                <a:lnTo>
                  <a:pt x="123869" y="495300"/>
                </a:lnTo>
                <a:lnTo>
                  <a:pt x="1265548" y="495300"/>
                </a:lnTo>
                <a:lnTo>
                  <a:pt x="1277367" y="469900"/>
                </a:lnTo>
                <a:lnTo>
                  <a:pt x="1281992" y="457200"/>
                </a:lnTo>
                <a:lnTo>
                  <a:pt x="1280482" y="457200"/>
                </a:lnTo>
                <a:lnTo>
                  <a:pt x="1274317" y="444500"/>
                </a:lnTo>
                <a:lnTo>
                  <a:pt x="1255865" y="431800"/>
                </a:lnTo>
                <a:lnTo>
                  <a:pt x="902287" y="431800"/>
                </a:lnTo>
                <a:lnTo>
                  <a:pt x="888642" y="406400"/>
                </a:lnTo>
                <a:lnTo>
                  <a:pt x="865984" y="368300"/>
                </a:lnTo>
                <a:lnTo>
                  <a:pt x="844648" y="342900"/>
                </a:lnTo>
                <a:lnTo>
                  <a:pt x="356045" y="342900"/>
                </a:lnTo>
                <a:lnTo>
                  <a:pt x="353477" y="330200"/>
                </a:lnTo>
                <a:lnTo>
                  <a:pt x="350123" y="317500"/>
                </a:lnTo>
                <a:lnTo>
                  <a:pt x="345866" y="292100"/>
                </a:lnTo>
                <a:lnTo>
                  <a:pt x="347100" y="254000"/>
                </a:lnTo>
                <a:lnTo>
                  <a:pt x="360220" y="190500"/>
                </a:lnTo>
                <a:lnTo>
                  <a:pt x="360887" y="190500"/>
                </a:lnTo>
                <a:lnTo>
                  <a:pt x="358615" y="177800"/>
                </a:lnTo>
                <a:close/>
              </a:path>
              <a:path w="2010410" h="1536700">
                <a:moveTo>
                  <a:pt x="422969" y="508000"/>
                </a:moveTo>
                <a:lnTo>
                  <a:pt x="144818" y="508000"/>
                </a:lnTo>
                <a:lnTo>
                  <a:pt x="144116" y="520700"/>
                </a:lnTo>
                <a:lnTo>
                  <a:pt x="419083" y="520700"/>
                </a:lnTo>
                <a:lnTo>
                  <a:pt x="422969" y="508000"/>
                </a:lnTo>
                <a:close/>
              </a:path>
              <a:path w="2010410" h="1536700">
                <a:moveTo>
                  <a:pt x="1113195" y="381000"/>
                </a:moveTo>
                <a:lnTo>
                  <a:pt x="1064763" y="381000"/>
                </a:lnTo>
                <a:lnTo>
                  <a:pt x="1020618" y="393700"/>
                </a:lnTo>
                <a:lnTo>
                  <a:pt x="981750" y="406400"/>
                </a:lnTo>
                <a:lnTo>
                  <a:pt x="949148" y="419100"/>
                </a:lnTo>
                <a:lnTo>
                  <a:pt x="923803" y="431800"/>
                </a:lnTo>
                <a:lnTo>
                  <a:pt x="1255865" y="431800"/>
                </a:lnTo>
                <a:lnTo>
                  <a:pt x="1218962" y="406400"/>
                </a:lnTo>
                <a:lnTo>
                  <a:pt x="1164925" y="393700"/>
                </a:lnTo>
                <a:lnTo>
                  <a:pt x="1113195" y="381000"/>
                </a:lnTo>
                <a:close/>
              </a:path>
              <a:path w="2010410" h="1536700">
                <a:moveTo>
                  <a:pt x="1783753" y="355600"/>
                </a:moveTo>
                <a:lnTo>
                  <a:pt x="1167634" y="355600"/>
                </a:lnTo>
                <a:lnTo>
                  <a:pt x="1212512" y="381000"/>
                </a:lnTo>
                <a:lnTo>
                  <a:pt x="1255910" y="393700"/>
                </a:lnTo>
                <a:lnTo>
                  <a:pt x="1297438" y="431800"/>
                </a:lnTo>
                <a:lnTo>
                  <a:pt x="1315903" y="431800"/>
                </a:lnTo>
                <a:lnTo>
                  <a:pt x="1336549" y="419100"/>
                </a:lnTo>
                <a:lnTo>
                  <a:pt x="1368906" y="406400"/>
                </a:lnTo>
                <a:lnTo>
                  <a:pt x="1412534" y="393700"/>
                </a:lnTo>
                <a:lnTo>
                  <a:pt x="1795532" y="393700"/>
                </a:lnTo>
                <a:lnTo>
                  <a:pt x="1790539" y="368300"/>
                </a:lnTo>
                <a:lnTo>
                  <a:pt x="1783753" y="355600"/>
                </a:lnTo>
                <a:close/>
              </a:path>
              <a:path w="2010410" h="1536700">
                <a:moveTo>
                  <a:pt x="1355916" y="228600"/>
                </a:moveTo>
                <a:lnTo>
                  <a:pt x="706926" y="228600"/>
                </a:lnTo>
                <a:lnTo>
                  <a:pt x="742107" y="241300"/>
                </a:lnTo>
                <a:lnTo>
                  <a:pt x="776253" y="254000"/>
                </a:lnTo>
                <a:lnTo>
                  <a:pt x="809321" y="266700"/>
                </a:lnTo>
                <a:lnTo>
                  <a:pt x="844420" y="304800"/>
                </a:lnTo>
                <a:lnTo>
                  <a:pt x="873546" y="330200"/>
                </a:lnTo>
                <a:lnTo>
                  <a:pt x="896893" y="355600"/>
                </a:lnTo>
                <a:lnTo>
                  <a:pt x="914651" y="381000"/>
                </a:lnTo>
                <a:lnTo>
                  <a:pt x="918761" y="393700"/>
                </a:lnTo>
                <a:lnTo>
                  <a:pt x="934722" y="393700"/>
                </a:lnTo>
                <a:lnTo>
                  <a:pt x="981139" y="368300"/>
                </a:lnTo>
                <a:lnTo>
                  <a:pt x="1028029" y="355600"/>
                </a:lnTo>
                <a:lnTo>
                  <a:pt x="1783753" y="355600"/>
                </a:lnTo>
                <a:lnTo>
                  <a:pt x="1763397" y="317500"/>
                </a:lnTo>
                <a:lnTo>
                  <a:pt x="1730280" y="279400"/>
                </a:lnTo>
                <a:lnTo>
                  <a:pt x="1702510" y="254000"/>
                </a:lnTo>
                <a:lnTo>
                  <a:pt x="1365678" y="254000"/>
                </a:lnTo>
                <a:lnTo>
                  <a:pt x="1360540" y="241300"/>
                </a:lnTo>
                <a:lnTo>
                  <a:pt x="1355916" y="228600"/>
                </a:lnTo>
                <a:close/>
              </a:path>
              <a:path w="2010410" h="1536700">
                <a:moveTo>
                  <a:pt x="1461375" y="177800"/>
                </a:moveTo>
                <a:lnTo>
                  <a:pt x="397151" y="177800"/>
                </a:lnTo>
                <a:lnTo>
                  <a:pt x="378918" y="241300"/>
                </a:lnTo>
                <a:lnTo>
                  <a:pt x="374992" y="279400"/>
                </a:lnTo>
                <a:lnTo>
                  <a:pt x="378292" y="317500"/>
                </a:lnTo>
                <a:lnTo>
                  <a:pt x="381737" y="330200"/>
                </a:lnTo>
                <a:lnTo>
                  <a:pt x="384819" y="330200"/>
                </a:lnTo>
                <a:lnTo>
                  <a:pt x="380772" y="342900"/>
                </a:lnTo>
                <a:lnTo>
                  <a:pt x="844648" y="342900"/>
                </a:lnTo>
                <a:lnTo>
                  <a:pt x="833980" y="330200"/>
                </a:lnTo>
                <a:lnTo>
                  <a:pt x="792301" y="292100"/>
                </a:lnTo>
                <a:lnTo>
                  <a:pt x="744835" y="266700"/>
                </a:lnTo>
                <a:lnTo>
                  <a:pt x="571974" y="266700"/>
                </a:lnTo>
                <a:lnTo>
                  <a:pt x="569918" y="254000"/>
                </a:lnTo>
                <a:lnTo>
                  <a:pt x="567863" y="254000"/>
                </a:lnTo>
                <a:lnTo>
                  <a:pt x="572487" y="241300"/>
                </a:lnTo>
                <a:lnTo>
                  <a:pt x="580195" y="241300"/>
                </a:lnTo>
                <a:lnTo>
                  <a:pt x="603308" y="228600"/>
                </a:lnTo>
                <a:lnTo>
                  <a:pt x="1357071" y="228600"/>
                </a:lnTo>
                <a:lnTo>
                  <a:pt x="1363751" y="215900"/>
                </a:lnTo>
                <a:lnTo>
                  <a:pt x="1371563" y="215900"/>
                </a:lnTo>
                <a:lnTo>
                  <a:pt x="1390790" y="203200"/>
                </a:lnTo>
                <a:lnTo>
                  <a:pt x="1420905" y="190500"/>
                </a:lnTo>
                <a:lnTo>
                  <a:pt x="1461375" y="177800"/>
                </a:lnTo>
                <a:close/>
              </a:path>
              <a:path w="2010410" h="1536700">
                <a:moveTo>
                  <a:pt x="695014" y="254000"/>
                </a:moveTo>
                <a:lnTo>
                  <a:pt x="642978" y="254000"/>
                </a:lnTo>
                <a:lnTo>
                  <a:pt x="588865" y="266700"/>
                </a:lnTo>
                <a:lnTo>
                  <a:pt x="744835" y="266700"/>
                </a:lnTo>
                <a:lnTo>
                  <a:pt x="695014" y="254000"/>
                </a:lnTo>
                <a:close/>
              </a:path>
              <a:path w="2010410" h="1536700">
                <a:moveTo>
                  <a:pt x="1592932" y="203200"/>
                </a:moveTo>
                <a:lnTo>
                  <a:pt x="1481583" y="203200"/>
                </a:lnTo>
                <a:lnTo>
                  <a:pt x="1459287" y="215900"/>
                </a:lnTo>
                <a:lnTo>
                  <a:pt x="1426216" y="215900"/>
                </a:lnTo>
                <a:lnTo>
                  <a:pt x="1402014" y="228600"/>
                </a:lnTo>
                <a:lnTo>
                  <a:pt x="1387060" y="241300"/>
                </a:lnTo>
                <a:lnTo>
                  <a:pt x="1381735" y="241300"/>
                </a:lnTo>
                <a:lnTo>
                  <a:pt x="1375055" y="254000"/>
                </a:lnTo>
                <a:lnTo>
                  <a:pt x="1702510" y="254000"/>
                </a:lnTo>
                <a:lnTo>
                  <a:pt x="1688625" y="241300"/>
                </a:lnTo>
                <a:lnTo>
                  <a:pt x="1641740" y="215900"/>
                </a:lnTo>
                <a:lnTo>
                  <a:pt x="1592932" y="203200"/>
                </a:lnTo>
                <a:close/>
              </a:path>
              <a:path w="2010410" h="1536700">
                <a:moveTo>
                  <a:pt x="784979" y="0"/>
                </a:moveTo>
                <a:lnTo>
                  <a:pt x="690917" y="0"/>
                </a:lnTo>
                <a:lnTo>
                  <a:pt x="590875" y="25400"/>
                </a:lnTo>
                <a:lnTo>
                  <a:pt x="543288" y="50800"/>
                </a:lnTo>
                <a:lnTo>
                  <a:pt x="498959" y="76200"/>
                </a:lnTo>
                <a:lnTo>
                  <a:pt x="459116" y="101600"/>
                </a:lnTo>
                <a:lnTo>
                  <a:pt x="424985" y="139700"/>
                </a:lnTo>
                <a:lnTo>
                  <a:pt x="397793" y="177800"/>
                </a:lnTo>
                <a:lnTo>
                  <a:pt x="959867" y="177800"/>
                </a:lnTo>
                <a:lnTo>
                  <a:pt x="960894" y="165100"/>
                </a:lnTo>
                <a:lnTo>
                  <a:pt x="961523" y="152400"/>
                </a:lnTo>
                <a:lnTo>
                  <a:pt x="956703" y="114300"/>
                </a:lnTo>
                <a:lnTo>
                  <a:pt x="938685" y="76200"/>
                </a:lnTo>
                <a:lnTo>
                  <a:pt x="899719" y="38100"/>
                </a:lnTo>
                <a:lnTo>
                  <a:pt x="826750" y="12700"/>
                </a:lnTo>
                <a:lnTo>
                  <a:pt x="784979" y="0"/>
                </a:lnTo>
                <a:close/>
              </a:path>
              <a:path w="2010410" h="1536700">
                <a:moveTo>
                  <a:pt x="1165312" y="25400"/>
                </a:moveTo>
                <a:lnTo>
                  <a:pt x="1066135" y="25400"/>
                </a:lnTo>
                <a:lnTo>
                  <a:pt x="1022336" y="38100"/>
                </a:lnTo>
                <a:lnTo>
                  <a:pt x="984497" y="50800"/>
                </a:lnTo>
                <a:lnTo>
                  <a:pt x="976964" y="50800"/>
                </a:lnTo>
                <a:lnTo>
                  <a:pt x="972374" y="63500"/>
                </a:lnTo>
                <a:lnTo>
                  <a:pt x="971157" y="63500"/>
                </a:lnTo>
                <a:lnTo>
                  <a:pt x="973739" y="76200"/>
                </a:lnTo>
                <a:lnTo>
                  <a:pt x="982659" y="101600"/>
                </a:lnTo>
                <a:lnTo>
                  <a:pt x="988527" y="127000"/>
                </a:lnTo>
                <a:lnTo>
                  <a:pt x="991215" y="139700"/>
                </a:lnTo>
                <a:lnTo>
                  <a:pt x="990599" y="165100"/>
                </a:lnTo>
                <a:lnTo>
                  <a:pt x="990085" y="177800"/>
                </a:lnTo>
                <a:lnTo>
                  <a:pt x="1466959" y="177800"/>
                </a:lnTo>
                <a:lnTo>
                  <a:pt x="1470302" y="165100"/>
                </a:lnTo>
                <a:lnTo>
                  <a:pt x="1468440" y="165100"/>
                </a:lnTo>
                <a:lnTo>
                  <a:pt x="1441939" y="127000"/>
                </a:lnTo>
                <a:lnTo>
                  <a:pt x="1407210" y="101600"/>
                </a:lnTo>
                <a:lnTo>
                  <a:pt x="1365828" y="76200"/>
                </a:lnTo>
                <a:lnTo>
                  <a:pt x="1319371" y="63500"/>
                </a:lnTo>
                <a:lnTo>
                  <a:pt x="1165312" y="25400"/>
                </a:lnTo>
                <a:close/>
              </a:path>
            </a:pathLst>
          </a:custGeom>
          <a:solidFill>
            <a:srgbClr val="EBA51A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E67E9C2F-7EA1-EBEA-439F-0B784C4D2C74}"/>
              </a:ext>
            </a:extLst>
          </p:cNvPr>
          <p:cNvSpPr txBox="1"/>
          <p:nvPr/>
        </p:nvSpPr>
        <p:spPr>
          <a:xfrm>
            <a:off x="949606" y="4308295"/>
            <a:ext cx="2409359" cy="3545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sz="2200" spc="2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object 7">
            <a:extLst>
              <a:ext uri="{FF2B5EF4-FFF2-40B4-BE49-F238E27FC236}">
                <a16:creationId xmlns:a16="http://schemas.microsoft.com/office/drawing/2014/main" id="{A543F6B4-4796-EEC8-40E3-2ECDD00F9908}"/>
              </a:ext>
            </a:extLst>
          </p:cNvPr>
          <p:cNvGrpSpPr/>
          <p:nvPr/>
        </p:nvGrpSpPr>
        <p:grpSpPr>
          <a:xfrm>
            <a:off x="1838470" y="4742591"/>
            <a:ext cx="251460" cy="1480966"/>
            <a:chOff x="2890597" y="5455837"/>
            <a:chExt cx="251460" cy="1480966"/>
          </a:xfrm>
        </p:grpSpPr>
        <p:sp>
          <p:nvSpPr>
            <p:cNvPr id="63" name="object 8">
              <a:extLst>
                <a:ext uri="{FF2B5EF4-FFF2-40B4-BE49-F238E27FC236}">
                  <a16:creationId xmlns:a16="http://schemas.microsoft.com/office/drawing/2014/main" id="{0EDC36AE-D61B-AF5C-BF71-B2002185812B}"/>
                </a:ext>
              </a:extLst>
            </p:cNvPr>
            <p:cNvSpPr/>
            <p:nvPr/>
          </p:nvSpPr>
          <p:spPr>
            <a:xfrm>
              <a:off x="3016248" y="5455837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09">
                  <a:moveTo>
                    <a:pt x="0" y="1260918"/>
                  </a:moveTo>
                  <a:lnTo>
                    <a:pt x="0" y="1229506"/>
                  </a:lnTo>
                  <a:lnTo>
                    <a:pt x="0" y="0"/>
                  </a:lnTo>
                </a:path>
              </a:pathLst>
            </a:custGeom>
            <a:ln w="62825">
              <a:solidFill>
                <a:srgbClr val="EBA51A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29" name="object 9">
              <a:extLst>
                <a:ext uri="{FF2B5EF4-FFF2-40B4-BE49-F238E27FC236}">
                  <a16:creationId xmlns:a16="http://schemas.microsoft.com/office/drawing/2014/main" id="{7F9B09B4-BD12-5BE9-8D17-09C594AD0EDA}"/>
                </a:ext>
              </a:extLst>
            </p:cNvPr>
            <p:cNvSpPr/>
            <p:nvPr/>
          </p:nvSpPr>
          <p:spPr>
            <a:xfrm>
              <a:off x="2890597" y="6685343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60" h="251459">
                  <a:moveTo>
                    <a:pt x="251301" y="0"/>
                  </a:moveTo>
                  <a:lnTo>
                    <a:pt x="0" y="0"/>
                  </a:lnTo>
                  <a:lnTo>
                    <a:pt x="125650" y="251301"/>
                  </a:lnTo>
                  <a:lnTo>
                    <a:pt x="251301" y="0"/>
                  </a:lnTo>
                  <a:close/>
                </a:path>
              </a:pathLst>
            </a:custGeom>
            <a:solidFill>
              <a:srgbClr val="EBA51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25" name="object 10">
            <a:extLst>
              <a:ext uri="{FF2B5EF4-FFF2-40B4-BE49-F238E27FC236}">
                <a16:creationId xmlns:a16="http://schemas.microsoft.com/office/drawing/2014/main" id="{82EB4CF7-77A5-99A0-7BF0-8BA5FCB8D52E}"/>
              </a:ext>
            </a:extLst>
          </p:cNvPr>
          <p:cNvSpPr txBox="1"/>
          <p:nvPr/>
        </p:nvSpPr>
        <p:spPr>
          <a:xfrm>
            <a:off x="949606" y="8281075"/>
            <a:ext cx="372364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Offline</a:t>
            </a:r>
            <a:r>
              <a:rPr sz="2800" spc="-39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8F9E02DB-7F9F-3EA3-958B-315CFAD6097B}"/>
              </a:ext>
            </a:extLst>
          </p:cNvPr>
          <p:cNvSpPr txBox="1"/>
          <p:nvPr/>
        </p:nvSpPr>
        <p:spPr>
          <a:xfrm>
            <a:off x="7973725" y="8183568"/>
            <a:ext cx="368617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sz="2800" spc="-42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12">
            <a:extLst>
              <a:ext uri="{FF2B5EF4-FFF2-40B4-BE49-F238E27FC236}">
                <a16:creationId xmlns:a16="http://schemas.microsoft.com/office/drawing/2014/main" id="{F0A507D1-D3EC-D166-C835-D416E3AEA743}"/>
              </a:ext>
            </a:extLst>
          </p:cNvPr>
          <p:cNvSpPr txBox="1"/>
          <p:nvPr/>
        </p:nvSpPr>
        <p:spPr>
          <a:xfrm>
            <a:off x="14652199" y="7298963"/>
            <a:ext cx="313055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7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</a:t>
            </a:r>
            <a:r>
              <a:rPr sz="2800" spc="-4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5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2CCA4FB4-2F99-03E0-8E20-C4A43126C3AD}"/>
              </a:ext>
            </a:extLst>
          </p:cNvPr>
          <p:cNvSpPr/>
          <p:nvPr/>
        </p:nvSpPr>
        <p:spPr>
          <a:xfrm>
            <a:off x="8398697" y="6627688"/>
            <a:ext cx="1165225" cy="892810"/>
          </a:xfrm>
          <a:custGeom>
            <a:avLst/>
            <a:gdLst/>
            <a:ahLst/>
            <a:cxnLst/>
            <a:rect l="l" t="t" r="r" b="b"/>
            <a:pathLst>
              <a:path w="1165225" h="892809">
                <a:moveTo>
                  <a:pt x="460333" y="782320"/>
                </a:moveTo>
                <a:lnTo>
                  <a:pt x="319844" y="782320"/>
                </a:lnTo>
                <a:lnTo>
                  <a:pt x="311561" y="814070"/>
                </a:lnTo>
                <a:lnTo>
                  <a:pt x="298271" y="845820"/>
                </a:lnTo>
                <a:lnTo>
                  <a:pt x="285930" y="869950"/>
                </a:lnTo>
                <a:lnTo>
                  <a:pt x="280493" y="878840"/>
                </a:lnTo>
                <a:lnTo>
                  <a:pt x="349893" y="892810"/>
                </a:lnTo>
                <a:lnTo>
                  <a:pt x="460333" y="782320"/>
                </a:lnTo>
                <a:close/>
              </a:path>
              <a:path w="1165225" h="892809">
                <a:moveTo>
                  <a:pt x="126623" y="655320"/>
                </a:moveTo>
                <a:lnTo>
                  <a:pt x="128699" y="692150"/>
                </a:lnTo>
                <a:lnTo>
                  <a:pt x="128770" y="693420"/>
                </a:lnTo>
                <a:lnTo>
                  <a:pt x="128842" y="694690"/>
                </a:lnTo>
                <a:lnTo>
                  <a:pt x="148734" y="730250"/>
                </a:lnTo>
                <a:lnTo>
                  <a:pt x="182040" y="759460"/>
                </a:lnTo>
                <a:lnTo>
                  <a:pt x="224500" y="779780"/>
                </a:lnTo>
                <a:lnTo>
                  <a:pt x="271855" y="788670"/>
                </a:lnTo>
                <a:lnTo>
                  <a:pt x="319844" y="782320"/>
                </a:lnTo>
                <a:lnTo>
                  <a:pt x="460333" y="782320"/>
                </a:lnTo>
                <a:lnTo>
                  <a:pt x="489529" y="753110"/>
                </a:lnTo>
                <a:lnTo>
                  <a:pt x="439780" y="741680"/>
                </a:lnTo>
                <a:lnTo>
                  <a:pt x="401933" y="727710"/>
                </a:lnTo>
                <a:lnTo>
                  <a:pt x="374301" y="713740"/>
                </a:lnTo>
                <a:lnTo>
                  <a:pt x="355195" y="702310"/>
                </a:lnTo>
                <a:lnTo>
                  <a:pt x="347752" y="698500"/>
                </a:lnTo>
                <a:lnTo>
                  <a:pt x="339818" y="694690"/>
                </a:lnTo>
                <a:lnTo>
                  <a:pt x="268846" y="694690"/>
                </a:lnTo>
                <a:lnTo>
                  <a:pt x="245700" y="692150"/>
                </a:lnTo>
                <a:lnTo>
                  <a:pt x="219099" y="687070"/>
                </a:lnTo>
                <a:lnTo>
                  <a:pt x="189846" y="680720"/>
                </a:lnTo>
                <a:lnTo>
                  <a:pt x="158751" y="670560"/>
                </a:lnTo>
                <a:lnTo>
                  <a:pt x="126623" y="655320"/>
                </a:lnTo>
                <a:close/>
              </a:path>
              <a:path w="1165225" h="892809">
                <a:moveTo>
                  <a:pt x="796636" y="675640"/>
                </a:moveTo>
                <a:lnTo>
                  <a:pt x="342450" y="675640"/>
                </a:lnTo>
                <a:lnTo>
                  <a:pt x="349893" y="676910"/>
                </a:lnTo>
                <a:lnTo>
                  <a:pt x="355847" y="681990"/>
                </a:lnTo>
                <a:lnTo>
                  <a:pt x="404477" y="708660"/>
                </a:lnTo>
                <a:lnTo>
                  <a:pt x="452970" y="726440"/>
                </a:lnTo>
                <a:lnTo>
                  <a:pt x="516656" y="740410"/>
                </a:lnTo>
                <a:lnTo>
                  <a:pt x="594839" y="745490"/>
                </a:lnTo>
                <a:lnTo>
                  <a:pt x="622619" y="744220"/>
                </a:lnTo>
                <a:lnTo>
                  <a:pt x="685337" y="734060"/>
                </a:lnTo>
                <a:lnTo>
                  <a:pt x="761926" y="706120"/>
                </a:lnTo>
                <a:lnTo>
                  <a:pt x="795885" y="676910"/>
                </a:lnTo>
                <a:lnTo>
                  <a:pt x="796636" y="675640"/>
                </a:lnTo>
                <a:close/>
              </a:path>
              <a:path w="1165225" h="892809">
                <a:moveTo>
                  <a:pt x="331548" y="693420"/>
                </a:moveTo>
                <a:lnTo>
                  <a:pt x="323101" y="693420"/>
                </a:lnTo>
                <a:lnTo>
                  <a:pt x="307993" y="694690"/>
                </a:lnTo>
                <a:lnTo>
                  <a:pt x="339818" y="694690"/>
                </a:lnTo>
                <a:lnTo>
                  <a:pt x="331548" y="693420"/>
                </a:lnTo>
                <a:close/>
              </a:path>
              <a:path w="1165225" h="892809">
                <a:moveTo>
                  <a:pt x="417786" y="285750"/>
                </a:moveTo>
                <a:lnTo>
                  <a:pt x="75698" y="285750"/>
                </a:lnTo>
                <a:lnTo>
                  <a:pt x="80145" y="287020"/>
                </a:lnTo>
                <a:lnTo>
                  <a:pt x="82527" y="290830"/>
                </a:lnTo>
                <a:lnTo>
                  <a:pt x="85801" y="294640"/>
                </a:lnTo>
                <a:lnTo>
                  <a:pt x="83401" y="300990"/>
                </a:lnTo>
                <a:lnTo>
                  <a:pt x="78341" y="303530"/>
                </a:lnTo>
                <a:lnTo>
                  <a:pt x="63924" y="309880"/>
                </a:lnTo>
                <a:lnTo>
                  <a:pt x="50962" y="318770"/>
                </a:lnTo>
                <a:lnTo>
                  <a:pt x="39340" y="327660"/>
                </a:lnTo>
                <a:lnTo>
                  <a:pt x="28942" y="339090"/>
                </a:lnTo>
                <a:lnTo>
                  <a:pt x="7339" y="381000"/>
                </a:lnTo>
                <a:lnTo>
                  <a:pt x="0" y="427990"/>
                </a:lnTo>
                <a:lnTo>
                  <a:pt x="5164" y="474980"/>
                </a:lnTo>
                <a:lnTo>
                  <a:pt x="21070" y="521970"/>
                </a:lnTo>
                <a:lnTo>
                  <a:pt x="45956" y="565150"/>
                </a:lnTo>
                <a:lnTo>
                  <a:pt x="78061" y="600710"/>
                </a:lnTo>
                <a:lnTo>
                  <a:pt x="96555" y="615950"/>
                </a:lnTo>
                <a:lnTo>
                  <a:pt x="105900" y="623570"/>
                </a:lnTo>
                <a:lnTo>
                  <a:pt x="115273" y="628650"/>
                </a:lnTo>
                <a:lnTo>
                  <a:pt x="120929" y="632460"/>
                </a:lnTo>
                <a:lnTo>
                  <a:pt x="133125" y="639317"/>
                </a:lnTo>
                <a:lnTo>
                  <a:pt x="191999" y="664210"/>
                </a:lnTo>
                <a:lnTo>
                  <a:pt x="249877" y="675640"/>
                </a:lnTo>
                <a:lnTo>
                  <a:pt x="299551" y="678180"/>
                </a:lnTo>
                <a:lnTo>
                  <a:pt x="335008" y="675640"/>
                </a:lnTo>
                <a:lnTo>
                  <a:pt x="796636" y="675640"/>
                </a:lnTo>
                <a:lnTo>
                  <a:pt x="817675" y="640080"/>
                </a:lnTo>
                <a:lnTo>
                  <a:pt x="818933" y="631190"/>
                </a:lnTo>
                <a:lnTo>
                  <a:pt x="673448" y="631190"/>
                </a:lnTo>
                <a:lnTo>
                  <a:pt x="670509" y="628650"/>
                </a:lnTo>
                <a:lnTo>
                  <a:pt x="668425" y="626110"/>
                </a:lnTo>
                <a:lnTo>
                  <a:pt x="644257" y="601980"/>
                </a:lnTo>
                <a:lnTo>
                  <a:pt x="636180" y="598170"/>
                </a:lnTo>
                <a:lnTo>
                  <a:pt x="462123" y="598170"/>
                </a:lnTo>
                <a:lnTo>
                  <a:pt x="457676" y="595630"/>
                </a:lnTo>
                <a:lnTo>
                  <a:pt x="406128" y="541020"/>
                </a:lnTo>
                <a:lnTo>
                  <a:pt x="349530" y="511810"/>
                </a:lnTo>
                <a:lnTo>
                  <a:pt x="295934" y="497840"/>
                </a:lnTo>
                <a:lnTo>
                  <a:pt x="255769" y="494030"/>
                </a:lnTo>
                <a:lnTo>
                  <a:pt x="222164" y="494030"/>
                </a:lnTo>
                <a:lnTo>
                  <a:pt x="220080" y="492760"/>
                </a:lnTo>
                <a:lnTo>
                  <a:pt x="218294" y="490220"/>
                </a:lnTo>
                <a:lnTo>
                  <a:pt x="217698" y="487680"/>
                </a:lnTo>
                <a:lnTo>
                  <a:pt x="207889" y="464820"/>
                </a:lnTo>
                <a:lnTo>
                  <a:pt x="189436" y="440690"/>
                </a:lnTo>
                <a:lnTo>
                  <a:pt x="163391" y="419100"/>
                </a:lnTo>
                <a:lnTo>
                  <a:pt x="130809" y="401320"/>
                </a:lnTo>
                <a:lnTo>
                  <a:pt x="126939" y="400050"/>
                </a:lnTo>
                <a:lnTo>
                  <a:pt x="123887" y="396240"/>
                </a:lnTo>
                <a:lnTo>
                  <a:pt x="124483" y="392430"/>
                </a:lnTo>
                <a:lnTo>
                  <a:pt x="125376" y="386080"/>
                </a:lnTo>
                <a:lnTo>
                  <a:pt x="131050" y="383540"/>
                </a:lnTo>
                <a:lnTo>
                  <a:pt x="266773" y="383540"/>
                </a:lnTo>
                <a:lnTo>
                  <a:pt x="267664" y="375920"/>
                </a:lnTo>
                <a:lnTo>
                  <a:pt x="259708" y="339090"/>
                </a:lnTo>
                <a:lnTo>
                  <a:pt x="241792" y="312420"/>
                </a:lnTo>
                <a:lnTo>
                  <a:pt x="238518" y="308610"/>
                </a:lnTo>
                <a:lnTo>
                  <a:pt x="237960" y="303530"/>
                </a:lnTo>
                <a:lnTo>
                  <a:pt x="241234" y="299720"/>
                </a:lnTo>
                <a:lnTo>
                  <a:pt x="242872" y="298450"/>
                </a:lnTo>
                <a:lnTo>
                  <a:pt x="245123" y="297180"/>
                </a:lnTo>
                <a:lnTo>
                  <a:pt x="416913" y="297180"/>
                </a:lnTo>
                <a:lnTo>
                  <a:pt x="415943" y="294640"/>
                </a:lnTo>
                <a:lnTo>
                  <a:pt x="414753" y="289560"/>
                </a:lnTo>
                <a:lnTo>
                  <a:pt x="417786" y="285750"/>
                </a:lnTo>
                <a:close/>
              </a:path>
              <a:path w="1165225" h="892809">
                <a:moveTo>
                  <a:pt x="779802" y="491490"/>
                </a:moveTo>
                <a:lnTo>
                  <a:pt x="635046" y="491490"/>
                </a:lnTo>
                <a:lnTo>
                  <a:pt x="640144" y="494030"/>
                </a:lnTo>
                <a:lnTo>
                  <a:pt x="641633" y="499110"/>
                </a:lnTo>
                <a:lnTo>
                  <a:pt x="643122" y="502920"/>
                </a:lnTo>
                <a:lnTo>
                  <a:pt x="640423" y="508000"/>
                </a:lnTo>
                <a:lnTo>
                  <a:pt x="611578" y="524510"/>
                </a:lnTo>
                <a:lnTo>
                  <a:pt x="601211" y="541020"/>
                </a:lnTo>
                <a:lnTo>
                  <a:pt x="599218" y="554990"/>
                </a:lnTo>
                <a:lnTo>
                  <a:pt x="599955" y="560070"/>
                </a:lnTo>
                <a:lnTo>
                  <a:pt x="600551" y="563880"/>
                </a:lnTo>
                <a:lnTo>
                  <a:pt x="602597" y="565150"/>
                </a:lnTo>
                <a:lnTo>
                  <a:pt x="604979" y="565150"/>
                </a:lnTo>
                <a:lnTo>
                  <a:pt x="629215" y="574040"/>
                </a:lnTo>
                <a:lnTo>
                  <a:pt x="650629" y="585470"/>
                </a:lnTo>
                <a:lnTo>
                  <a:pt x="668637" y="599440"/>
                </a:lnTo>
                <a:lnTo>
                  <a:pt x="682659" y="615950"/>
                </a:lnTo>
                <a:lnTo>
                  <a:pt x="685338" y="619760"/>
                </a:lnTo>
                <a:lnTo>
                  <a:pt x="684742" y="626110"/>
                </a:lnTo>
                <a:lnTo>
                  <a:pt x="681170" y="628650"/>
                </a:lnTo>
                <a:lnTo>
                  <a:pt x="679682" y="629920"/>
                </a:lnTo>
                <a:lnTo>
                  <a:pt x="676425" y="629920"/>
                </a:lnTo>
                <a:lnTo>
                  <a:pt x="673448" y="631190"/>
                </a:lnTo>
                <a:lnTo>
                  <a:pt x="818933" y="631190"/>
                </a:lnTo>
                <a:lnTo>
                  <a:pt x="823784" y="596900"/>
                </a:lnTo>
                <a:lnTo>
                  <a:pt x="810713" y="542290"/>
                </a:lnTo>
                <a:lnTo>
                  <a:pt x="786153" y="497840"/>
                </a:lnTo>
                <a:lnTo>
                  <a:pt x="779802" y="491490"/>
                </a:lnTo>
                <a:close/>
              </a:path>
              <a:path w="1165225" h="892809">
                <a:moveTo>
                  <a:pt x="866335" y="439420"/>
                </a:moveTo>
                <a:lnTo>
                  <a:pt x="843469" y="443230"/>
                </a:lnTo>
                <a:lnTo>
                  <a:pt x="820436" y="452120"/>
                </a:lnTo>
                <a:lnTo>
                  <a:pt x="797271" y="466090"/>
                </a:lnTo>
                <a:lnTo>
                  <a:pt x="792210" y="468630"/>
                </a:lnTo>
                <a:lnTo>
                  <a:pt x="791355" y="476250"/>
                </a:lnTo>
                <a:lnTo>
                  <a:pt x="795224" y="481330"/>
                </a:lnTo>
                <a:lnTo>
                  <a:pt x="803765" y="491490"/>
                </a:lnTo>
                <a:lnTo>
                  <a:pt x="811504" y="502920"/>
                </a:lnTo>
                <a:lnTo>
                  <a:pt x="830222" y="544830"/>
                </a:lnTo>
                <a:lnTo>
                  <a:pt x="841645" y="596900"/>
                </a:lnTo>
                <a:lnTo>
                  <a:pt x="875647" y="604520"/>
                </a:lnTo>
                <a:lnTo>
                  <a:pt x="918016" y="608330"/>
                </a:lnTo>
                <a:lnTo>
                  <a:pt x="965367" y="605790"/>
                </a:lnTo>
                <a:lnTo>
                  <a:pt x="1014316" y="596900"/>
                </a:lnTo>
                <a:lnTo>
                  <a:pt x="1061480" y="580390"/>
                </a:lnTo>
                <a:lnTo>
                  <a:pt x="1103473" y="554990"/>
                </a:lnTo>
                <a:lnTo>
                  <a:pt x="1136912" y="520700"/>
                </a:lnTo>
                <a:lnTo>
                  <a:pt x="1146397" y="501650"/>
                </a:lnTo>
                <a:lnTo>
                  <a:pt x="976817" y="501650"/>
                </a:lnTo>
                <a:lnTo>
                  <a:pt x="973580" y="500380"/>
                </a:lnTo>
                <a:lnTo>
                  <a:pt x="942452" y="466090"/>
                </a:lnTo>
                <a:lnTo>
                  <a:pt x="888998" y="440690"/>
                </a:lnTo>
                <a:lnTo>
                  <a:pt x="866335" y="439420"/>
                </a:lnTo>
                <a:close/>
              </a:path>
              <a:path w="1165225" h="892809">
                <a:moveTo>
                  <a:pt x="566099" y="576580"/>
                </a:moveTo>
                <a:lnTo>
                  <a:pt x="517453" y="580390"/>
                </a:lnTo>
                <a:lnTo>
                  <a:pt x="465993" y="595630"/>
                </a:lnTo>
                <a:lnTo>
                  <a:pt x="462123" y="598170"/>
                </a:lnTo>
                <a:lnTo>
                  <a:pt x="636180" y="598170"/>
                </a:lnTo>
                <a:lnTo>
                  <a:pt x="609258" y="585470"/>
                </a:lnTo>
                <a:lnTo>
                  <a:pt x="566099" y="576580"/>
                </a:lnTo>
                <a:close/>
              </a:path>
              <a:path w="1165225" h="892809">
                <a:moveTo>
                  <a:pt x="416913" y="297180"/>
                </a:moveTo>
                <a:lnTo>
                  <a:pt x="252193" y="297180"/>
                </a:lnTo>
                <a:lnTo>
                  <a:pt x="274461" y="328930"/>
                </a:lnTo>
                <a:lnTo>
                  <a:pt x="284735" y="368300"/>
                </a:lnTo>
                <a:lnTo>
                  <a:pt x="281806" y="414020"/>
                </a:lnTo>
                <a:lnTo>
                  <a:pt x="281725" y="415290"/>
                </a:lnTo>
                <a:lnTo>
                  <a:pt x="262352" y="466090"/>
                </a:lnTo>
                <a:lnTo>
                  <a:pt x="259674" y="471170"/>
                </a:lnTo>
                <a:lnTo>
                  <a:pt x="262929" y="477520"/>
                </a:lnTo>
                <a:lnTo>
                  <a:pt x="268585" y="477520"/>
                </a:lnTo>
                <a:lnTo>
                  <a:pt x="301266" y="481330"/>
                </a:lnTo>
                <a:lnTo>
                  <a:pt x="340742" y="490220"/>
                </a:lnTo>
                <a:lnTo>
                  <a:pt x="383293" y="506730"/>
                </a:lnTo>
                <a:lnTo>
                  <a:pt x="425199" y="533400"/>
                </a:lnTo>
                <a:lnTo>
                  <a:pt x="462738" y="572770"/>
                </a:lnTo>
                <a:lnTo>
                  <a:pt x="464821" y="575310"/>
                </a:lnTo>
                <a:lnTo>
                  <a:pt x="468393" y="576580"/>
                </a:lnTo>
                <a:lnTo>
                  <a:pt x="471668" y="574040"/>
                </a:lnTo>
                <a:lnTo>
                  <a:pt x="497221" y="566420"/>
                </a:lnTo>
                <a:lnTo>
                  <a:pt x="523160" y="561340"/>
                </a:lnTo>
                <a:lnTo>
                  <a:pt x="549099" y="558800"/>
                </a:lnTo>
                <a:lnTo>
                  <a:pt x="580168" y="558800"/>
                </a:lnTo>
                <a:lnTo>
                  <a:pt x="581816" y="557530"/>
                </a:lnTo>
                <a:lnTo>
                  <a:pt x="606383" y="506730"/>
                </a:lnTo>
                <a:lnTo>
                  <a:pt x="635046" y="491490"/>
                </a:lnTo>
                <a:lnTo>
                  <a:pt x="779802" y="491490"/>
                </a:lnTo>
                <a:lnTo>
                  <a:pt x="749314" y="461010"/>
                </a:lnTo>
                <a:lnTo>
                  <a:pt x="722090" y="445770"/>
                </a:lnTo>
                <a:lnTo>
                  <a:pt x="449044" y="445770"/>
                </a:lnTo>
                <a:lnTo>
                  <a:pt x="446010" y="444500"/>
                </a:lnTo>
                <a:lnTo>
                  <a:pt x="441545" y="438150"/>
                </a:lnTo>
                <a:lnTo>
                  <a:pt x="443052" y="431800"/>
                </a:lnTo>
                <a:lnTo>
                  <a:pt x="446922" y="429260"/>
                </a:lnTo>
                <a:lnTo>
                  <a:pt x="450510" y="427990"/>
                </a:lnTo>
                <a:lnTo>
                  <a:pt x="459519" y="422910"/>
                </a:lnTo>
                <a:lnTo>
                  <a:pt x="473997" y="416560"/>
                </a:lnTo>
                <a:lnTo>
                  <a:pt x="493995" y="410210"/>
                </a:lnTo>
                <a:lnTo>
                  <a:pt x="499354" y="408940"/>
                </a:lnTo>
                <a:lnTo>
                  <a:pt x="500229" y="401320"/>
                </a:lnTo>
                <a:lnTo>
                  <a:pt x="495763" y="398780"/>
                </a:lnTo>
                <a:lnTo>
                  <a:pt x="472449" y="381000"/>
                </a:lnTo>
                <a:lnTo>
                  <a:pt x="449043" y="358140"/>
                </a:lnTo>
                <a:lnTo>
                  <a:pt x="429043" y="328930"/>
                </a:lnTo>
                <a:lnTo>
                  <a:pt x="416913" y="297180"/>
                </a:lnTo>
                <a:close/>
              </a:path>
              <a:path w="1165225" h="892809">
                <a:moveTo>
                  <a:pt x="580168" y="558800"/>
                </a:moveTo>
                <a:lnTo>
                  <a:pt x="549099" y="558800"/>
                </a:lnTo>
                <a:lnTo>
                  <a:pt x="574651" y="560070"/>
                </a:lnTo>
                <a:lnTo>
                  <a:pt x="578521" y="560070"/>
                </a:lnTo>
                <a:lnTo>
                  <a:pt x="580168" y="558800"/>
                </a:lnTo>
                <a:close/>
              </a:path>
              <a:path w="1165225" h="892809">
                <a:moveTo>
                  <a:pt x="1163741" y="421640"/>
                </a:moveTo>
                <a:lnTo>
                  <a:pt x="865411" y="421640"/>
                </a:lnTo>
                <a:lnTo>
                  <a:pt x="891975" y="422910"/>
                </a:lnTo>
                <a:lnTo>
                  <a:pt x="925175" y="434340"/>
                </a:lnTo>
                <a:lnTo>
                  <a:pt x="952425" y="450850"/>
                </a:lnTo>
                <a:lnTo>
                  <a:pt x="973032" y="469900"/>
                </a:lnTo>
                <a:lnTo>
                  <a:pt x="986306" y="487680"/>
                </a:lnTo>
                <a:lnTo>
                  <a:pt x="988688" y="491490"/>
                </a:lnTo>
                <a:lnTo>
                  <a:pt x="988111" y="496570"/>
                </a:lnTo>
                <a:lnTo>
                  <a:pt x="984538" y="499110"/>
                </a:lnTo>
                <a:lnTo>
                  <a:pt x="981580" y="501650"/>
                </a:lnTo>
                <a:lnTo>
                  <a:pt x="1146397" y="501650"/>
                </a:lnTo>
                <a:lnTo>
                  <a:pt x="1158412" y="477520"/>
                </a:lnTo>
                <a:lnTo>
                  <a:pt x="1164739" y="427990"/>
                </a:lnTo>
                <a:lnTo>
                  <a:pt x="1163741" y="421640"/>
                </a:lnTo>
                <a:close/>
              </a:path>
              <a:path w="1165225" h="892809">
                <a:moveTo>
                  <a:pt x="266773" y="383540"/>
                </a:moveTo>
                <a:lnTo>
                  <a:pt x="131050" y="383540"/>
                </a:lnTo>
                <a:lnTo>
                  <a:pt x="136112" y="384810"/>
                </a:lnTo>
                <a:lnTo>
                  <a:pt x="151441" y="391160"/>
                </a:lnTo>
                <a:lnTo>
                  <a:pt x="195371" y="421640"/>
                </a:lnTo>
                <a:lnTo>
                  <a:pt x="220908" y="452120"/>
                </a:lnTo>
                <a:lnTo>
                  <a:pt x="230797" y="471170"/>
                </a:lnTo>
                <a:lnTo>
                  <a:pt x="238240" y="471170"/>
                </a:lnTo>
                <a:lnTo>
                  <a:pt x="241514" y="466090"/>
                </a:lnTo>
                <a:lnTo>
                  <a:pt x="262614" y="419100"/>
                </a:lnTo>
                <a:lnTo>
                  <a:pt x="266773" y="383540"/>
                </a:lnTo>
                <a:close/>
              </a:path>
              <a:path w="1165225" h="892809">
                <a:moveTo>
                  <a:pt x="1027255" y="396240"/>
                </a:moveTo>
                <a:lnTo>
                  <a:pt x="613984" y="396240"/>
                </a:lnTo>
                <a:lnTo>
                  <a:pt x="659835" y="401320"/>
                </a:lnTo>
                <a:lnTo>
                  <a:pt x="706474" y="416560"/>
                </a:lnTo>
                <a:lnTo>
                  <a:pt x="752042" y="441960"/>
                </a:lnTo>
                <a:lnTo>
                  <a:pt x="770851" y="455930"/>
                </a:lnTo>
                <a:lnTo>
                  <a:pt x="779483" y="455930"/>
                </a:lnTo>
                <a:lnTo>
                  <a:pt x="785735" y="452120"/>
                </a:lnTo>
                <a:lnTo>
                  <a:pt x="812298" y="435610"/>
                </a:lnTo>
                <a:lnTo>
                  <a:pt x="838854" y="425450"/>
                </a:lnTo>
                <a:lnTo>
                  <a:pt x="865411" y="421640"/>
                </a:lnTo>
                <a:lnTo>
                  <a:pt x="1163741" y="421640"/>
                </a:lnTo>
                <a:lnTo>
                  <a:pt x="1161344" y="406400"/>
                </a:lnTo>
                <a:lnTo>
                  <a:pt x="1034258" y="406400"/>
                </a:lnTo>
                <a:lnTo>
                  <a:pt x="1030677" y="403860"/>
                </a:lnTo>
                <a:lnTo>
                  <a:pt x="1029190" y="401320"/>
                </a:lnTo>
                <a:lnTo>
                  <a:pt x="1027902" y="397510"/>
                </a:lnTo>
                <a:lnTo>
                  <a:pt x="1027255" y="396240"/>
                </a:lnTo>
                <a:close/>
              </a:path>
              <a:path w="1165225" h="892809">
                <a:moveTo>
                  <a:pt x="613118" y="414020"/>
                </a:moveTo>
                <a:lnTo>
                  <a:pt x="587117" y="414020"/>
                </a:lnTo>
                <a:lnTo>
                  <a:pt x="559720" y="416560"/>
                </a:lnTo>
                <a:lnTo>
                  <a:pt x="535672" y="419100"/>
                </a:lnTo>
                <a:lnTo>
                  <a:pt x="533532" y="420370"/>
                </a:lnTo>
                <a:lnTo>
                  <a:pt x="499879" y="427990"/>
                </a:lnTo>
                <a:lnTo>
                  <a:pt x="475743" y="435610"/>
                </a:lnTo>
                <a:lnTo>
                  <a:pt x="461151" y="441960"/>
                </a:lnTo>
                <a:lnTo>
                  <a:pt x="456132" y="444500"/>
                </a:lnTo>
                <a:lnTo>
                  <a:pt x="454942" y="445770"/>
                </a:lnTo>
                <a:lnTo>
                  <a:pt x="722090" y="445770"/>
                </a:lnTo>
                <a:lnTo>
                  <a:pt x="699404" y="433070"/>
                </a:lnTo>
                <a:lnTo>
                  <a:pt x="670723" y="422910"/>
                </a:lnTo>
                <a:lnTo>
                  <a:pt x="641474" y="416560"/>
                </a:lnTo>
                <a:lnTo>
                  <a:pt x="613118" y="414020"/>
                </a:lnTo>
                <a:close/>
              </a:path>
              <a:path w="1165225" h="892809">
                <a:moveTo>
                  <a:pt x="1062551" y="273050"/>
                </a:moveTo>
                <a:lnTo>
                  <a:pt x="1054258" y="278130"/>
                </a:lnTo>
                <a:lnTo>
                  <a:pt x="1052174" y="287020"/>
                </a:lnTo>
                <a:lnTo>
                  <a:pt x="1046730" y="304800"/>
                </a:lnTo>
                <a:lnTo>
                  <a:pt x="1039715" y="320040"/>
                </a:lnTo>
                <a:lnTo>
                  <a:pt x="1031696" y="332740"/>
                </a:lnTo>
                <a:lnTo>
                  <a:pt x="1023243" y="344170"/>
                </a:lnTo>
                <a:lnTo>
                  <a:pt x="1020259" y="347980"/>
                </a:lnTo>
                <a:lnTo>
                  <a:pt x="1020259" y="353060"/>
                </a:lnTo>
                <a:lnTo>
                  <a:pt x="1045284" y="393700"/>
                </a:lnTo>
                <a:lnTo>
                  <a:pt x="1047075" y="397510"/>
                </a:lnTo>
                <a:lnTo>
                  <a:pt x="1045546" y="403860"/>
                </a:lnTo>
                <a:lnTo>
                  <a:pt x="1040185" y="406400"/>
                </a:lnTo>
                <a:lnTo>
                  <a:pt x="1161344" y="406400"/>
                </a:lnTo>
                <a:lnTo>
                  <a:pt x="1156950" y="378460"/>
                </a:lnTo>
                <a:lnTo>
                  <a:pt x="1137214" y="334010"/>
                </a:lnTo>
                <a:lnTo>
                  <a:pt x="1107704" y="298450"/>
                </a:lnTo>
                <a:lnTo>
                  <a:pt x="1070592" y="276860"/>
                </a:lnTo>
                <a:lnTo>
                  <a:pt x="1062551" y="273050"/>
                </a:lnTo>
                <a:close/>
              </a:path>
              <a:path w="1165225" h="892809">
                <a:moveTo>
                  <a:pt x="733303" y="283210"/>
                </a:moveTo>
                <a:lnTo>
                  <a:pt x="427311" y="283210"/>
                </a:lnTo>
                <a:lnTo>
                  <a:pt x="431777" y="285750"/>
                </a:lnTo>
                <a:lnTo>
                  <a:pt x="432968" y="290830"/>
                </a:lnTo>
                <a:lnTo>
                  <a:pt x="449087" y="328930"/>
                </a:lnTo>
                <a:lnTo>
                  <a:pt x="474235" y="359410"/>
                </a:lnTo>
                <a:lnTo>
                  <a:pt x="531132" y="400050"/>
                </a:lnTo>
                <a:lnTo>
                  <a:pt x="538314" y="401320"/>
                </a:lnTo>
                <a:lnTo>
                  <a:pt x="545161" y="400050"/>
                </a:lnTo>
                <a:lnTo>
                  <a:pt x="574050" y="396240"/>
                </a:lnTo>
                <a:lnTo>
                  <a:pt x="1027255" y="396240"/>
                </a:lnTo>
                <a:lnTo>
                  <a:pt x="1024018" y="389890"/>
                </a:lnTo>
                <a:lnTo>
                  <a:pt x="994125" y="353060"/>
                </a:lnTo>
                <a:lnTo>
                  <a:pt x="973163" y="344170"/>
                </a:lnTo>
                <a:lnTo>
                  <a:pt x="938991" y="344170"/>
                </a:lnTo>
                <a:lnTo>
                  <a:pt x="933930" y="339090"/>
                </a:lnTo>
                <a:lnTo>
                  <a:pt x="933930" y="335280"/>
                </a:lnTo>
                <a:lnTo>
                  <a:pt x="729173" y="335280"/>
                </a:lnTo>
                <a:lnTo>
                  <a:pt x="727684" y="334010"/>
                </a:lnTo>
                <a:lnTo>
                  <a:pt x="724410" y="332740"/>
                </a:lnTo>
                <a:lnTo>
                  <a:pt x="722549" y="328930"/>
                </a:lnTo>
                <a:lnTo>
                  <a:pt x="722649" y="327660"/>
                </a:lnTo>
                <a:lnTo>
                  <a:pt x="722748" y="326390"/>
                </a:lnTo>
                <a:lnTo>
                  <a:pt x="722847" y="325120"/>
                </a:lnTo>
                <a:lnTo>
                  <a:pt x="724504" y="311150"/>
                </a:lnTo>
                <a:lnTo>
                  <a:pt x="728038" y="297180"/>
                </a:lnTo>
                <a:lnTo>
                  <a:pt x="733303" y="283210"/>
                </a:lnTo>
                <a:close/>
              </a:path>
              <a:path w="1165225" h="892809">
                <a:moveTo>
                  <a:pt x="962095" y="341630"/>
                </a:moveTo>
                <a:lnTo>
                  <a:pt x="944350" y="342900"/>
                </a:lnTo>
                <a:lnTo>
                  <a:pt x="938991" y="344170"/>
                </a:lnTo>
                <a:lnTo>
                  <a:pt x="973163" y="344170"/>
                </a:lnTo>
                <a:lnTo>
                  <a:pt x="962095" y="341630"/>
                </a:lnTo>
                <a:close/>
              </a:path>
              <a:path w="1165225" h="892809">
                <a:moveTo>
                  <a:pt x="1016317" y="323850"/>
                </a:moveTo>
                <a:lnTo>
                  <a:pt x="959714" y="323850"/>
                </a:lnTo>
                <a:lnTo>
                  <a:pt x="975570" y="326390"/>
                </a:lnTo>
                <a:lnTo>
                  <a:pt x="988469" y="330200"/>
                </a:lnTo>
                <a:lnTo>
                  <a:pt x="997935" y="334010"/>
                </a:lnTo>
                <a:lnTo>
                  <a:pt x="1002400" y="336550"/>
                </a:lnTo>
                <a:lnTo>
                  <a:pt x="1008056" y="335280"/>
                </a:lnTo>
                <a:lnTo>
                  <a:pt x="1011331" y="331470"/>
                </a:lnTo>
                <a:lnTo>
                  <a:pt x="1016317" y="323850"/>
                </a:lnTo>
                <a:close/>
              </a:path>
              <a:path w="1165225" h="892809">
                <a:moveTo>
                  <a:pt x="823676" y="247650"/>
                </a:moveTo>
                <a:lnTo>
                  <a:pt x="785936" y="254000"/>
                </a:lnTo>
                <a:lnTo>
                  <a:pt x="749063" y="290830"/>
                </a:lnTo>
                <a:lnTo>
                  <a:pt x="740052" y="328930"/>
                </a:lnTo>
                <a:lnTo>
                  <a:pt x="739952" y="330200"/>
                </a:lnTo>
                <a:lnTo>
                  <a:pt x="739853" y="331470"/>
                </a:lnTo>
                <a:lnTo>
                  <a:pt x="736616" y="335280"/>
                </a:lnTo>
                <a:lnTo>
                  <a:pt x="933930" y="335280"/>
                </a:lnTo>
                <a:lnTo>
                  <a:pt x="933930" y="330200"/>
                </a:lnTo>
                <a:lnTo>
                  <a:pt x="937205" y="326390"/>
                </a:lnTo>
                <a:lnTo>
                  <a:pt x="941373" y="325120"/>
                </a:lnTo>
                <a:lnTo>
                  <a:pt x="959714" y="323850"/>
                </a:lnTo>
                <a:lnTo>
                  <a:pt x="1016317" y="323850"/>
                </a:lnTo>
                <a:lnTo>
                  <a:pt x="1028783" y="304800"/>
                </a:lnTo>
                <a:lnTo>
                  <a:pt x="1041321" y="269240"/>
                </a:lnTo>
                <a:lnTo>
                  <a:pt x="1041384" y="251460"/>
                </a:lnTo>
                <a:lnTo>
                  <a:pt x="850595" y="251460"/>
                </a:lnTo>
                <a:lnTo>
                  <a:pt x="845832" y="250190"/>
                </a:lnTo>
                <a:lnTo>
                  <a:pt x="823676" y="247650"/>
                </a:lnTo>
                <a:close/>
              </a:path>
              <a:path w="1165225" h="892809">
                <a:moveTo>
                  <a:pt x="206981" y="100330"/>
                </a:moveTo>
                <a:lnTo>
                  <a:pt x="201326" y="100330"/>
                </a:lnTo>
                <a:lnTo>
                  <a:pt x="155624" y="110490"/>
                </a:lnTo>
                <a:lnTo>
                  <a:pt x="112364" y="137160"/>
                </a:lnTo>
                <a:lnTo>
                  <a:pt x="74331" y="175260"/>
                </a:lnTo>
                <a:lnTo>
                  <a:pt x="44311" y="219710"/>
                </a:lnTo>
                <a:lnTo>
                  <a:pt x="25090" y="265430"/>
                </a:lnTo>
                <a:lnTo>
                  <a:pt x="19453" y="307340"/>
                </a:lnTo>
                <a:lnTo>
                  <a:pt x="19512" y="308610"/>
                </a:lnTo>
                <a:lnTo>
                  <a:pt x="19632" y="311150"/>
                </a:lnTo>
                <a:lnTo>
                  <a:pt x="19751" y="313690"/>
                </a:lnTo>
                <a:lnTo>
                  <a:pt x="26616" y="316230"/>
                </a:lnTo>
                <a:lnTo>
                  <a:pt x="40672" y="304800"/>
                </a:lnTo>
                <a:lnTo>
                  <a:pt x="50673" y="298450"/>
                </a:lnTo>
                <a:lnTo>
                  <a:pt x="61066" y="292100"/>
                </a:lnTo>
                <a:lnTo>
                  <a:pt x="71828" y="287020"/>
                </a:lnTo>
                <a:lnTo>
                  <a:pt x="75698" y="285750"/>
                </a:lnTo>
                <a:lnTo>
                  <a:pt x="417786" y="285750"/>
                </a:lnTo>
                <a:lnTo>
                  <a:pt x="427311" y="283210"/>
                </a:lnTo>
                <a:lnTo>
                  <a:pt x="733303" y="283210"/>
                </a:lnTo>
                <a:lnTo>
                  <a:pt x="740151" y="271780"/>
                </a:lnTo>
                <a:lnTo>
                  <a:pt x="742830" y="267970"/>
                </a:lnTo>
                <a:lnTo>
                  <a:pt x="741955" y="262890"/>
                </a:lnTo>
                <a:lnTo>
                  <a:pt x="738384" y="259080"/>
                </a:lnTo>
                <a:lnTo>
                  <a:pt x="727300" y="252730"/>
                </a:lnTo>
                <a:lnTo>
                  <a:pt x="530835" y="252730"/>
                </a:lnTo>
                <a:lnTo>
                  <a:pt x="525216" y="251460"/>
                </a:lnTo>
                <a:lnTo>
                  <a:pt x="522834" y="246380"/>
                </a:lnTo>
                <a:lnTo>
                  <a:pt x="514928" y="231140"/>
                </a:lnTo>
                <a:lnTo>
                  <a:pt x="501800" y="212090"/>
                </a:lnTo>
                <a:lnTo>
                  <a:pt x="490893" y="199390"/>
                </a:lnTo>
                <a:lnTo>
                  <a:pt x="209921" y="199390"/>
                </a:lnTo>
                <a:lnTo>
                  <a:pt x="206348" y="196850"/>
                </a:lnTo>
                <a:lnTo>
                  <a:pt x="204861" y="193040"/>
                </a:lnTo>
                <a:lnTo>
                  <a:pt x="202917" y="186690"/>
                </a:lnTo>
                <a:lnTo>
                  <a:pt x="200450" y="168910"/>
                </a:lnTo>
                <a:lnTo>
                  <a:pt x="200772" y="157480"/>
                </a:lnTo>
                <a:lnTo>
                  <a:pt x="200880" y="153670"/>
                </a:lnTo>
                <a:lnTo>
                  <a:pt x="200987" y="149860"/>
                </a:lnTo>
                <a:lnTo>
                  <a:pt x="201094" y="146050"/>
                </a:lnTo>
                <a:lnTo>
                  <a:pt x="201166" y="143510"/>
                </a:lnTo>
                <a:lnTo>
                  <a:pt x="208767" y="111760"/>
                </a:lnTo>
                <a:lnTo>
                  <a:pt x="210554" y="106680"/>
                </a:lnTo>
                <a:lnTo>
                  <a:pt x="206981" y="100330"/>
                </a:lnTo>
                <a:close/>
              </a:path>
              <a:path w="1165225" h="892809">
                <a:moveTo>
                  <a:pt x="639248" y="219710"/>
                </a:moveTo>
                <a:lnTo>
                  <a:pt x="596282" y="223520"/>
                </a:lnTo>
                <a:lnTo>
                  <a:pt x="560850" y="236220"/>
                </a:lnTo>
                <a:lnTo>
                  <a:pt x="535300" y="250190"/>
                </a:lnTo>
                <a:lnTo>
                  <a:pt x="530835" y="252730"/>
                </a:lnTo>
                <a:lnTo>
                  <a:pt x="727300" y="252730"/>
                </a:lnTo>
                <a:lnTo>
                  <a:pt x="687398" y="229870"/>
                </a:lnTo>
                <a:lnTo>
                  <a:pt x="639248" y="219710"/>
                </a:lnTo>
                <a:close/>
              </a:path>
              <a:path w="1165225" h="892809">
                <a:moveTo>
                  <a:pt x="1041460" y="229870"/>
                </a:moveTo>
                <a:lnTo>
                  <a:pt x="818464" y="229870"/>
                </a:lnTo>
                <a:lnTo>
                  <a:pt x="850018" y="233680"/>
                </a:lnTo>
                <a:lnTo>
                  <a:pt x="854781" y="234950"/>
                </a:lnTo>
                <a:lnTo>
                  <a:pt x="857721" y="240030"/>
                </a:lnTo>
                <a:lnTo>
                  <a:pt x="856530" y="243840"/>
                </a:lnTo>
                <a:lnTo>
                  <a:pt x="855339" y="248920"/>
                </a:lnTo>
                <a:lnTo>
                  <a:pt x="850595" y="251460"/>
                </a:lnTo>
                <a:lnTo>
                  <a:pt x="1041384" y="251460"/>
                </a:lnTo>
                <a:lnTo>
                  <a:pt x="1041460" y="229870"/>
                </a:lnTo>
                <a:close/>
              </a:path>
              <a:path w="1165225" h="892809">
                <a:moveTo>
                  <a:pt x="1030808" y="201930"/>
                </a:moveTo>
                <a:lnTo>
                  <a:pt x="628332" y="201930"/>
                </a:lnTo>
                <a:lnTo>
                  <a:pt x="671289" y="207010"/>
                </a:lnTo>
                <a:lnTo>
                  <a:pt x="712747" y="222250"/>
                </a:lnTo>
                <a:lnTo>
                  <a:pt x="751779" y="247650"/>
                </a:lnTo>
                <a:lnTo>
                  <a:pt x="754756" y="250190"/>
                </a:lnTo>
                <a:lnTo>
                  <a:pt x="759203" y="250190"/>
                </a:lnTo>
                <a:lnTo>
                  <a:pt x="762478" y="248920"/>
                </a:lnTo>
                <a:lnTo>
                  <a:pt x="774440" y="241300"/>
                </a:lnTo>
                <a:lnTo>
                  <a:pt x="793187" y="233680"/>
                </a:lnTo>
                <a:lnTo>
                  <a:pt x="818464" y="229870"/>
                </a:lnTo>
                <a:lnTo>
                  <a:pt x="1041460" y="229870"/>
                </a:lnTo>
                <a:lnTo>
                  <a:pt x="1041469" y="227330"/>
                </a:lnTo>
                <a:lnTo>
                  <a:pt x="1030808" y="201930"/>
                </a:lnTo>
                <a:close/>
              </a:path>
              <a:path w="1165225" h="892809">
                <a:moveTo>
                  <a:pt x="786163" y="130810"/>
                </a:moveTo>
                <a:lnTo>
                  <a:pt x="388686" y="130810"/>
                </a:lnTo>
                <a:lnTo>
                  <a:pt x="409644" y="132080"/>
                </a:lnTo>
                <a:lnTo>
                  <a:pt x="430027" y="137160"/>
                </a:lnTo>
                <a:lnTo>
                  <a:pt x="468971" y="156210"/>
                </a:lnTo>
                <a:lnTo>
                  <a:pt x="506182" y="190500"/>
                </a:lnTo>
                <a:lnTo>
                  <a:pt x="532379" y="227330"/>
                </a:lnTo>
                <a:lnTo>
                  <a:pt x="537459" y="228600"/>
                </a:lnTo>
                <a:lnTo>
                  <a:pt x="541626" y="226060"/>
                </a:lnTo>
                <a:lnTo>
                  <a:pt x="584802" y="208280"/>
                </a:lnTo>
                <a:lnTo>
                  <a:pt x="628332" y="201930"/>
                </a:lnTo>
                <a:lnTo>
                  <a:pt x="1030808" y="201930"/>
                </a:lnTo>
                <a:lnTo>
                  <a:pt x="1021746" y="180340"/>
                </a:lnTo>
                <a:lnTo>
                  <a:pt x="996916" y="153670"/>
                </a:lnTo>
                <a:lnTo>
                  <a:pt x="979950" y="143510"/>
                </a:lnTo>
                <a:lnTo>
                  <a:pt x="791316" y="143510"/>
                </a:lnTo>
                <a:lnTo>
                  <a:pt x="788340" y="138430"/>
                </a:lnTo>
                <a:lnTo>
                  <a:pt x="785661" y="134620"/>
                </a:lnTo>
                <a:lnTo>
                  <a:pt x="786163" y="130810"/>
                </a:lnTo>
                <a:close/>
              </a:path>
              <a:path w="1165225" h="892809">
                <a:moveTo>
                  <a:pt x="665254" y="13970"/>
                </a:moveTo>
                <a:lnTo>
                  <a:pt x="613334" y="15240"/>
                </a:lnTo>
                <a:lnTo>
                  <a:pt x="570465" y="26670"/>
                </a:lnTo>
                <a:lnTo>
                  <a:pt x="563618" y="29210"/>
                </a:lnTo>
                <a:lnTo>
                  <a:pt x="560660" y="38100"/>
                </a:lnTo>
                <a:lnTo>
                  <a:pt x="564232" y="44450"/>
                </a:lnTo>
                <a:lnTo>
                  <a:pt x="569401" y="57150"/>
                </a:lnTo>
                <a:lnTo>
                  <a:pt x="572800" y="69850"/>
                </a:lnTo>
                <a:lnTo>
                  <a:pt x="574358" y="83820"/>
                </a:lnTo>
                <a:lnTo>
                  <a:pt x="574143" y="91440"/>
                </a:lnTo>
                <a:lnTo>
                  <a:pt x="566000" y="105410"/>
                </a:lnTo>
                <a:lnTo>
                  <a:pt x="230164" y="105410"/>
                </a:lnTo>
                <a:lnTo>
                  <a:pt x="219601" y="137160"/>
                </a:lnTo>
                <a:lnTo>
                  <a:pt x="217327" y="162560"/>
                </a:lnTo>
                <a:lnTo>
                  <a:pt x="219238" y="180340"/>
                </a:lnTo>
                <a:lnTo>
                  <a:pt x="221234" y="186690"/>
                </a:lnTo>
                <a:lnTo>
                  <a:pt x="223019" y="191770"/>
                </a:lnTo>
                <a:lnTo>
                  <a:pt x="220675" y="196850"/>
                </a:lnTo>
                <a:lnTo>
                  <a:pt x="216210" y="198120"/>
                </a:lnTo>
                <a:lnTo>
                  <a:pt x="215317" y="199390"/>
                </a:lnTo>
                <a:lnTo>
                  <a:pt x="490893" y="199390"/>
                </a:lnTo>
                <a:lnTo>
                  <a:pt x="483258" y="190500"/>
                </a:lnTo>
                <a:lnTo>
                  <a:pt x="459109" y="171450"/>
                </a:lnTo>
                <a:lnTo>
                  <a:pt x="433900" y="157480"/>
                </a:lnTo>
                <a:lnTo>
                  <a:pt x="336479" y="157480"/>
                </a:lnTo>
                <a:lnTo>
                  <a:pt x="331455" y="154940"/>
                </a:lnTo>
                <a:lnTo>
                  <a:pt x="330264" y="149860"/>
                </a:lnTo>
                <a:lnTo>
                  <a:pt x="329072" y="146050"/>
                </a:lnTo>
                <a:lnTo>
                  <a:pt x="331752" y="140970"/>
                </a:lnTo>
                <a:lnTo>
                  <a:pt x="349609" y="135890"/>
                </a:lnTo>
                <a:lnTo>
                  <a:pt x="375848" y="130810"/>
                </a:lnTo>
                <a:lnTo>
                  <a:pt x="786163" y="130810"/>
                </a:lnTo>
                <a:lnTo>
                  <a:pt x="786331" y="129540"/>
                </a:lnTo>
                <a:lnTo>
                  <a:pt x="790201" y="127000"/>
                </a:lnTo>
                <a:lnTo>
                  <a:pt x="794726" y="123190"/>
                </a:lnTo>
                <a:lnTo>
                  <a:pt x="805867" y="116840"/>
                </a:lnTo>
                <a:lnTo>
                  <a:pt x="823314" y="110490"/>
                </a:lnTo>
                <a:lnTo>
                  <a:pt x="846762" y="102870"/>
                </a:lnTo>
                <a:lnTo>
                  <a:pt x="851823" y="101600"/>
                </a:lnTo>
                <a:lnTo>
                  <a:pt x="854130" y="96520"/>
                </a:lnTo>
                <a:lnTo>
                  <a:pt x="850856" y="91440"/>
                </a:lnTo>
                <a:lnTo>
                  <a:pt x="819026" y="62230"/>
                </a:lnTo>
                <a:lnTo>
                  <a:pt x="773729" y="38100"/>
                </a:lnTo>
                <a:lnTo>
                  <a:pt x="720596" y="21590"/>
                </a:lnTo>
                <a:lnTo>
                  <a:pt x="665254" y="13970"/>
                </a:lnTo>
                <a:close/>
              </a:path>
              <a:path w="1165225" h="892809">
                <a:moveTo>
                  <a:pt x="402743" y="148590"/>
                </a:moveTo>
                <a:lnTo>
                  <a:pt x="372593" y="148590"/>
                </a:lnTo>
                <a:lnTo>
                  <a:pt x="341241" y="156210"/>
                </a:lnTo>
                <a:lnTo>
                  <a:pt x="336479" y="157480"/>
                </a:lnTo>
                <a:lnTo>
                  <a:pt x="433900" y="157480"/>
                </a:lnTo>
                <a:lnTo>
                  <a:pt x="431608" y="156210"/>
                </a:lnTo>
                <a:lnTo>
                  <a:pt x="402743" y="148590"/>
                </a:lnTo>
                <a:close/>
              </a:path>
              <a:path w="1165225" h="892809">
                <a:moveTo>
                  <a:pt x="895510" y="115570"/>
                </a:moveTo>
                <a:lnTo>
                  <a:pt x="888663" y="115570"/>
                </a:lnTo>
                <a:lnTo>
                  <a:pt x="885090" y="116840"/>
                </a:lnTo>
                <a:lnTo>
                  <a:pt x="878368" y="116840"/>
                </a:lnTo>
                <a:lnTo>
                  <a:pt x="869452" y="118110"/>
                </a:lnTo>
                <a:lnTo>
                  <a:pt x="858471" y="119380"/>
                </a:lnTo>
                <a:lnTo>
                  <a:pt x="845553" y="121920"/>
                </a:lnTo>
                <a:lnTo>
                  <a:pt x="826392" y="128270"/>
                </a:lnTo>
                <a:lnTo>
                  <a:pt x="812369" y="134620"/>
                </a:lnTo>
                <a:lnTo>
                  <a:pt x="803705" y="138430"/>
                </a:lnTo>
                <a:lnTo>
                  <a:pt x="800619" y="140970"/>
                </a:lnTo>
                <a:lnTo>
                  <a:pt x="796749" y="143510"/>
                </a:lnTo>
                <a:lnTo>
                  <a:pt x="979950" y="143510"/>
                </a:lnTo>
                <a:lnTo>
                  <a:pt x="965104" y="134620"/>
                </a:lnTo>
                <a:lnTo>
                  <a:pt x="930054" y="120650"/>
                </a:lnTo>
                <a:lnTo>
                  <a:pt x="895510" y="115570"/>
                </a:lnTo>
                <a:close/>
              </a:path>
              <a:path w="1165225" h="892809">
                <a:moveTo>
                  <a:pt x="429340" y="0"/>
                </a:moveTo>
                <a:lnTo>
                  <a:pt x="382824" y="5080"/>
                </a:lnTo>
                <a:lnTo>
                  <a:pt x="336774" y="17780"/>
                </a:lnTo>
                <a:lnTo>
                  <a:pt x="294102" y="39370"/>
                </a:lnTo>
                <a:lnTo>
                  <a:pt x="257719" y="68580"/>
                </a:lnTo>
                <a:lnTo>
                  <a:pt x="230536" y="105410"/>
                </a:lnTo>
                <a:lnTo>
                  <a:pt x="564511" y="105410"/>
                </a:lnTo>
                <a:lnTo>
                  <a:pt x="559748" y="104140"/>
                </a:lnTo>
                <a:lnTo>
                  <a:pt x="556194" y="100330"/>
                </a:lnTo>
                <a:lnTo>
                  <a:pt x="556790" y="95250"/>
                </a:lnTo>
                <a:lnTo>
                  <a:pt x="557154" y="83820"/>
                </a:lnTo>
                <a:lnTo>
                  <a:pt x="554362" y="64770"/>
                </a:lnTo>
                <a:lnTo>
                  <a:pt x="521346" y="21590"/>
                </a:lnTo>
                <a:lnTo>
                  <a:pt x="479069" y="5080"/>
                </a:lnTo>
                <a:lnTo>
                  <a:pt x="454867" y="1270"/>
                </a:lnTo>
                <a:lnTo>
                  <a:pt x="429340" y="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056E9319-9CD3-93F6-7011-41648054DB66}"/>
              </a:ext>
            </a:extLst>
          </p:cNvPr>
          <p:cNvSpPr txBox="1"/>
          <p:nvPr/>
        </p:nvSpPr>
        <p:spPr>
          <a:xfrm>
            <a:off x="7973725" y="7648945"/>
            <a:ext cx="2392020" cy="3545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sz="2200" spc="-1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5DFBC979-0451-DDF6-9142-546E3FC11427}"/>
              </a:ext>
            </a:extLst>
          </p:cNvPr>
          <p:cNvSpPr/>
          <p:nvPr/>
        </p:nvSpPr>
        <p:spPr>
          <a:xfrm>
            <a:off x="7976018" y="2643147"/>
            <a:ext cx="2010410" cy="1536700"/>
          </a:xfrm>
          <a:custGeom>
            <a:avLst/>
            <a:gdLst/>
            <a:ahLst/>
            <a:cxnLst/>
            <a:rect l="l" t="t" r="r" b="b"/>
            <a:pathLst>
              <a:path w="2010409" h="1536700">
                <a:moveTo>
                  <a:pt x="794067" y="1346200"/>
                </a:moveTo>
                <a:lnTo>
                  <a:pt x="551935" y="1346200"/>
                </a:lnTo>
                <a:lnTo>
                  <a:pt x="537637" y="1409700"/>
                </a:lnTo>
                <a:lnTo>
                  <a:pt x="514699" y="1460500"/>
                </a:lnTo>
                <a:lnTo>
                  <a:pt x="493399" y="1498600"/>
                </a:lnTo>
                <a:lnTo>
                  <a:pt x="484015" y="1524000"/>
                </a:lnTo>
                <a:lnTo>
                  <a:pt x="603797" y="1536700"/>
                </a:lnTo>
                <a:lnTo>
                  <a:pt x="794067" y="1346200"/>
                </a:lnTo>
                <a:close/>
              </a:path>
              <a:path w="2010409" h="1536700">
                <a:moveTo>
                  <a:pt x="218441" y="1130300"/>
                </a:moveTo>
                <a:lnTo>
                  <a:pt x="216307" y="1168400"/>
                </a:lnTo>
                <a:lnTo>
                  <a:pt x="224242" y="1206500"/>
                </a:lnTo>
                <a:lnTo>
                  <a:pt x="241054" y="1244600"/>
                </a:lnTo>
                <a:lnTo>
                  <a:pt x="296536" y="1295400"/>
                </a:lnTo>
                <a:lnTo>
                  <a:pt x="332819" y="1320800"/>
                </a:lnTo>
                <a:lnTo>
                  <a:pt x="373206" y="1346200"/>
                </a:lnTo>
                <a:lnTo>
                  <a:pt x="416505" y="1358900"/>
                </a:lnTo>
                <a:lnTo>
                  <a:pt x="507062" y="1358900"/>
                </a:lnTo>
                <a:lnTo>
                  <a:pt x="551935" y="1346200"/>
                </a:lnTo>
                <a:lnTo>
                  <a:pt x="794067" y="1346200"/>
                </a:lnTo>
                <a:lnTo>
                  <a:pt x="844805" y="1295400"/>
                </a:lnTo>
                <a:lnTo>
                  <a:pt x="774376" y="1282700"/>
                </a:lnTo>
                <a:lnTo>
                  <a:pt x="717467" y="1270000"/>
                </a:lnTo>
                <a:lnTo>
                  <a:pt x="672588" y="1244600"/>
                </a:lnTo>
                <a:lnTo>
                  <a:pt x="638246" y="1231900"/>
                </a:lnTo>
                <a:lnTo>
                  <a:pt x="612950" y="1219200"/>
                </a:lnTo>
                <a:lnTo>
                  <a:pt x="600103" y="1206500"/>
                </a:lnTo>
                <a:lnTo>
                  <a:pt x="500008" y="1206500"/>
                </a:lnTo>
                <a:lnTo>
                  <a:pt x="463913" y="1193800"/>
                </a:lnTo>
                <a:lnTo>
                  <a:pt x="378051" y="1193800"/>
                </a:lnTo>
                <a:lnTo>
                  <a:pt x="327561" y="1181100"/>
                </a:lnTo>
                <a:lnTo>
                  <a:pt x="273892" y="1155700"/>
                </a:lnTo>
                <a:lnTo>
                  <a:pt x="218441" y="1130300"/>
                </a:lnTo>
                <a:close/>
              </a:path>
              <a:path w="2010409" h="1536700">
                <a:moveTo>
                  <a:pt x="1347081" y="850900"/>
                </a:moveTo>
                <a:lnTo>
                  <a:pt x="1104760" y="850900"/>
                </a:lnTo>
                <a:lnTo>
                  <a:pt x="1109898" y="876300"/>
                </a:lnTo>
                <a:lnTo>
                  <a:pt x="1097535" y="876300"/>
                </a:lnTo>
                <a:lnTo>
                  <a:pt x="1055456" y="901700"/>
                </a:lnTo>
                <a:lnTo>
                  <a:pt x="1037564" y="939800"/>
                </a:lnTo>
                <a:lnTo>
                  <a:pt x="1034122" y="952500"/>
                </a:lnTo>
                <a:lnTo>
                  <a:pt x="1035395" y="965200"/>
                </a:lnTo>
                <a:lnTo>
                  <a:pt x="1036424" y="977900"/>
                </a:lnTo>
                <a:lnTo>
                  <a:pt x="1044066" y="977900"/>
                </a:lnTo>
                <a:lnTo>
                  <a:pt x="1085897" y="990600"/>
                </a:lnTo>
                <a:lnTo>
                  <a:pt x="1122855" y="1016000"/>
                </a:lnTo>
                <a:lnTo>
                  <a:pt x="1153938" y="1041400"/>
                </a:lnTo>
                <a:lnTo>
                  <a:pt x="1178138" y="1066800"/>
                </a:lnTo>
                <a:lnTo>
                  <a:pt x="1182763" y="1066800"/>
                </a:lnTo>
                <a:lnTo>
                  <a:pt x="1181735" y="1079500"/>
                </a:lnTo>
                <a:lnTo>
                  <a:pt x="1175569" y="1079500"/>
                </a:lnTo>
                <a:lnTo>
                  <a:pt x="1173000" y="1092200"/>
                </a:lnTo>
                <a:lnTo>
                  <a:pt x="217077" y="1092200"/>
                </a:lnTo>
                <a:lnTo>
                  <a:pt x="224693" y="1104900"/>
                </a:lnTo>
                <a:lnTo>
                  <a:pt x="227594" y="1104900"/>
                </a:lnTo>
                <a:lnTo>
                  <a:pt x="346022" y="1155700"/>
                </a:lnTo>
                <a:lnTo>
                  <a:pt x="403623" y="1168400"/>
                </a:lnTo>
                <a:lnTo>
                  <a:pt x="605925" y="1168400"/>
                </a:lnTo>
                <a:lnTo>
                  <a:pt x="614073" y="1181100"/>
                </a:lnTo>
                <a:lnTo>
                  <a:pt x="625834" y="1181100"/>
                </a:lnTo>
                <a:lnTo>
                  <a:pt x="646592" y="1193800"/>
                </a:lnTo>
                <a:lnTo>
                  <a:pt x="676143" y="1219200"/>
                </a:lnTo>
                <a:lnTo>
                  <a:pt x="714280" y="1231900"/>
                </a:lnTo>
                <a:lnTo>
                  <a:pt x="760797" y="1244600"/>
                </a:lnTo>
                <a:lnTo>
                  <a:pt x="815490" y="1270000"/>
                </a:lnTo>
                <a:lnTo>
                  <a:pt x="878153" y="1282700"/>
                </a:lnTo>
                <a:lnTo>
                  <a:pt x="1126854" y="1282700"/>
                </a:lnTo>
                <a:lnTo>
                  <a:pt x="1182761" y="1270000"/>
                </a:lnTo>
                <a:lnTo>
                  <a:pt x="1241401" y="1257300"/>
                </a:lnTo>
                <a:lnTo>
                  <a:pt x="1284905" y="1231900"/>
                </a:lnTo>
                <a:lnTo>
                  <a:pt x="1324380" y="1206500"/>
                </a:lnTo>
                <a:lnTo>
                  <a:pt x="1358694" y="1181100"/>
                </a:lnTo>
                <a:lnTo>
                  <a:pt x="1407314" y="1117600"/>
                </a:lnTo>
                <a:lnTo>
                  <a:pt x="1419357" y="1079500"/>
                </a:lnTo>
                <a:lnTo>
                  <a:pt x="1421715" y="1028700"/>
                </a:lnTo>
                <a:lnTo>
                  <a:pt x="1412828" y="977900"/>
                </a:lnTo>
                <a:lnTo>
                  <a:pt x="1399155" y="939800"/>
                </a:lnTo>
                <a:lnTo>
                  <a:pt x="1380524" y="901700"/>
                </a:lnTo>
                <a:lnTo>
                  <a:pt x="1356766" y="863600"/>
                </a:lnTo>
                <a:lnTo>
                  <a:pt x="1347081" y="850900"/>
                </a:lnTo>
                <a:close/>
              </a:path>
              <a:path w="2010409" h="1536700">
                <a:moveTo>
                  <a:pt x="572135" y="1193800"/>
                </a:moveTo>
                <a:lnTo>
                  <a:pt x="531479" y="1193800"/>
                </a:lnTo>
                <a:lnTo>
                  <a:pt x="500008" y="1206500"/>
                </a:lnTo>
                <a:lnTo>
                  <a:pt x="586408" y="1206500"/>
                </a:lnTo>
                <a:lnTo>
                  <a:pt x="572135" y="1193800"/>
                </a:lnTo>
                <a:close/>
              </a:path>
              <a:path w="2010409" h="1536700">
                <a:moveTo>
                  <a:pt x="410606" y="520700"/>
                </a:moveTo>
                <a:lnTo>
                  <a:pt x="135109" y="520700"/>
                </a:lnTo>
                <a:lnTo>
                  <a:pt x="110226" y="533400"/>
                </a:lnTo>
                <a:lnTo>
                  <a:pt x="87854" y="546100"/>
                </a:lnTo>
                <a:lnTo>
                  <a:pt x="67795" y="571500"/>
                </a:lnTo>
                <a:lnTo>
                  <a:pt x="49848" y="584200"/>
                </a:lnTo>
                <a:lnTo>
                  <a:pt x="26275" y="622300"/>
                </a:lnTo>
                <a:lnTo>
                  <a:pt x="10439" y="660400"/>
                </a:lnTo>
                <a:lnTo>
                  <a:pt x="1844" y="711200"/>
                </a:lnTo>
                <a:lnTo>
                  <a:pt x="0" y="749300"/>
                </a:lnTo>
                <a:lnTo>
                  <a:pt x="4411" y="800100"/>
                </a:lnTo>
                <a:lnTo>
                  <a:pt x="14585" y="838200"/>
                </a:lnTo>
                <a:lnTo>
                  <a:pt x="30028" y="889000"/>
                </a:lnTo>
                <a:lnTo>
                  <a:pt x="50247" y="927100"/>
                </a:lnTo>
                <a:lnTo>
                  <a:pt x="74749" y="965200"/>
                </a:lnTo>
                <a:lnTo>
                  <a:pt x="103040" y="1003300"/>
                </a:lnTo>
                <a:lnTo>
                  <a:pt x="134627" y="1041400"/>
                </a:lnTo>
                <a:lnTo>
                  <a:pt x="198852" y="1092200"/>
                </a:lnTo>
                <a:lnTo>
                  <a:pt x="1157169" y="1092200"/>
                </a:lnTo>
                <a:lnTo>
                  <a:pt x="1153572" y="1079500"/>
                </a:lnTo>
                <a:lnTo>
                  <a:pt x="1129940" y="1054100"/>
                </a:lnTo>
                <a:lnTo>
                  <a:pt x="1098329" y="1028700"/>
                </a:lnTo>
                <a:lnTo>
                  <a:pt x="785717" y="1028700"/>
                </a:lnTo>
                <a:lnTo>
                  <a:pt x="741226" y="965200"/>
                </a:lnTo>
                <a:lnTo>
                  <a:pt x="690307" y="927100"/>
                </a:lnTo>
                <a:lnTo>
                  <a:pt x="581533" y="876300"/>
                </a:lnTo>
                <a:lnTo>
                  <a:pt x="529853" y="863600"/>
                </a:lnTo>
                <a:lnTo>
                  <a:pt x="484093" y="850900"/>
                </a:lnTo>
                <a:lnTo>
                  <a:pt x="376662" y="850900"/>
                </a:lnTo>
                <a:lnTo>
                  <a:pt x="375634" y="838200"/>
                </a:lnTo>
                <a:lnTo>
                  <a:pt x="358705" y="800100"/>
                </a:lnTo>
                <a:lnTo>
                  <a:pt x="326855" y="762000"/>
                </a:lnTo>
                <a:lnTo>
                  <a:pt x="281903" y="723900"/>
                </a:lnTo>
                <a:lnTo>
                  <a:pt x="225667" y="698500"/>
                </a:lnTo>
                <a:lnTo>
                  <a:pt x="218988" y="685800"/>
                </a:lnTo>
                <a:lnTo>
                  <a:pt x="213721" y="685800"/>
                </a:lnTo>
                <a:lnTo>
                  <a:pt x="214748" y="673100"/>
                </a:lnTo>
                <a:lnTo>
                  <a:pt x="222086" y="673100"/>
                </a:lnTo>
                <a:lnTo>
                  <a:pt x="228214" y="660400"/>
                </a:lnTo>
                <a:lnTo>
                  <a:pt x="461126" y="660400"/>
                </a:lnTo>
                <a:lnTo>
                  <a:pt x="461874" y="647700"/>
                </a:lnTo>
                <a:lnTo>
                  <a:pt x="454889" y="609600"/>
                </a:lnTo>
                <a:lnTo>
                  <a:pt x="439486" y="571500"/>
                </a:lnTo>
                <a:lnTo>
                  <a:pt x="417221" y="533400"/>
                </a:lnTo>
                <a:lnTo>
                  <a:pt x="411569" y="533400"/>
                </a:lnTo>
                <a:lnTo>
                  <a:pt x="410606" y="520700"/>
                </a:lnTo>
                <a:close/>
              </a:path>
              <a:path w="2010409" h="1536700">
                <a:moveTo>
                  <a:pt x="1654100" y="1041400"/>
                </a:moveTo>
                <a:lnTo>
                  <a:pt x="1520925" y="1041400"/>
                </a:lnTo>
                <a:lnTo>
                  <a:pt x="1562327" y="1054100"/>
                </a:lnTo>
                <a:lnTo>
                  <a:pt x="1607082" y="1054100"/>
                </a:lnTo>
                <a:lnTo>
                  <a:pt x="1654100" y="1041400"/>
                </a:lnTo>
                <a:close/>
              </a:path>
              <a:path w="2010409" h="1536700">
                <a:moveTo>
                  <a:pt x="1534276" y="762000"/>
                </a:moveTo>
                <a:lnTo>
                  <a:pt x="1455689" y="762000"/>
                </a:lnTo>
                <a:lnTo>
                  <a:pt x="1415936" y="774700"/>
                </a:lnTo>
                <a:lnTo>
                  <a:pt x="1375954" y="800100"/>
                </a:lnTo>
                <a:lnTo>
                  <a:pt x="1370778" y="812800"/>
                </a:lnTo>
                <a:lnTo>
                  <a:pt x="1368407" y="812800"/>
                </a:lnTo>
                <a:lnTo>
                  <a:pt x="1368927" y="825500"/>
                </a:lnTo>
                <a:lnTo>
                  <a:pt x="1372422" y="825500"/>
                </a:lnTo>
                <a:lnTo>
                  <a:pt x="1387164" y="850900"/>
                </a:lnTo>
                <a:lnTo>
                  <a:pt x="1400520" y="876300"/>
                </a:lnTo>
                <a:lnTo>
                  <a:pt x="1412432" y="889000"/>
                </a:lnTo>
                <a:lnTo>
                  <a:pt x="1422839" y="914400"/>
                </a:lnTo>
                <a:lnTo>
                  <a:pt x="1432827" y="939800"/>
                </a:lnTo>
                <a:lnTo>
                  <a:pt x="1441160" y="965200"/>
                </a:lnTo>
                <a:lnTo>
                  <a:pt x="1447758" y="1003300"/>
                </a:lnTo>
                <a:lnTo>
                  <a:pt x="1452540" y="1028700"/>
                </a:lnTo>
                <a:lnTo>
                  <a:pt x="1483966" y="1041400"/>
                </a:lnTo>
                <a:lnTo>
                  <a:pt x="1702291" y="1041400"/>
                </a:lnTo>
                <a:lnTo>
                  <a:pt x="1797834" y="1016000"/>
                </a:lnTo>
                <a:lnTo>
                  <a:pt x="1843006" y="990600"/>
                </a:lnTo>
                <a:lnTo>
                  <a:pt x="1884991" y="977900"/>
                </a:lnTo>
                <a:lnTo>
                  <a:pt x="1922699" y="939800"/>
                </a:lnTo>
                <a:lnTo>
                  <a:pt x="1955041" y="914400"/>
                </a:lnTo>
                <a:lnTo>
                  <a:pt x="1980927" y="876300"/>
                </a:lnTo>
                <a:lnTo>
                  <a:pt x="1985512" y="863600"/>
                </a:lnTo>
                <a:lnTo>
                  <a:pt x="1677172" y="863600"/>
                </a:lnTo>
                <a:lnTo>
                  <a:pt x="1657735" y="838200"/>
                </a:lnTo>
                <a:lnTo>
                  <a:pt x="1626531" y="800100"/>
                </a:lnTo>
                <a:lnTo>
                  <a:pt x="1584923" y="774700"/>
                </a:lnTo>
                <a:lnTo>
                  <a:pt x="1534276" y="762000"/>
                </a:lnTo>
                <a:close/>
              </a:path>
              <a:path w="2010409" h="1536700">
                <a:moveTo>
                  <a:pt x="966890" y="990600"/>
                </a:moveTo>
                <a:lnTo>
                  <a:pt x="914627" y="1003300"/>
                </a:lnTo>
                <a:lnTo>
                  <a:pt x="860016" y="1003300"/>
                </a:lnTo>
                <a:lnTo>
                  <a:pt x="804183" y="1028700"/>
                </a:lnTo>
                <a:lnTo>
                  <a:pt x="1098329" y="1028700"/>
                </a:lnTo>
                <a:lnTo>
                  <a:pt x="1059867" y="1016000"/>
                </a:lnTo>
                <a:lnTo>
                  <a:pt x="1015678" y="1003300"/>
                </a:lnTo>
                <a:lnTo>
                  <a:pt x="966890" y="990600"/>
                </a:lnTo>
                <a:close/>
              </a:path>
              <a:path w="2010409" h="1536700">
                <a:moveTo>
                  <a:pt x="715743" y="495300"/>
                </a:moveTo>
                <a:lnTo>
                  <a:pt x="138223" y="495300"/>
                </a:lnTo>
                <a:lnTo>
                  <a:pt x="142334" y="508000"/>
                </a:lnTo>
                <a:lnTo>
                  <a:pt x="435172" y="508000"/>
                </a:lnTo>
                <a:lnTo>
                  <a:pt x="438254" y="520700"/>
                </a:lnTo>
                <a:lnTo>
                  <a:pt x="463517" y="546100"/>
                </a:lnTo>
                <a:lnTo>
                  <a:pt x="481736" y="584200"/>
                </a:lnTo>
                <a:lnTo>
                  <a:pt x="491338" y="635000"/>
                </a:lnTo>
                <a:lnTo>
                  <a:pt x="490749" y="685800"/>
                </a:lnTo>
                <a:lnTo>
                  <a:pt x="478396" y="749300"/>
                </a:lnTo>
                <a:lnTo>
                  <a:pt x="452705" y="800100"/>
                </a:lnTo>
                <a:lnTo>
                  <a:pt x="451063" y="812800"/>
                </a:lnTo>
                <a:lnTo>
                  <a:pt x="452689" y="812800"/>
                </a:lnTo>
                <a:lnTo>
                  <a:pt x="457014" y="825500"/>
                </a:lnTo>
                <a:lnTo>
                  <a:pt x="496998" y="825500"/>
                </a:lnTo>
                <a:lnTo>
                  <a:pt x="536054" y="838200"/>
                </a:lnTo>
                <a:lnTo>
                  <a:pt x="579065" y="838200"/>
                </a:lnTo>
                <a:lnTo>
                  <a:pt x="624462" y="863600"/>
                </a:lnTo>
                <a:lnTo>
                  <a:pt x="670679" y="876300"/>
                </a:lnTo>
                <a:lnTo>
                  <a:pt x="716146" y="901700"/>
                </a:lnTo>
                <a:lnTo>
                  <a:pt x="759297" y="939800"/>
                </a:lnTo>
                <a:lnTo>
                  <a:pt x="798563" y="990600"/>
                </a:lnTo>
                <a:lnTo>
                  <a:pt x="813977" y="990600"/>
                </a:lnTo>
                <a:lnTo>
                  <a:pt x="902850" y="965200"/>
                </a:lnTo>
                <a:lnTo>
                  <a:pt x="1004086" y="965200"/>
                </a:lnTo>
                <a:lnTo>
                  <a:pt x="1004085" y="952500"/>
                </a:lnTo>
                <a:lnTo>
                  <a:pt x="1007763" y="927100"/>
                </a:lnTo>
                <a:lnTo>
                  <a:pt x="1020864" y="901700"/>
                </a:lnTo>
                <a:lnTo>
                  <a:pt x="1046490" y="876300"/>
                </a:lnTo>
                <a:lnTo>
                  <a:pt x="1087740" y="850900"/>
                </a:lnTo>
                <a:lnTo>
                  <a:pt x="1347081" y="850900"/>
                </a:lnTo>
                <a:lnTo>
                  <a:pt x="1327710" y="825500"/>
                </a:lnTo>
                <a:lnTo>
                  <a:pt x="1293184" y="800100"/>
                </a:lnTo>
                <a:lnTo>
                  <a:pt x="1253017" y="774700"/>
                </a:lnTo>
                <a:lnTo>
                  <a:pt x="769693" y="774700"/>
                </a:lnTo>
                <a:lnTo>
                  <a:pt x="766610" y="762000"/>
                </a:lnTo>
                <a:lnTo>
                  <a:pt x="761986" y="762000"/>
                </a:lnTo>
                <a:lnTo>
                  <a:pt x="764587" y="749300"/>
                </a:lnTo>
                <a:lnTo>
                  <a:pt x="771266" y="736600"/>
                </a:lnTo>
                <a:lnTo>
                  <a:pt x="793007" y="736600"/>
                </a:lnTo>
                <a:lnTo>
                  <a:pt x="817997" y="723900"/>
                </a:lnTo>
                <a:lnTo>
                  <a:pt x="852512" y="711200"/>
                </a:lnTo>
                <a:lnTo>
                  <a:pt x="857975" y="711200"/>
                </a:lnTo>
                <a:lnTo>
                  <a:pt x="860396" y="698500"/>
                </a:lnTo>
                <a:lnTo>
                  <a:pt x="859639" y="698500"/>
                </a:lnTo>
                <a:lnTo>
                  <a:pt x="855563" y="685800"/>
                </a:lnTo>
                <a:lnTo>
                  <a:pt x="823577" y="660400"/>
                </a:lnTo>
                <a:lnTo>
                  <a:pt x="790718" y="635000"/>
                </a:lnTo>
                <a:lnTo>
                  <a:pt x="760076" y="596900"/>
                </a:lnTo>
                <a:lnTo>
                  <a:pt x="734740" y="558800"/>
                </a:lnTo>
                <a:lnTo>
                  <a:pt x="717799" y="508000"/>
                </a:lnTo>
                <a:lnTo>
                  <a:pt x="715743" y="495300"/>
                </a:lnTo>
                <a:close/>
              </a:path>
              <a:path w="2010409" h="1536700">
                <a:moveTo>
                  <a:pt x="2009831" y="723900"/>
                </a:moveTo>
                <a:lnTo>
                  <a:pt x="1493561" y="723900"/>
                </a:lnTo>
                <a:lnTo>
                  <a:pt x="1539406" y="736600"/>
                </a:lnTo>
                <a:lnTo>
                  <a:pt x="1596713" y="749300"/>
                </a:lnTo>
                <a:lnTo>
                  <a:pt x="1643743" y="774700"/>
                </a:lnTo>
                <a:lnTo>
                  <a:pt x="1679308" y="812800"/>
                </a:lnTo>
                <a:lnTo>
                  <a:pt x="1702218" y="838200"/>
                </a:lnTo>
                <a:lnTo>
                  <a:pt x="1706333" y="850900"/>
                </a:lnTo>
                <a:lnTo>
                  <a:pt x="1705338" y="863600"/>
                </a:lnTo>
                <a:lnTo>
                  <a:pt x="1985512" y="863600"/>
                </a:lnTo>
                <a:lnTo>
                  <a:pt x="1999267" y="825500"/>
                </a:lnTo>
                <a:lnTo>
                  <a:pt x="2008566" y="774700"/>
                </a:lnTo>
                <a:lnTo>
                  <a:pt x="2009831" y="723900"/>
                </a:lnTo>
                <a:close/>
              </a:path>
              <a:path w="2010409" h="1536700">
                <a:moveTo>
                  <a:pt x="461126" y="660400"/>
                </a:moveTo>
                <a:lnTo>
                  <a:pt x="234819" y="660400"/>
                </a:lnTo>
                <a:lnTo>
                  <a:pt x="287693" y="685800"/>
                </a:lnTo>
                <a:lnTo>
                  <a:pt x="313242" y="711200"/>
                </a:lnTo>
                <a:lnTo>
                  <a:pt x="337099" y="723900"/>
                </a:lnTo>
                <a:lnTo>
                  <a:pt x="351855" y="749300"/>
                </a:lnTo>
                <a:lnTo>
                  <a:pt x="366900" y="762000"/>
                </a:lnTo>
                <a:lnTo>
                  <a:pt x="381174" y="787400"/>
                </a:lnTo>
                <a:lnTo>
                  <a:pt x="393618" y="800100"/>
                </a:lnTo>
                <a:lnTo>
                  <a:pt x="398387" y="812800"/>
                </a:lnTo>
                <a:lnTo>
                  <a:pt x="411392" y="812800"/>
                </a:lnTo>
                <a:lnTo>
                  <a:pt x="416739" y="800100"/>
                </a:lnTo>
                <a:lnTo>
                  <a:pt x="444356" y="749300"/>
                </a:lnTo>
                <a:lnTo>
                  <a:pt x="458882" y="698500"/>
                </a:lnTo>
                <a:lnTo>
                  <a:pt x="461126" y="660400"/>
                </a:lnTo>
                <a:close/>
              </a:path>
              <a:path w="2010409" h="1536700">
                <a:moveTo>
                  <a:pt x="1265548" y="495300"/>
                </a:moveTo>
                <a:lnTo>
                  <a:pt x="745126" y="495300"/>
                </a:lnTo>
                <a:lnTo>
                  <a:pt x="747182" y="508000"/>
                </a:lnTo>
                <a:lnTo>
                  <a:pt x="767824" y="558800"/>
                </a:lnTo>
                <a:lnTo>
                  <a:pt x="799915" y="596900"/>
                </a:lnTo>
                <a:lnTo>
                  <a:pt x="837549" y="635000"/>
                </a:lnTo>
                <a:lnTo>
                  <a:pt x="874820" y="660400"/>
                </a:lnTo>
                <a:lnTo>
                  <a:pt x="905820" y="685800"/>
                </a:lnTo>
                <a:lnTo>
                  <a:pt x="1111778" y="685800"/>
                </a:lnTo>
                <a:lnTo>
                  <a:pt x="1165863" y="698500"/>
                </a:lnTo>
                <a:lnTo>
                  <a:pt x="1219242" y="723900"/>
                </a:lnTo>
                <a:lnTo>
                  <a:pt x="1247498" y="736600"/>
                </a:lnTo>
                <a:lnTo>
                  <a:pt x="1273706" y="749300"/>
                </a:lnTo>
                <a:lnTo>
                  <a:pt x="1297892" y="762000"/>
                </a:lnTo>
                <a:lnTo>
                  <a:pt x="1320078" y="774700"/>
                </a:lnTo>
                <a:lnTo>
                  <a:pt x="1328515" y="787400"/>
                </a:lnTo>
                <a:lnTo>
                  <a:pt x="1347317" y="787400"/>
                </a:lnTo>
                <a:lnTo>
                  <a:pt x="1356044" y="774700"/>
                </a:lnTo>
                <a:lnTo>
                  <a:pt x="1401891" y="749300"/>
                </a:lnTo>
                <a:lnTo>
                  <a:pt x="1493561" y="723900"/>
                </a:lnTo>
                <a:lnTo>
                  <a:pt x="2009831" y="723900"/>
                </a:lnTo>
                <a:lnTo>
                  <a:pt x="2005745" y="698500"/>
                </a:lnTo>
                <a:lnTo>
                  <a:pt x="1776247" y="698500"/>
                </a:lnTo>
                <a:lnTo>
                  <a:pt x="1774023" y="685800"/>
                </a:lnTo>
                <a:lnTo>
                  <a:pt x="1767318" y="673100"/>
                </a:lnTo>
                <a:lnTo>
                  <a:pt x="1756086" y="660400"/>
                </a:lnTo>
                <a:lnTo>
                  <a:pt x="1740280" y="635000"/>
                </a:lnTo>
                <a:lnTo>
                  <a:pt x="1715717" y="609600"/>
                </a:lnTo>
                <a:lnTo>
                  <a:pt x="1689086" y="596900"/>
                </a:lnTo>
                <a:lnTo>
                  <a:pt x="1623096" y="596900"/>
                </a:lnTo>
                <a:lnTo>
                  <a:pt x="1617346" y="584200"/>
                </a:lnTo>
                <a:lnTo>
                  <a:pt x="1255852" y="584200"/>
                </a:lnTo>
                <a:lnTo>
                  <a:pt x="1250199" y="571500"/>
                </a:lnTo>
                <a:lnTo>
                  <a:pt x="1246988" y="571500"/>
                </a:lnTo>
                <a:lnTo>
                  <a:pt x="1247502" y="558800"/>
                </a:lnTo>
                <a:lnTo>
                  <a:pt x="1250362" y="533400"/>
                </a:lnTo>
                <a:lnTo>
                  <a:pt x="1256462" y="508000"/>
                </a:lnTo>
                <a:lnTo>
                  <a:pt x="1265548" y="495300"/>
                </a:lnTo>
                <a:close/>
              </a:path>
              <a:path w="2010409" h="1536700">
                <a:moveTo>
                  <a:pt x="1157539" y="723900"/>
                </a:moveTo>
                <a:lnTo>
                  <a:pt x="920753" y="723900"/>
                </a:lnTo>
                <a:lnTo>
                  <a:pt x="862668" y="736600"/>
                </a:lnTo>
                <a:lnTo>
                  <a:pt x="821010" y="749300"/>
                </a:lnTo>
                <a:lnTo>
                  <a:pt x="795825" y="762000"/>
                </a:lnTo>
                <a:lnTo>
                  <a:pt x="787162" y="774700"/>
                </a:lnTo>
                <a:lnTo>
                  <a:pt x="1253017" y="774700"/>
                </a:lnTo>
                <a:lnTo>
                  <a:pt x="1207039" y="749300"/>
                </a:lnTo>
                <a:lnTo>
                  <a:pt x="1157539" y="723900"/>
                </a:lnTo>
                <a:close/>
              </a:path>
              <a:path w="2010409" h="1536700">
                <a:moveTo>
                  <a:pt x="1058115" y="711200"/>
                </a:moveTo>
                <a:lnTo>
                  <a:pt x="988887" y="711200"/>
                </a:lnTo>
                <a:lnTo>
                  <a:pt x="965952" y="723900"/>
                </a:lnTo>
                <a:lnTo>
                  <a:pt x="1107056" y="723900"/>
                </a:lnTo>
                <a:lnTo>
                  <a:pt x="1058115" y="711200"/>
                </a:lnTo>
                <a:close/>
              </a:path>
              <a:path w="2010409" h="1536700">
                <a:moveTo>
                  <a:pt x="1847690" y="482600"/>
                </a:moveTo>
                <a:lnTo>
                  <a:pt x="1820436" y="482600"/>
                </a:lnTo>
                <a:lnTo>
                  <a:pt x="1815900" y="495300"/>
                </a:lnTo>
                <a:lnTo>
                  <a:pt x="1806511" y="520700"/>
                </a:lnTo>
                <a:lnTo>
                  <a:pt x="1794404" y="558800"/>
                </a:lnTo>
                <a:lnTo>
                  <a:pt x="1780561" y="571500"/>
                </a:lnTo>
                <a:lnTo>
                  <a:pt x="1765965" y="596900"/>
                </a:lnTo>
                <a:lnTo>
                  <a:pt x="1760824" y="596900"/>
                </a:lnTo>
                <a:lnTo>
                  <a:pt x="1760824" y="609600"/>
                </a:lnTo>
                <a:lnTo>
                  <a:pt x="1765965" y="609600"/>
                </a:lnTo>
                <a:lnTo>
                  <a:pt x="1773716" y="622300"/>
                </a:lnTo>
                <a:lnTo>
                  <a:pt x="1782870" y="635000"/>
                </a:lnTo>
                <a:lnTo>
                  <a:pt x="1793085" y="660400"/>
                </a:lnTo>
                <a:lnTo>
                  <a:pt x="1804016" y="685800"/>
                </a:lnTo>
                <a:lnTo>
                  <a:pt x="1807105" y="685800"/>
                </a:lnTo>
                <a:lnTo>
                  <a:pt x="1804466" y="698500"/>
                </a:lnTo>
                <a:lnTo>
                  <a:pt x="2005745" y="698500"/>
                </a:lnTo>
                <a:lnTo>
                  <a:pt x="1990824" y="635000"/>
                </a:lnTo>
                <a:lnTo>
                  <a:pt x="1971839" y="596900"/>
                </a:lnTo>
                <a:lnTo>
                  <a:pt x="1947391" y="558800"/>
                </a:lnTo>
                <a:lnTo>
                  <a:pt x="1918121" y="520700"/>
                </a:lnTo>
                <a:lnTo>
                  <a:pt x="1884673" y="495300"/>
                </a:lnTo>
                <a:lnTo>
                  <a:pt x="1847690" y="482600"/>
                </a:lnTo>
                <a:close/>
              </a:path>
              <a:path w="2010409" h="1536700">
                <a:moveTo>
                  <a:pt x="1660435" y="584200"/>
                </a:moveTo>
                <a:lnTo>
                  <a:pt x="1629812" y="596900"/>
                </a:lnTo>
                <a:lnTo>
                  <a:pt x="1689086" y="596900"/>
                </a:lnTo>
                <a:lnTo>
                  <a:pt x="1660435" y="584200"/>
                </a:lnTo>
                <a:close/>
              </a:path>
              <a:path w="2010409" h="1536700">
                <a:moveTo>
                  <a:pt x="1795533" y="393700"/>
                </a:moveTo>
                <a:lnTo>
                  <a:pt x="1412532" y="393700"/>
                </a:lnTo>
                <a:lnTo>
                  <a:pt x="1466990" y="406400"/>
                </a:lnTo>
                <a:lnTo>
                  <a:pt x="1475220" y="406400"/>
                </a:lnTo>
                <a:lnTo>
                  <a:pt x="1480288" y="419100"/>
                </a:lnTo>
                <a:lnTo>
                  <a:pt x="1478235" y="419100"/>
                </a:lnTo>
                <a:lnTo>
                  <a:pt x="1476183" y="431800"/>
                </a:lnTo>
                <a:lnTo>
                  <a:pt x="1387032" y="431800"/>
                </a:lnTo>
                <a:lnTo>
                  <a:pt x="1329711" y="457200"/>
                </a:lnTo>
                <a:lnTo>
                  <a:pt x="1292749" y="508000"/>
                </a:lnTo>
                <a:lnTo>
                  <a:pt x="1277367" y="571500"/>
                </a:lnTo>
                <a:lnTo>
                  <a:pt x="1276853" y="571500"/>
                </a:lnTo>
                <a:lnTo>
                  <a:pt x="1271266" y="584200"/>
                </a:lnTo>
                <a:lnTo>
                  <a:pt x="1613332" y="584200"/>
                </a:lnTo>
                <a:lnTo>
                  <a:pt x="1611823" y="571500"/>
                </a:lnTo>
                <a:lnTo>
                  <a:pt x="1617477" y="558800"/>
                </a:lnTo>
                <a:lnTo>
                  <a:pt x="1755604" y="558800"/>
                </a:lnTo>
                <a:lnTo>
                  <a:pt x="1765799" y="546100"/>
                </a:lnTo>
                <a:lnTo>
                  <a:pt x="1784330" y="508000"/>
                </a:lnTo>
                <a:lnTo>
                  <a:pt x="1797181" y="469900"/>
                </a:lnTo>
                <a:lnTo>
                  <a:pt x="1800526" y="419100"/>
                </a:lnTo>
                <a:lnTo>
                  <a:pt x="1795533" y="393700"/>
                </a:lnTo>
                <a:close/>
              </a:path>
              <a:path w="2010409" h="1536700">
                <a:moveTo>
                  <a:pt x="1755604" y="558800"/>
                </a:moveTo>
                <a:lnTo>
                  <a:pt x="1683694" y="558800"/>
                </a:lnTo>
                <a:lnTo>
                  <a:pt x="1705955" y="571500"/>
                </a:lnTo>
                <a:lnTo>
                  <a:pt x="1722291" y="584200"/>
                </a:lnTo>
                <a:lnTo>
                  <a:pt x="1734624" y="584200"/>
                </a:lnTo>
                <a:lnTo>
                  <a:pt x="1740501" y="571500"/>
                </a:lnTo>
                <a:lnTo>
                  <a:pt x="1745410" y="571500"/>
                </a:lnTo>
                <a:lnTo>
                  <a:pt x="1755604" y="558800"/>
                </a:lnTo>
                <a:close/>
              </a:path>
              <a:path w="2010409" h="1536700">
                <a:moveTo>
                  <a:pt x="358615" y="177800"/>
                </a:moveTo>
                <a:lnTo>
                  <a:pt x="304117" y="177800"/>
                </a:lnTo>
                <a:lnTo>
                  <a:pt x="261462" y="190500"/>
                </a:lnTo>
                <a:lnTo>
                  <a:pt x="220191" y="215900"/>
                </a:lnTo>
                <a:lnTo>
                  <a:pt x="181084" y="254000"/>
                </a:lnTo>
                <a:lnTo>
                  <a:pt x="144921" y="279400"/>
                </a:lnTo>
                <a:lnTo>
                  <a:pt x="112483" y="317500"/>
                </a:lnTo>
                <a:lnTo>
                  <a:pt x="84550" y="368300"/>
                </a:lnTo>
                <a:lnTo>
                  <a:pt x="61902" y="406400"/>
                </a:lnTo>
                <a:lnTo>
                  <a:pt x="45319" y="457200"/>
                </a:lnTo>
                <a:lnTo>
                  <a:pt x="35582" y="495300"/>
                </a:lnTo>
                <a:lnTo>
                  <a:pt x="33471" y="533400"/>
                </a:lnTo>
                <a:lnTo>
                  <a:pt x="35740" y="533400"/>
                </a:lnTo>
                <a:lnTo>
                  <a:pt x="40808" y="546100"/>
                </a:lnTo>
                <a:lnTo>
                  <a:pt x="53542" y="546100"/>
                </a:lnTo>
                <a:lnTo>
                  <a:pt x="70094" y="520700"/>
                </a:lnTo>
                <a:lnTo>
                  <a:pt x="87356" y="520700"/>
                </a:lnTo>
                <a:lnTo>
                  <a:pt x="105294" y="508000"/>
                </a:lnTo>
                <a:lnTo>
                  <a:pt x="123869" y="495300"/>
                </a:lnTo>
                <a:lnTo>
                  <a:pt x="1265548" y="495300"/>
                </a:lnTo>
                <a:lnTo>
                  <a:pt x="1277367" y="469900"/>
                </a:lnTo>
                <a:lnTo>
                  <a:pt x="1281991" y="457200"/>
                </a:lnTo>
                <a:lnTo>
                  <a:pt x="1280482" y="457200"/>
                </a:lnTo>
                <a:lnTo>
                  <a:pt x="1274316" y="444500"/>
                </a:lnTo>
                <a:lnTo>
                  <a:pt x="1255864" y="431800"/>
                </a:lnTo>
                <a:lnTo>
                  <a:pt x="902287" y="431800"/>
                </a:lnTo>
                <a:lnTo>
                  <a:pt x="888642" y="406400"/>
                </a:lnTo>
                <a:lnTo>
                  <a:pt x="865983" y="368300"/>
                </a:lnTo>
                <a:lnTo>
                  <a:pt x="844647" y="342900"/>
                </a:lnTo>
                <a:lnTo>
                  <a:pt x="356045" y="342900"/>
                </a:lnTo>
                <a:lnTo>
                  <a:pt x="353477" y="330200"/>
                </a:lnTo>
                <a:lnTo>
                  <a:pt x="350123" y="317500"/>
                </a:lnTo>
                <a:lnTo>
                  <a:pt x="345866" y="292100"/>
                </a:lnTo>
                <a:lnTo>
                  <a:pt x="347100" y="254000"/>
                </a:lnTo>
                <a:lnTo>
                  <a:pt x="360220" y="190500"/>
                </a:lnTo>
                <a:lnTo>
                  <a:pt x="360886" y="190500"/>
                </a:lnTo>
                <a:lnTo>
                  <a:pt x="358615" y="177800"/>
                </a:lnTo>
                <a:close/>
              </a:path>
              <a:path w="2010409" h="1536700">
                <a:moveTo>
                  <a:pt x="422969" y="508000"/>
                </a:moveTo>
                <a:lnTo>
                  <a:pt x="144818" y="508000"/>
                </a:lnTo>
                <a:lnTo>
                  <a:pt x="144116" y="520700"/>
                </a:lnTo>
                <a:lnTo>
                  <a:pt x="419083" y="520700"/>
                </a:lnTo>
                <a:lnTo>
                  <a:pt x="422969" y="508000"/>
                </a:lnTo>
                <a:close/>
              </a:path>
              <a:path w="2010409" h="1536700">
                <a:moveTo>
                  <a:pt x="1113195" y="381000"/>
                </a:moveTo>
                <a:lnTo>
                  <a:pt x="1064763" y="381000"/>
                </a:lnTo>
                <a:lnTo>
                  <a:pt x="1020618" y="393700"/>
                </a:lnTo>
                <a:lnTo>
                  <a:pt x="981750" y="406400"/>
                </a:lnTo>
                <a:lnTo>
                  <a:pt x="949148" y="419100"/>
                </a:lnTo>
                <a:lnTo>
                  <a:pt x="923803" y="431800"/>
                </a:lnTo>
                <a:lnTo>
                  <a:pt x="1255864" y="431800"/>
                </a:lnTo>
                <a:lnTo>
                  <a:pt x="1218961" y="406400"/>
                </a:lnTo>
                <a:lnTo>
                  <a:pt x="1164924" y="393700"/>
                </a:lnTo>
                <a:lnTo>
                  <a:pt x="1113195" y="381000"/>
                </a:lnTo>
                <a:close/>
              </a:path>
              <a:path w="2010409" h="1536700">
                <a:moveTo>
                  <a:pt x="1783755" y="355600"/>
                </a:moveTo>
                <a:lnTo>
                  <a:pt x="1167634" y="355600"/>
                </a:lnTo>
                <a:lnTo>
                  <a:pt x="1212512" y="381000"/>
                </a:lnTo>
                <a:lnTo>
                  <a:pt x="1255910" y="393700"/>
                </a:lnTo>
                <a:lnTo>
                  <a:pt x="1297438" y="431800"/>
                </a:lnTo>
                <a:lnTo>
                  <a:pt x="1315903" y="431800"/>
                </a:lnTo>
                <a:lnTo>
                  <a:pt x="1336548" y="419100"/>
                </a:lnTo>
                <a:lnTo>
                  <a:pt x="1368905" y="406400"/>
                </a:lnTo>
                <a:lnTo>
                  <a:pt x="1412532" y="393700"/>
                </a:lnTo>
                <a:lnTo>
                  <a:pt x="1795533" y="393700"/>
                </a:lnTo>
                <a:lnTo>
                  <a:pt x="1790540" y="368300"/>
                </a:lnTo>
                <a:lnTo>
                  <a:pt x="1783755" y="355600"/>
                </a:lnTo>
                <a:close/>
              </a:path>
              <a:path w="2010409" h="1536700">
                <a:moveTo>
                  <a:pt x="1355916" y="228600"/>
                </a:moveTo>
                <a:lnTo>
                  <a:pt x="706926" y="228600"/>
                </a:lnTo>
                <a:lnTo>
                  <a:pt x="742107" y="241300"/>
                </a:lnTo>
                <a:lnTo>
                  <a:pt x="776253" y="254000"/>
                </a:lnTo>
                <a:lnTo>
                  <a:pt x="809321" y="266700"/>
                </a:lnTo>
                <a:lnTo>
                  <a:pt x="844420" y="304800"/>
                </a:lnTo>
                <a:lnTo>
                  <a:pt x="873546" y="330200"/>
                </a:lnTo>
                <a:lnTo>
                  <a:pt x="896893" y="355600"/>
                </a:lnTo>
                <a:lnTo>
                  <a:pt x="914651" y="381000"/>
                </a:lnTo>
                <a:lnTo>
                  <a:pt x="918761" y="393700"/>
                </a:lnTo>
                <a:lnTo>
                  <a:pt x="934722" y="393700"/>
                </a:lnTo>
                <a:lnTo>
                  <a:pt x="981139" y="368300"/>
                </a:lnTo>
                <a:lnTo>
                  <a:pt x="1028029" y="355600"/>
                </a:lnTo>
                <a:lnTo>
                  <a:pt x="1783755" y="355600"/>
                </a:lnTo>
                <a:lnTo>
                  <a:pt x="1763399" y="317500"/>
                </a:lnTo>
                <a:lnTo>
                  <a:pt x="1730279" y="279400"/>
                </a:lnTo>
                <a:lnTo>
                  <a:pt x="1702508" y="254000"/>
                </a:lnTo>
                <a:lnTo>
                  <a:pt x="1365678" y="254000"/>
                </a:lnTo>
                <a:lnTo>
                  <a:pt x="1360539" y="241300"/>
                </a:lnTo>
                <a:lnTo>
                  <a:pt x="1355916" y="228600"/>
                </a:lnTo>
                <a:close/>
              </a:path>
              <a:path w="2010409" h="1536700">
                <a:moveTo>
                  <a:pt x="1461377" y="177800"/>
                </a:moveTo>
                <a:lnTo>
                  <a:pt x="397150" y="177800"/>
                </a:lnTo>
                <a:lnTo>
                  <a:pt x="378918" y="241300"/>
                </a:lnTo>
                <a:lnTo>
                  <a:pt x="374992" y="279400"/>
                </a:lnTo>
                <a:lnTo>
                  <a:pt x="378292" y="317500"/>
                </a:lnTo>
                <a:lnTo>
                  <a:pt x="381736" y="330200"/>
                </a:lnTo>
                <a:lnTo>
                  <a:pt x="384818" y="330200"/>
                </a:lnTo>
                <a:lnTo>
                  <a:pt x="380772" y="342900"/>
                </a:lnTo>
                <a:lnTo>
                  <a:pt x="844647" y="342900"/>
                </a:lnTo>
                <a:lnTo>
                  <a:pt x="833979" y="330200"/>
                </a:lnTo>
                <a:lnTo>
                  <a:pt x="792300" y="292100"/>
                </a:lnTo>
                <a:lnTo>
                  <a:pt x="744834" y="266700"/>
                </a:lnTo>
                <a:lnTo>
                  <a:pt x="571974" y="266700"/>
                </a:lnTo>
                <a:lnTo>
                  <a:pt x="569918" y="254000"/>
                </a:lnTo>
                <a:lnTo>
                  <a:pt x="567863" y="254000"/>
                </a:lnTo>
                <a:lnTo>
                  <a:pt x="572487" y="241300"/>
                </a:lnTo>
                <a:lnTo>
                  <a:pt x="580195" y="241300"/>
                </a:lnTo>
                <a:lnTo>
                  <a:pt x="603308" y="228600"/>
                </a:lnTo>
                <a:lnTo>
                  <a:pt x="1357071" y="228600"/>
                </a:lnTo>
                <a:lnTo>
                  <a:pt x="1363751" y="215900"/>
                </a:lnTo>
                <a:lnTo>
                  <a:pt x="1371563" y="215900"/>
                </a:lnTo>
                <a:lnTo>
                  <a:pt x="1390791" y="203200"/>
                </a:lnTo>
                <a:lnTo>
                  <a:pt x="1420905" y="190500"/>
                </a:lnTo>
                <a:lnTo>
                  <a:pt x="1461377" y="177800"/>
                </a:lnTo>
                <a:close/>
              </a:path>
              <a:path w="2010409" h="1536700">
                <a:moveTo>
                  <a:pt x="695014" y="254000"/>
                </a:moveTo>
                <a:lnTo>
                  <a:pt x="642978" y="254000"/>
                </a:lnTo>
                <a:lnTo>
                  <a:pt x="588865" y="266700"/>
                </a:lnTo>
                <a:lnTo>
                  <a:pt x="744834" y="266700"/>
                </a:lnTo>
                <a:lnTo>
                  <a:pt x="695014" y="254000"/>
                </a:lnTo>
                <a:close/>
              </a:path>
              <a:path w="2010409" h="1536700">
                <a:moveTo>
                  <a:pt x="1592930" y="203200"/>
                </a:moveTo>
                <a:lnTo>
                  <a:pt x="1481582" y="203200"/>
                </a:lnTo>
                <a:lnTo>
                  <a:pt x="1459283" y="215900"/>
                </a:lnTo>
                <a:lnTo>
                  <a:pt x="1426214" y="215900"/>
                </a:lnTo>
                <a:lnTo>
                  <a:pt x="1402013" y="228600"/>
                </a:lnTo>
                <a:lnTo>
                  <a:pt x="1387060" y="241300"/>
                </a:lnTo>
                <a:lnTo>
                  <a:pt x="1381735" y="241300"/>
                </a:lnTo>
                <a:lnTo>
                  <a:pt x="1375055" y="254000"/>
                </a:lnTo>
                <a:lnTo>
                  <a:pt x="1702508" y="254000"/>
                </a:lnTo>
                <a:lnTo>
                  <a:pt x="1688622" y="241300"/>
                </a:lnTo>
                <a:lnTo>
                  <a:pt x="1641737" y="215900"/>
                </a:lnTo>
                <a:lnTo>
                  <a:pt x="1592930" y="203200"/>
                </a:lnTo>
                <a:close/>
              </a:path>
              <a:path w="2010409" h="1536700">
                <a:moveTo>
                  <a:pt x="784978" y="0"/>
                </a:moveTo>
                <a:lnTo>
                  <a:pt x="690917" y="0"/>
                </a:lnTo>
                <a:lnTo>
                  <a:pt x="590874" y="25400"/>
                </a:lnTo>
                <a:lnTo>
                  <a:pt x="543287" y="50800"/>
                </a:lnTo>
                <a:lnTo>
                  <a:pt x="498959" y="76200"/>
                </a:lnTo>
                <a:lnTo>
                  <a:pt x="459116" y="101600"/>
                </a:lnTo>
                <a:lnTo>
                  <a:pt x="424985" y="139700"/>
                </a:lnTo>
                <a:lnTo>
                  <a:pt x="397793" y="177800"/>
                </a:lnTo>
                <a:lnTo>
                  <a:pt x="959867" y="177800"/>
                </a:lnTo>
                <a:lnTo>
                  <a:pt x="960894" y="165100"/>
                </a:lnTo>
                <a:lnTo>
                  <a:pt x="961523" y="152400"/>
                </a:lnTo>
                <a:lnTo>
                  <a:pt x="956703" y="114300"/>
                </a:lnTo>
                <a:lnTo>
                  <a:pt x="938685" y="76200"/>
                </a:lnTo>
                <a:lnTo>
                  <a:pt x="899719" y="38100"/>
                </a:lnTo>
                <a:lnTo>
                  <a:pt x="826749" y="12700"/>
                </a:lnTo>
                <a:lnTo>
                  <a:pt x="784978" y="0"/>
                </a:lnTo>
                <a:close/>
              </a:path>
              <a:path w="2010409" h="1536700">
                <a:moveTo>
                  <a:pt x="1165311" y="25400"/>
                </a:moveTo>
                <a:lnTo>
                  <a:pt x="1066134" y="25400"/>
                </a:lnTo>
                <a:lnTo>
                  <a:pt x="1022335" y="38100"/>
                </a:lnTo>
                <a:lnTo>
                  <a:pt x="984496" y="50800"/>
                </a:lnTo>
                <a:lnTo>
                  <a:pt x="976963" y="50800"/>
                </a:lnTo>
                <a:lnTo>
                  <a:pt x="972374" y="63500"/>
                </a:lnTo>
                <a:lnTo>
                  <a:pt x="971156" y="63500"/>
                </a:lnTo>
                <a:lnTo>
                  <a:pt x="973739" y="76200"/>
                </a:lnTo>
                <a:lnTo>
                  <a:pt x="982659" y="101600"/>
                </a:lnTo>
                <a:lnTo>
                  <a:pt x="988527" y="127000"/>
                </a:lnTo>
                <a:lnTo>
                  <a:pt x="991215" y="139700"/>
                </a:lnTo>
                <a:lnTo>
                  <a:pt x="990598" y="165100"/>
                </a:lnTo>
                <a:lnTo>
                  <a:pt x="990085" y="177800"/>
                </a:lnTo>
                <a:lnTo>
                  <a:pt x="1466959" y="177800"/>
                </a:lnTo>
                <a:lnTo>
                  <a:pt x="1470301" y="165100"/>
                </a:lnTo>
                <a:lnTo>
                  <a:pt x="1468435" y="165100"/>
                </a:lnTo>
                <a:lnTo>
                  <a:pt x="1441935" y="127000"/>
                </a:lnTo>
                <a:lnTo>
                  <a:pt x="1407207" y="101600"/>
                </a:lnTo>
                <a:lnTo>
                  <a:pt x="1365826" y="76200"/>
                </a:lnTo>
                <a:lnTo>
                  <a:pt x="1319369" y="63500"/>
                </a:lnTo>
                <a:lnTo>
                  <a:pt x="1165311" y="25400"/>
                </a:lnTo>
                <a:close/>
              </a:path>
            </a:pathLst>
          </a:custGeom>
          <a:solidFill>
            <a:srgbClr val="F0BE5E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id="{94824039-DDB8-6E05-5FEF-963874175266}"/>
              </a:ext>
            </a:extLst>
          </p:cNvPr>
          <p:cNvSpPr txBox="1"/>
          <p:nvPr/>
        </p:nvSpPr>
        <p:spPr>
          <a:xfrm>
            <a:off x="7966561" y="4308295"/>
            <a:ext cx="2409359" cy="3545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sz="2200" spc="24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object 17">
            <a:extLst>
              <a:ext uri="{FF2B5EF4-FFF2-40B4-BE49-F238E27FC236}">
                <a16:creationId xmlns:a16="http://schemas.microsoft.com/office/drawing/2014/main" id="{D33E5181-5A33-E31C-1831-AAAF6ACE3075}"/>
              </a:ext>
            </a:extLst>
          </p:cNvPr>
          <p:cNvGrpSpPr/>
          <p:nvPr/>
        </p:nvGrpSpPr>
        <p:grpSpPr>
          <a:xfrm>
            <a:off x="8855424" y="4742085"/>
            <a:ext cx="251460" cy="1476553"/>
            <a:chOff x="9907551" y="5455331"/>
            <a:chExt cx="251460" cy="1476553"/>
          </a:xfrm>
        </p:grpSpPr>
        <p:sp>
          <p:nvSpPr>
            <p:cNvPr id="50" name="object 18">
              <a:extLst>
                <a:ext uri="{FF2B5EF4-FFF2-40B4-BE49-F238E27FC236}">
                  <a16:creationId xmlns:a16="http://schemas.microsoft.com/office/drawing/2014/main" id="{E7DFADD3-4731-EEC4-775D-F58ECF4118F7}"/>
                </a:ext>
              </a:extLst>
            </p:cNvPr>
            <p:cNvSpPr/>
            <p:nvPr/>
          </p:nvSpPr>
          <p:spPr>
            <a:xfrm>
              <a:off x="10033202" y="5455331"/>
              <a:ext cx="0" cy="1256665"/>
            </a:xfrm>
            <a:custGeom>
              <a:avLst/>
              <a:gdLst/>
              <a:ahLst/>
              <a:cxnLst/>
              <a:rect l="l" t="t" r="r" b="b"/>
              <a:pathLst>
                <a:path h="1256665">
                  <a:moveTo>
                    <a:pt x="0" y="1256506"/>
                  </a:moveTo>
                  <a:lnTo>
                    <a:pt x="0" y="1225093"/>
                  </a:lnTo>
                  <a:lnTo>
                    <a:pt x="0" y="0"/>
                  </a:lnTo>
                </a:path>
              </a:pathLst>
            </a:custGeom>
            <a:ln w="62825">
              <a:solidFill>
                <a:srgbClr val="EBA51A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62" name="object 19">
              <a:extLst>
                <a:ext uri="{FF2B5EF4-FFF2-40B4-BE49-F238E27FC236}">
                  <a16:creationId xmlns:a16="http://schemas.microsoft.com/office/drawing/2014/main" id="{8FF70FD4-7B8F-F820-ED86-77D6215FADC5}"/>
                </a:ext>
              </a:extLst>
            </p:cNvPr>
            <p:cNvSpPr/>
            <p:nvPr/>
          </p:nvSpPr>
          <p:spPr>
            <a:xfrm>
              <a:off x="9907551" y="6680424"/>
              <a:ext cx="251460" cy="251460"/>
            </a:xfrm>
            <a:custGeom>
              <a:avLst/>
              <a:gdLst/>
              <a:ahLst/>
              <a:cxnLst/>
              <a:rect l="l" t="t" r="r" b="b"/>
              <a:pathLst>
                <a:path w="251459" h="251459">
                  <a:moveTo>
                    <a:pt x="251301" y="0"/>
                  </a:moveTo>
                  <a:lnTo>
                    <a:pt x="0" y="0"/>
                  </a:lnTo>
                  <a:lnTo>
                    <a:pt x="125650" y="251301"/>
                  </a:lnTo>
                  <a:lnTo>
                    <a:pt x="251301" y="0"/>
                  </a:lnTo>
                  <a:close/>
                </a:path>
              </a:pathLst>
            </a:custGeom>
            <a:solidFill>
              <a:srgbClr val="EBA51A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grpSp>
        <p:nvGrpSpPr>
          <p:cNvPr id="35" name="object 20">
            <a:extLst>
              <a:ext uri="{FF2B5EF4-FFF2-40B4-BE49-F238E27FC236}">
                <a16:creationId xmlns:a16="http://schemas.microsoft.com/office/drawing/2014/main" id="{109592CE-CE87-2745-C8F4-D75EC185F372}"/>
              </a:ext>
            </a:extLst>
          </p:cNvPr>
          <p:cNvGrpSpPr/>
          <p:nvPr/>
        </p:nvGrpSpPr>
        <p:grpSpPr>
          <a:xfrm>
            <a:off x="14781801" y="4527432"/>
            <a:ext cx="1917782" cy="1796291"/>
            <a:chOff x="15833928" y="5240678"/>
            <a:chExt cx="1917782" cy="1796291"/>
          </a:xfrm>
        </p:grpSpPr>
        <p:sp>
          <p:nvSpPr>
            <p:cNvPr id="42" name="object 21">
              <a:extLst>
                <a:ext uri="{FF2B5EF4-FFF2-40B4-BE49-F238E27FC236}">
                  <a16:creationId xmlns:a16="http://schemas.microsoft.com/office/drawing/2014/main" id="{051DA250-6BAF-3962-616A-5280BFD5E42F}"/>
                </a:ext>
              </a:extLst>
            </p:cNvPr>
            <p:cNvSpPr/>
            <p:nvPr/>
          </p:nvSpPr>
          <p:spPr>
            <a:xfrm>
              <a:off x="15833928" y="5855869"/>
              <a:ext cx="1539875" cy="1181100"/>
            </a:xfrm>
            <a:custGeom>
              <a:avLst/>
              <a:gdLst/>
              <a:ahLst/>
              <a:cxnLst/>
              <a:rect l="l" t="t" r="r" b="b"/>
              <a:pathLst>
                <a:path w="1539875" h="1181100">
                  <a:moveTo>
                    <a:pt x="607793" y="1035050"/>
                  </a:moveTo>
                  <a:lnTo>
                    <a:pt x="422645" y="1035050"/>
                  </a:lnTo>
                  <a:lnTo>
                    <a:pt x="411692" y="1076960"/>
                  </a:lnTo>
                  <a:lnTo>
                    <a:pt x="394121" y="1117600"/>
                  </a:lnTo>
                  <a:lnTo>
                    <a:pt x="377803" y="1150620"/>
                  </a:lnTo>
                  <a:lnTo>
                    <a:pt x="370615" y="1163320"/>
                  </a:lnTo>
                  <a:lnTo>
                    <a:pt x="462371" y="1181100"/>
                  </a:lnTo>
                  <a:lnTo>
                    <a:pt x="607793" y="1035050"/>
                  </a:lnTo>
                  <a:close/>
                </a:path>
                <a:path w="1539875" h="1181100">
                  <a:moveTo>
                    <a:pt x="167165" y="867410"/>
                  </a:moveTo>
                  <a:lnTo>
                    <a:pt x="167070" y="885190"/>
                  </a:lnTo>
                  <a:lnTo>
                    <a:pt x="166955" y="906780"/>
                  </a:lnTo>
                  <a:lnTo>
                    <a:pt x="180681" y="943610"/>
                  </a:lnTo>
                  <a:lnTo>
                    <a:pt x="205968" y="977900"/>
                  </a:lnTo>
                  <a:lnTo>
                    <a:pt x="240439" y="1005840"/>
                  </a:lnTo>
                  <a:lnTo>
                    <a:pt x="281719" y="1026160"/>
                  </a:lnTo>
                  <a:lnTo>
                    <a:pt x="327430" y="1038860"/>
                  </a:lnTo>
                  <a:lnTo>
                    <a:pt x="375198" y="1042670"/>
                  </a:lnTo>
                  <a:lnTo>
                    <a:pt x="422645" y="1035050"/>
                  </a:lnTo>
                  <a:lnTo>
                    <a:pt x="607793" y="1035050"/>
                  </a:lnTo>
                  <a:lnTo>
                    <a:pt x="646994" y="995680"/>
                  </a:lnTo>
                  <a:lnTo>
                    <a:pt x="581215" y="980440"/>
                  </a:lnTo>
                  <a:lnTo>
                    <a:pt x="531175" y="962660"/>
                  </a:lnTo>
                  <a:lnTo>
                    <a:pt x="494643" y="944880"/>
                  </a:lnTo>
                  <a:lnTo>
                    <a:pt x="469387" y="928370"/>
                  </a:lnTo>
                  <a:lnTo>
                    <a:pt x="459544" y="923290"/>
                  </a:lnTo>
                  <a:lnTo>
                    <a:pt x="449051" y="919480"/>
                  </a:lnTo>
                  <a:lnTo>
                    <a:pt x="382860" y="919480"/>
                  </a:lnTo>
                  <a:lnTo>
                    <a:pt x="355209" y="918210"/>
                  </a:lnTo>
                  <a:lnTo>
                    <a:pt x="324606" y="915670"/>
                  </a:lnTo>
                  <a:lnTo>
                    <a:pt x="289435" y="909320"/>
                  </a:lnTo>
                  <a:lnTo>
                    <a:pt x="250758" y="900430"/>
                  </a:lnTo>
                  <a:lnTo>
                    <a:pt x="209646" y="886460"/>
                  </a:lnTo>
                  <a:lnTo>
                    <a:pt x="167165" y="867410"/>
                  </a:lnTo>
                  <a:close/>
                </a:path>
                <a:path w="1539875" h="1181100">
                  <a:moveTo>
                    <a:pt x="1050760" y="894080"/>
                  </a:moveTo>
                  <a:lnTo>
                    <a:pt x="450037" y="894080"/>
                  </a:lnTo>
                  <a:lnTo>
                    <a:pt x="457204" y="895350"/>
                  </a:lnTo>
                  <a:lnTo>
                    <a:pt x="464001" y="897890"/>
                  </a:lnTo>
                  <a:lnTo>
                    <a:pt x="507278" y="923290"/>
                  </a:lnTo>
                  <a:lnTo>
                    <a:pt x="542438" y="941070"/>
                  </a:lnTo>
                  <a:lnTo>
                    <a:pt x="588248" y="957580"/>
                  </a:lnTo>
                  <a:lnTo>
                    <a:pt x="644375" y="972820"/>
                  </a:lnTo>
                  <a:lnTo>
                    <a:pt x="710482" y="982980"/>
                  </a:lnTo>
                  <a:lnTo>
                    <a:pt x="786236" y="985520"/>
                  </a:lnTo>
                  <a:lnTo>
                    <a:pt x="822962" y="984250"/>
                  </a:lnTo>
                  <a:lnTo>
                    <a:pt x="863059" y="979170"/>
                  </a:lnTo>
                  <a:lnTo>
                    <a:pt x="905887" y="971550"/>
                  </a:lnTo>
                  <a:lnTo>
                    <a:pt x="950806" y="960120"/>
                  </a:lnTo>
                  <a:lnTo>
                    <a:pt x="996647" y="939800"/>
                  </a:lnTo>
                  <a:lnTo>
                    <a:pt x="1035758" y="911860"/>
                  </a:lnTo>
                  <a:lnTo>
                    <a:pt x="1050760" y="894080"/>
                  </a:lnTo>
                  <a:close/>
                </a:path>
                <a:path w="1539875" h="1181100">
                  <a:moveTo>
                    <a:pt x="426948" y="916940"/>
                  </a:moveTo>
                  <a:lnTo>
                    <a:pt x="406970" y="918210"/>
                  </a:lnTo>
                  <a:lnTo>
                    <a:pt x="382860" y="919480"/>
                  </a:lnTo>
                  <a:lnTo>
                    <a:pt x="449051" y="919480"/>
                  </a:lnTo>
                  <a:lnTo>
                    <a:pt x="426948" y="916940"/>
                  </a:lnTo>
                  <a:close/>
                </a:path>
                <a:path w="1539875" h="1181100">
                  <a:moveTo>
                    <a:pt x="551336" y="378460"/>
                  </a:moveTo>
                  <a:lnTo>
                    <a:pt x="99838" y="378460"/>
                  </a:lnTo>
                  <a:lnTo>
                    <a:pt x="105722" y="379730"/>
                  </a:lnTo>
                  <a:lnTo>
                    <a:pt x="108864" y="384810"/>
                  </a:lnTo>
                  <a:lnTo>
                    <a:pt x="113198" y="389890"/>
                  </a:lnTo>
                  <a:lnTo>
                    <a:pt x="110026" y="398780"/>
                  </a:lnTo>
                  <a:lnTo>
                    <a:pt x="103335" y="401320"/>
                  </a:lnTo>
                  <a:lnTo>
                    <a:pt x="84274" y="410210"/>
                  </a:lnTo>
                  <a:lnTo>
                    <a:pt x="51766" y="434340"/>
                  </a:lnTo>
                  <a:lnTo>
                    <a:pt x="14737" y="490220"/>
                  </a:lnTo>
                  <a:lnTo>
                    <a:pt x="2391" y="534670"/>
                  </a:lnTo>
                  <a:lnTo>
                    <a:pt x="0" y="581660"/>
                  </a:lnTo>
                  <a:lnTo>
                    <a:pt x="6579" y="628650"/>
                  </a:lnTo>
                  <a:lnTo>
                    <a:pt x="21147" y="675640"/>
                  </a:lnTo>
                  <a:lnTo>
                    <a:pt x="42721" y="720090"/>
                  </a:lnTo>
                  <a:lnTo>
                    <a:pt x="70319" y="759460"/>
                  </a:lnTo>
                  <a:lnTo>
                    <a:pt x="102958" y="795020"/>
                  </a:lnTo>
                  <a:lnTo>
                    <a:pt x="139768" y="824230"/>
                  </a:lnTo>
                  <a:lnTo>
                    <a:pt x="166124" y="839470"/>
                  </a:lnTo>
                  <a:lnTo>
                    <a:pt x="171959" y="843280"/>
                  </a:lnTo>
                  <a:lnTo>
                    <a:pt x="227061" y="869950"/>
                  </a:lnTo>
                  <a:lnTo>
                    <a:pt x="279829" y="885190"/>
                  </a:lnTo>
                  <a:lnTo>
                    <a:pt x="330132" y="892810"/>
                  </a:lnTo>
                  <a:lnTo>
                    <a:pt x="375612" y="896620"/>
                  </a:lnTo>
                  <a:lnTo>
                    <a:pt x="413915" y="896620"/>
                  </a:lnTo>
                  <a:lnTo>
                    <a:pt x="442686" y="894080"/>
                  </a:lnTo>
                  <a:lnTo>
                    <a:pt x="1050760" y="894080"/>
                  </a:lnTo>
                  <a:lnTo>
                    <a:pt x="1065762" y="876300"/>
                  </a:lnTo>
                  <a:lnTo>
                    <a:pt x="1084281" y="835660"/>
                  </a:lnTo>
                  <a:lnTo>
                    <a:pt x="1084410" y="834390"/>
                  </a:lnTo>
                  <a:lnTo>
                    <a:pt x="890170" y="834390"/>
                  </a:lnTo>
                  <a:lnTo>
                    <a:pt x="886285" y="831850"/>
                  </a:lnTo>
                  <a:lnTo>
                    <a:pt x="883521" y="828040"/>
                  </a:lnTo>
                  <a:lnTo>
                    <a:pt x="857982" y="801370"/>
                  </a:lnTo>
                  <a:lnTo>
                    <a:pt x="838981" y="789940"/>
                  </a:lnTo>
                  <a:lnTo>
                    <a:pt x="610754" y="789940"/>
                  </a:lnTo>
                  <a:lnTo>
                    <a:pt x="604880" y="788670"/>
                  </a:lnTo>
                  <a:lnTo>
                    <a:pt x="556902" y="731520"/>
                  </a:lnTo>
                  <a:lnTo>
                    <a:pt x="505052" y="695960"/>
                  </a:lnTo>
                  <a:lnTo>
                    <a:pt x="451204" y="673100"/>
                  </a:lnTo>
                  <a:lnTo>
                    <a:pt x="400384" y="660400"/>
                  </a:lnTo>
                  <a:lnTo>
                    <a:pt x="357620" y="655320"/>
                  </a:lnTo>
                  <a:lnTo>
                    <a:pt x="327939" y="654050"/>
                  </a:lnTo>
                  <a:lnTo>
                    <a:pt x="293486" y="654050"/>
                  </a:lnTo>
                  <a:lnTo>
                    <a:pt x="290732" y="651510"/>
                  </a:lnTo>
                  <a:lnTo>
                    <a:pt x="288376" y="648970"/>
                  </a:lnTo>
                  <a:lnTo>
                    <a:pt x="287591" y="646430"/>
                  </a:lnTo>
                  <a:lnTo>
                    <a:pt x="274620" y="614680"/>
                  </a:lnTo>
                  <a:lnTo>
                    <a:pt x="250220" y="582930"/>
                  </a:lnTo>
                  <a:lnTo>
                    <a:pt x="215785" y="553720"/>
                  </a:lnTo>
                  <a:lnTo>
                    <a:pt x="167584" y="529590"/>
                  </a:lnTo>
                  <a:lnTo>
                    <a:pt x="163553" y="524510"/>
                  </a:lnTo>
                  <a:lnTo>
                    <a:pt x="165521" y="511810"/>
                  </a:lnTo>
                  <a:lnTo>
                    <a:pt x="173019" y="506730"/>
                  </a:lnTo>
                  <a:lnTo>
                    <a:pt x="352683" y="506730"/>
                  </a:lnTo>
                  <a:lnTo>
                    <a:pt x="351397" y="478790"/>
                  </a:lnTo>
                  <a:lnTo>
                    <a:pt x="351280" y="476250"/>
                  </a:lnTo>
                  <a:lnTo>
                    <a:pt x="339319" y="440690"/>
                  </a:lnTo>
                  <a:lnTo>
                    <a:pt x="319444" y="412750"/>
                  </a:lnTo>
                  <a:lnTo>
                    <a:pt x="315119" y="408940"/>
                  </a:lnTo>
                  <a:lnTo>
                    <a:pt x="314623" y="403860"/>
                  </a:lnTo>
                  <a:lnTo>
                    <a:pt x="314500" y="402590"/>
                  </a:lnTo>
                  <a:lnTo>
                    <a:pt x="314376" y="401320"/>
                  </a:lnTo>
                  <a:lnTo>
                    <a:pt x="320868" y="393700"/>
                  </a:lnTo>
                  <a:lnTo>
                    <a:pt x="323852" y="392430"/>
                  </a:lnTo>
                  <a:lnTo>
                    <a:pt x="550661" y="392430"/>
                  </a:lnTo>
                  <a:lnTo>
                    <a:pt x="549698" y="389890"/>
                  </a:lnTo>
                  <a:lnTo>
                    <a:pt x="548128" y="383540"/>
                  </a:lnTo>
                  <a:lnTo>
                    <a:pt x="551336" y="378460"/>
                  </a:lnTo>
                  <a:close/>
                </a:path>
                <a:path w="1539875" h="1181100">
                  <a:moveTo>
                    <a:pt x="1032121" y="650240"/>
                  </a:moveTo>
                  <a:lnTo>
                    <a:pt x="839396" y="650240"/>
                  </a:lnTo>
                  <a:lnTo>
                    <a:pt x="846129" y="654050"/>
                  </a:lnTo>
                  <a:lnTo>
                    <a:pt x="850066" y="666750"/>
                  </a:lnTo>
                  <a:lnTo>
                    <a:pt x="846506" y="671830"/>
                  </a:lnTo>
                  <a:lnTo>
                    <a:pt x="840600" y="674370"/>
                  </a:lnTo>
                  <a:lnTo>
                    <a:pt x="808365" y="694690"/>
                  </a:lnTo>
                  <a:lnTo>
                    <a:pt x="794658" y="716280"/>
                  </a:lnTo>
                  <a:lnTo>
                    <a:pt x="792022" y="734060"/>
                  </a:lnTo>
                  <a:lnTo>
                    <a:pt x="793000" y="741680"/>
                  </a:lnTo>
                  <a:lnTo>
                    <a:pt x="793785" y="745490"/>
                  </a:lnTo>
                  <a:lnTo>
                    <a:pt x="796487" y="748030"/>
                  </a:lnTo>
                  <a:lnTo>
                    <a:pt x="799638" y="748030"/>
                  </a:lnTo>
                  <a:lnTo>
                    <a:pt x="831681" y="759460"/>
                  </a:lnTo>
                  <a:lnTo>
                    <a:pt x="859992" y="774700"/>
                  </a:lnTo>
                  <a:lnTo>
                    <a:pt x="883805" y="793750"/>
                  </a:lnTo>
                  <a:lnTo>
                    <a:pt x="902347" y="815340"/>
                  </a:lnTo>
                  <a:lnTo>
                    <a:pt x="905886" y="820420"/>
                  </a:lnTo>
                  <a:lnTo>
                    <a:pt x="905101" y="828040"/>
                  </a:lnTo>
                  <a:lnTo>
                    <a:pt x="900379" y="831850"/>
                  </a:lnTo>
                  <a:lnTo>
                    <a:pt x="896463" y="834390"/>
                  </a:lnTo>
                  <a:lnTo>
                    <a:pt x="1084410" y="834390"/>
                  </a:lnTo>
                  <a:lnTo>
                    <a:pt x="1088938" y="789940"/>
                  </a:lnTo>
                  <a:lnTo>
                    <a:pt x="1079053" y="739140"/>
                  </a:lnTo>
                  <a:lnTo>
                    <a:pt x="1062571" y="695960"/>
                  </a:lnTo>
                  <a:lnTo>
                    <a:pt x="1039183" y="657860"/>
                  </a:lnTo>
                  <a:lnTo>
                    <a:pt x="1032121" y="650240"/>
                  </a:lnTo>
                  <a:close/>
                </a:path>
                <a:path w="1539875" h="1181100">
                  <a:moveTo>
                    <a:pt x="1145194" y="581660"/>
                  </a:moveTo>
                  <a:lnTo>
                    <a:pt x="1084509" y="598170"/>
                  </a:lnTo>
                  <a:lnTo>
                    <a:pt x="1047191" y="621030"/>
                  </a:lnTo>
                  <a:lnTo>
                    <a:pt x="1046060" y="629920"/>
                  </a:lnTo>
                  <a:lnTo>
                    <a:pt x="1062465" y="650240"/>
                  </a:lnTo>
                  <a:lnTo>
                    <a:pt x="1072698" y="666750"/>
                  </a:lnTo>
                  <a:lnTo>
                    <a:pt x="1097450" y="720090"/>
                  </a:lnTo>
                  <a:lnTo>
                    <a:pt x="1108885" y="764540"/>
                  </a:lnTo>
                  <a:lnTo>
                    <a:pt x="1112550" y="789940"/>
                  </a:lnTo>
                  <a:lnTo>
                    <a:pt x="1143961" y="797560"/>
                  </a:lnTo>
                  <a:lnTo>
                    <a:pt x="1181868" y="802640"/>
                  </a:lnTo>
                  <a:lnTo>
                    <a:pt x="1224551" y="803910"/>
                  </a:lnTo>
                  <a:lnTo>
                    <a:pt x="1270287" y="801370"/>
                  </a:lnTo>
                  <a:lnTo>
                    <a:pt x="1317356" y="795020"/>
                  </a:lnTo>
                  <a:lnTo>
                    <a:pt x="1364036" y="782320"/>
                  </a:lnTo>
                  <a:lnTo>
                    <a:pt x="1408607" y="764540"/>
                  </a:lnTo>
                  <a:lnTo>
                    <a:pt x="1449346" y="741680"/>
                  </a:lnTo>
                  <a:lnTo>
                    <a:pt x="1484533" y="711200"/>
                  </a:lnTo>
                  <a:lnTo>
                    <a:pt x="1512446" y="675640"/>
                  </a:lnTo>
                  <a:lnTo>
                    <a:pt x="1517311" y="664210"/>
                  </a:lnTo>
                  <a:lnTo>
                    <a:pt x="1291267" y="664210"/>
                  </a:lnTo>
                  <a:lnTo>
                    <a:pt x="1286995" y="661670"/>
                  </a:lnTo>
                  <a:lnTo>
                    <a:pt x="1245834" y="615950"/>
                  </a:lnTo>
                  <a:lnTo>
                    <a:pt x="1175156" y="582930"/>
                  </a:lnTo>
                  <a:lnTo>
                    <a:pt x="1145194" y="581660"/>
                  </a:lnTo>
                  <a:close/>
                </a:path>
                <a:path w="1539875" h="1181100">
                  <a:moveTo>
                    <a:pt x="727424" y="763270"/>
                  </a:moveTo>
                  <a:lnTo>
                    <a:pt x="672738" y="769620"/>
                  </a:lnTo>
                  <a:lnTo>
                    <a:pt x="615874" y="788670"/>
                  </a:lnTo>
                  <a:lnTo>
                    <a:pt x="610754" y="789940"/>
                  </a:lnTo>
                  <a:lnTo>
                    <a:pt x="838981" y="789940"/>
                  </a:lnTo>
                  <a:lnTo>
                    <a:pt x="822091" y="779780"/>
                  </a:lnTo>
                  <a:lnTo>
                    <a:pt x="777890" y="767080"/>
                  </a:lnTo>
                  <a:lnTo>
                    <a:pt x="727424" y="763270"/>
                  </a:lnTo>
                  <a:close/>
                </a:path>
                <a:path w="1539875" h="1181100">
                  <a:moveTo>
                    <a:pt x="550661" y="392430"/>
                  </a:moveTo>
                  <a:lnTo>
                    <a:pt x="330051" y="392430"/>
                  </a:lnTo>
                  <a:lnTo>
                    <a:pt x="333192" y="393700"/>
                  </a:lnTo>
                  <a:lnTo>
                    <a:pt x="335558" y="396240"/>
                  </a:lnTo>
                  <a:lnTo>
                    <a:pt x="358172" y="426720"/>
                  </a:lnTo>
                  <a:lnTo>
                    <a:pt x="372670" y="466090"/>
                  </a:lnTo>
                  <a:lnTo>
                    <a:pt x="376844" y="509270"/>
                  </a:lnTo>
                  <a:lnTo>
                    <a:pt x="376966" y="510540"/>
                  </a:lnTo>
                  <a:lnTo>
                    <a:pt x="368980" y="561340"/>
                  </a:lnTo>
                  <a:lnTo>
                    <a:pt x="346626" y="615950"/>
                  </a:lnTo>
                  <a:lnTo>
                    <a:pt x="343087" y="622300"/>
                  </a:lnTo>
                  <a:lnTo>
                    <a:pt x="347390" y="631190"/>
                  </a:lnTo>
                  <a:lnTo>
                    <a:pt x="354867" y="631190"/>
                  </a:lnTo>
                  <a:lnTo>
                    <a:pt x="390119" y="635000"/>
                  </a:lnTo>
                  <a:lnTo>
                    <a:pt x="432179" y="642620"/>
                  </a:lnTo>
                  <a:lnTo>
                    <a:pt x="478200" y="657860"/>
                  </a:lnTo>
                  <a:lnTo>
                    <a:pt x="525337" y="679450"/>
                  </a:lnTo>
                  <a:lnTo>
                    <a:pt x="570743" y="712470"/>
                  </a:lnTo>
                  <a:lnTo>
                    <a:pt x="611571" y="756920"/>
                  </a:lnTo>
                  <a:lnTo>
                    <a:pt x="614325" y="760730"/>
                  </a:lnTo>
                  <a:lnTo>
                    <a:pt x="619047" y="762000"/>
                  </a:lnTo>
                  <a:lnTo>
                    <a:pt x="623382" y="759460"/>
                  </a:lnTo>
                  <a:lnTo>
                    <a:pt x="657163" y="749300"/>
                  </a:lnTo>
                  <a:lnTo>
                    <a:pt x="691460" y="742950"/>
                  </a:lnTo>
                  <a:lnTo>
                    <a:pt x="725758" y="740410"/>
                  </a:lnTo>
                  <a:lnTo>
                    <a:pt x="766107" y="740410"/>
                  </a:lnTo>
                  <a:lnTo>
                    <a:pt x="769011" y="737870"/>
                  </a:lnTo>
                  <a:lnTo>
                    <a:pt x="769011" y="732790"/>
                  </a:lnTo>
                  <a:lnTo>
                    <a:pt x="771828" y="712470"/>
                  </a:lnTo>
                  <a:lnTo>
                    <a:pt x="781863" y="690880"/>
                  </a:lnTo>
                  <a:lnTo>
                    <a:pt x="801492" y="669290"/>
                  </a:lnTo>
                  <a:lnTo>
                    <a:pt x="833093" y="652780"/>
                  </a:lnTo>
                  <a:lnTo>
                    <a:pt x="839396" y="650240"/>
                  </a:lnTo>
                  <a:lnTo>
                    <a:pt x="1032121" y="650240"/>
                  </a:lnTo>
                  <a:lnTo>
                    <a:pt x="1008579" y="624840"/>
                  </a:lnTo>
                  <a:lnTo>
                    <a:pt x="970449" y="596900"/>
                  </a:lnTo>
                  <a:lnTo>
                    <a:pt x="958353" y="590550"/>
                  </a:lnTo>
                  <a:lnTo>
                    <a:pt x="593467" y="590550"/>
                  </a:lnTo>
                  <a:lnTo>
                    <a:pt x="589456" y="588010"/>
                  </a:lnTo>
                  <a:lnTo>
                    <a:pt x="587090" y="584200"/>
                  </a:lnTo>
                  <a:lnTo>
                    <a:pt x="583551" y="579120"/>
                  </a:lnTo>
                  <a:lnTo>
                    <a:pt x="585540" y="571500"/>
                  </a:lnTo>
                  <a:lnTo>
                    <a:pt x="590660" y="568960"/>
                  </a:lnTo>
                  <a:lnTo>
                    <a:pt x="607314" y="560070"/>
                  </a:lnTo>
                  <a:lnTo>
                    <a:pt x="626459" y="552450"/>
                  </a:lnTo>
                  <a:lnTo>
                    <a:pt x="652899" y="543560"/>
                  </a:lnTo>
                  <a:lnTo>
                    <a:pt x="659988" y="541020"/>
                  </a:lnTo>
                  <a:lnTo>
                    <a:pt x="661140" y="532130"/>
                  </a:lnTo>
                  <a:lnTo>
                    <a:pt x="655234" y="528320"/>
                  </a:lnTo>
                  <a:lnTo>
                    <a:pt x="624411" y="504190"/>
                  </a:lnTo>
                  <a:lnTo>
                    <a:pt x="593467" y="473710"/>
                  </a:lnTo>
                  <a:lnTo>
                    <a:pt x="567022" y="435610"/>
                  </a:lnTo>
                  <a:lnTo>
                    <a:pt x="550661" y="392430"/>
                  </a:lnTo>
                  <a:close/>
                </a:path>
                <a:path w="1539875" h="1181100">
                  <a:moveTo>
                    <a:pt x="766107" y="740410"/>
                  </a:moveTo>
                  <a:lnTo>
                    <a:pt x="725758" y="740410"/>
                  </a:lnTo>
                  <a:lnTo>
                    <a:pt x="759545" y="741680"/>
                  </a:lnTo>
                  <a:lnTo>
                    <a:pt x="764655" y="741680"/>
                  </a:lnTo>
                  <a:lnTo>
                    <a:pt x="766107" y="740410"/>
                  </a:lnTo>
                  <a:close/>
                </a:path>
                <a:path w="1539875" h="1181100">
                  <a:moveTo>
                    <a:pt x="1538222" y="557530"/>
                  </a:moveTo>
                  <a:lnTo>
                    <a:pt x="1143972" y="557530"/>
                  </a:lnTo>
                  <a:lnTo>
                    <a:pt x="1179093" y="560070"/>
                  </a:lnTo>
                  <a:lnTo>
                    <a:pt x="1222991" y="574040"/>
                  </a:lnTo>
                  <a:lnTo>
                    <a:pt x="1259021" y="596900"/>
                  </a:lnTo>
                  <a:lnTo>
                    <a:pt x="1286269" y="622300"/>
                  </a:lnTo>
                  <a:lnTo>
                    <a:pt x="1303822" y="645160"/>
                  </a:lnTo>
                  <a:lnTo>
                    <a:pt x="1306963" y="650240"/>
                  </a:lnTo>
                  <a:lnTo>
                    <a:pt x="1306209" y="656590"/>
                  </a:lnTo>
                  <a:lnTo>
                    <a:pt x="1301476" y="660400"/>
                  </a:lnTo>
                  <a:lnTo>
                    <a:pt x="1299508" y="662940"/>
                  </a:lnTo>
                  <a:lnTo>
                    <a:pt x="1295204" y="662940"/>
                  </a:lnTo>
                  <a:lnTo>
                    <a:pt x="1291267" y="664210"/>
                  </a:lnTo>
                  <a:lnTo>
                    <a:pt x="1517311" y="664210"/>
                  </a:lnTo>
                  <a:lnTo>
                    <a:pt x="1531365" y="631190"/>
                  </a:lnTo>
                  <a:lnTo>
                    <a:pt x="1539372" y="585470"/>
                  </a:lnTo>
                  <a:lnTo>
                    <a:pt x="1539268" y="582930"/>
                  </a:lnTo>
                  <a:lnTo>
                    <a:pt x="1539216" y="581660"/>
                  </a:lnTo>
                  <a:lnTo>
                    <a:pt x="1539111" y="579120"/>
                  </a:lnTo>
                  <a:lnTo>
                    <a:pt x="1539006" y="576580"/>
                  </a:lnTo>
                  <a:lnTo>
                    <a:pt x="1538902" y="574040"/>
                  </a:lnTo>
                  <a:lnTo>
                    <a:pt x="1538797" y="571500"/>
                  </a:lnTo>
                  <a:lnTo>
                    <a:pt x="1538693" y="568960"/>
                  </a:lnTo>
                  <a:lnTo>
                    <a:pt x="1538588" y="566420"/>
                  </a:lnTo>
                  <a:lnTo>
                    <a:pt x="1538483" y="563880"/>
                  </a:lnTo>
                  <a:lnTo>
                    <a:pt x="1538379" y="561340"/>
                  </a:lnTo>
                  <a:lnTo>
                    <a:pt x="1538274" y="558800"/>
                  </a:lnTo>
                  <a:lnTo>
                    <a:pt x="1538222" y="557530"/>
                  </a:lnTo>
                  <a:close/>
                </a:path>
                <a:path w="1539875" h="1181100">
                  <a:moveTo>
                    <a:pt x="352683" y="506730"/>
                  </a:moveTo>
                  <a:lnTo>
                    <a:pt x="173019" y="506730"/>
                  </a:lnTo>
                  <a:lnTo>
                    <a:pt x="179720" y="509270"/>
                  </a:lnTo>
                  <a:lnTo>
                    <a:pt x="199988" y="518160"/>
                  </a:lnTo>
                  <a:lnTo>
                    <a:pt x="239792" y="543560"/>
                  </a:lnTo>
                  <a:lnTo>
                    <a:pt x="269368" y="568960"/>
                  </a:lnTo>
                  <a:lnTo>
                    <a:pt x="301360" y="615950"/>
                  </a:lnTo>
                  <a:lnTo>
                    <a:pt x="304910" y="622300"/>
                  </a:lnTo>
                  <a:lnTo>
                    <a:pt x="314742" y="623570"/>
                  </a:lnTo>
                  <a:lnTo>
                    <a:pt x="319077" y="617220"/>
                  </a:lnTo>
                  <a:lnTo>
                    <a:pt x="343220" y="566420"/>
                  </a:lnTo>
                  <a:lnTo>
                    <a:pt x="353267" y="519430"/>
                  </a:lnTo>
                  <a:lnTo>
                    <a:pt x="352917" y="511810"/>
                  </a:lnTo>
                  <a:lnTo>
                    <a:pt x="352800" y="509270"/>
                  </a:lnTo>
                  <a:lnTo>
                    <a:pt x="352683" y="506730"/>
                  </a:lnTo>
                  <a:close/>
                </a:path>
                <a:path w="1539875" h="1181100">
                  <a:moveTo>
                    <a:pt x="1358176" y="524510"/>
                  </a:moveTo>
                  <a:lnTo>
                    <a:pt x="811545" y="524510"/>
                  </a:lnTo>
                  <a:lnTo>
                    <a:pt x="872167" y="532130"/>
                  </a:lnTo>
                  <a:lnTo>
                    <a:pt x="933833" y="551180"/>
                  </a:lnTo>
                  <a:lnTo>
                    <a:pt x="955478" y="561340"/>
                  </a:lnTo>
                  <a:lnTo>
                    <a:pt x="975553" y="572770"/>
                  </a:lnTo>
                  <a:lnTo>
                    <a:pt x="994079" y="584200"/>
                  </a:lnTo>
                  <a:lnTo>
                    <a:pt x="1011077" y="596900"/>
                  </a:lnTo>
                  <a:lnTo>
                    <a:pt x="1017542" y="600710"/>
                  </a:lnTo>
                  <a:lnTo>
                    <a:pt x="1024706" y="601980"/>
                  </a:lnTo>
                  <a:lnTo>
                    <a:pt x="1031943" y="600710"/>
                  </a:lnTo>
                  <a:lnTo>
                    <a:pt x="1038626" y="598170"/>
                  </a:lnTo>
                  <a:lnTo>
                    <a:pt x="1073746" y="576580"/>
                  </a:lnTo>
                  <a:lnTo>
                    <a:pt x="1108859" y="563880"/>
                  </a:lnTo>
                  <a:lnTo>
                    <a:pt x="1143972" y="557530"/>
                  </a:lnTo>
                  <a:lnTo>
                    <a:pt x="1538222" y="557530"/>
                  </a:lnTo>
                  <a:lnTo>
                    <a:pt x="1537647" y="543560"/>
                  </a:lnTo>
                  <a:lnTo>
                    <a:pt x="1537542" y="541020"/>
                  </a:lnTo>
                  <a:lnTo>
                    <a:pt x="1537437" y="538480"/>
                  </a:lnTo>
                  <a:lnTo>
                    <a:pt x="1367213" y="538480"/>
                  </a:lnTo>
                  <a:lnTo>
                    <a:pt x="1362490" y="534670"/>
                  </a:lnTo>
                  <a:lnTo>
                    <a:pt x="1360522" y="530860"/>
                  </a:lnTo>
                  <a:lnTo>
                    <a:pt x="1358818" y="525780"/>
                  </a:lnTo>
                  <a:lnTo>
                    <a:pt x="1358176" y="524510"/>
                  </a:lnTo>
                  <a:close/>
                </a:path>
                <a:path w="1539875" h="1181100">
                  <a:moveTo>
                    <a:pt x="810402" y="547370"/>
                  </a:moveTo>
                  <a:lnTo>
                    <a:pt x="776026" y="547370"/>
                  </a:lnTo>
                  <a:lnTo>
                    <a:pt x="739799" y="549910"/>
                  </a:lnTo>
                  <a:lnTo>
                    <a:pt x="723337" y="552450"/>
                  </a:lnTo>
                  <a:lnTo>
                    <a:pt x="708008" y="554990"/>
                  </a:lnTo>
                  <a:lnTo>
                    <a:pt x="705170" y="554990"/>
                  </a:lnTo>
                  <a:lnTo>
                    <a:pt x="660678" y="565150"/>
                  </a:lnTo>
                  <a:lnTo>
                    <a:pt x="609476" y="584200"/>
                  </a:lnTo>
                  <a:lnTo>
                    <a:pt x="601267" y="589280"/>
                  </a:lnTo>
                  <a:lnTo>
                    <a:pt x="599372" y="590550"/>
                  </a:lnTo>
                  <a:lnTo>
                    <a:pt x="958353" y="590550"/>
                  </a:lnTo>
                  <a:lnTo>
                    <a:pt x="924483" y="572770"/>
                  </a:lnTo>
                  <a:lnTo>
                    <a:pt x="886562" y="558800"/>
                  </a:lnTo>
                  <a:lnTo>
                    <a:pt x="847891" y="551180"/>
                  </a:lnTo>
                  <a:lnTo>
                    <a:pt x="810402" y="547370"/>
                  </a:lnTo>
                  <a:close/>
                </a:path>
                <a:path w="1539875" h="1181100">
                  <a:moveTo>
                    <a:pt x="1407353" y="364490"/>
                  </a:moveTo>
                  <a:lnTo>
                    <a:pt x="1400127" y="367030"/>
                  </a:lnTo>
                  <a:lnTo>
                    <a:pt x="1394375" y="372110"/>
                  </a:lnTo>
                  <a:lnTo>
                    <a:pt x="1390898" y="379730"/>
                  </a:lnTo>
                  <a:lnTo>
                    <a:pt x="1383708" y="402590"/>
                  </a:lnTo>
                  <a:lnTo>
                    <a:pt x="1374435" y="422910"/>
                  </a:lnTo>
                  <a:lnTo>
                    <a:pt x="1363831" y="440690"/>
                  </a:lnTo>
                  <a:lnTo>
                    <a:pt x="1352648" y="455930"/>
                  </a:lnTo>
                  <a:lnTo>
                    <a:pt x="1348711" y="459740"/>
                  </a:lnTo>
                  <a:lnTo>
                    <a:pt x="1348711" y="466090"/>
                  </a:lnTo>
                  <a:lnTo>
                    <a:pt x="1373426" y="502920"/>
                  </a:lnTo>
                  <a:lnTo>
                    <a:pt x="1384165" y="525780"/>
                  </a:lnTo>
                  <a:lnTo>
                    <a:pt x="1382144" y="533400"/>
                  </a:lnTo>
                  <a:lnTo>
                    <a:pt x="1375055" y="537210"/>
                  </a:lnTo>
                  <a:lnTo>
                    <a:pt x="1372333" y="537210"/>
                  </a:lnTo>
                  <a:lnTo>
                    <a:pt x="1367213" y="538480"/>
                  </a:lnTo>
                  <a:lnTo>
                    <a:pt x="1537437" y="538480"/>
                  </a:lnTo>
                  <a:lnTo>
                    <a:pt x="1526606" y="492760"/>
                  </a:lnTo>
                  <a:lnTo>
                    <a:pt x="1507926" y="450850"/>
                  </a:lnTo>
                  <a:lnTo>
                    <a:pt x="1482442" y="414020"/>
                  </a:lnTo>
                  <a:lnTo>
                    <a:pt x="1451203" y="384810"/>
                  </a:lnTo>
                  <a:lnTo>
                    <a:pt x="1415253" y="365760"/>
                  </a:lnTo>
                  <a:lnTo>
                    <a:pt x="1407353" y="364490"/>
                  </a:lnTo>
                  <a:close/>
                </a:path>
                <a:path w="1539875" h="1181100">
                  <a:moveTo>
                    <a:pt x="969302" y="374650"/>
                  </a:moveTo>
                  <a:lnTo>
                    <a:pt x="564734" y="374650"/>
                  </a:lnTo>
                  <a:lnTo>
                    <a:pt x="570640" y="378460"/>
                  </a:lnTo>
                  <a:lnTo>
                    <a:pt x="572211" y="384810"/>
                  </a:lnTo>
                  <a:lnTo>
                    <a:pt x="593524" y="435610"/>
                  </a:lnTo>
                  <a:lnTo>
                    <a:pt x="626773" y="476250"/>
                  </a:lnTo>
                  <a:lnTo>
                    <a:pt x="663122" y="505460"/>
                  </a:lnTo>
                  <a:lnTo>
                    <a:pt x="700137" y="527050"/>
                  </a:lnTo>
                  <a:lnTo>
                    <a:pt x="706845" y="529590"/>
                  </a:lnTo>
                  <a:lnTo>
                    <a:pt x="720552" y="529590"/>
                  </a:lnTo>
                  <a:lnTo>
                    <a:pt x="758746" y="524510"/>
                  </a:lnTo>
                  <a:lnTo>
                    <a:pt x="1358176" y="524510"/>
                  </a:lnTo>
                  <a:lnTo>
                    <a:pt x="1332973" y="485140"/>
                  </a:lnTo>
                  <a:lnTo>
                    <a:pt x="1293758" y="457200"/>
                  </a:lnTo>
                  <a:lnTo>
                    <a:pt x="1282783" y="454660"/>
                  </a:lnTo>
                  <a:lnTo>
                    <a:pt x="1241258" y="454660"/>
                  </a:lnTo>
                  <a:lnTo>
                    <a:pt x="1234567" y="449580"/>
                  </a:lnTo>
                  <a:lnTo>
                    <a:pt x="1234567" y="444500"/>
                  </a:lnTo>
                  <a:lnTo>
                    <a:pt x="963843" y="444500"/>
                  </a:lnTo>
                  <a:lnTo>
                    <a:pt x="961874" y="443230"/>
                  </a:lnTo>
                  <a:lnTo>
                    <a:pt x="957550" y="440690"/>
                  </a:lnTo>
                  <a:lnTo>
                    <a:pt x="955089" y="435610"/>
                  </a:lnTo>
                  <a:lnTo>
                    <a:pt x="955186" y="434340"/>
                  </a:lnTo>
                  <a:lnTo>
                    <a:pt x="955283" y="433070"/>
                  </a:lnTo>
                  <a:lnTo>
                    <a:pt x="955380" y="431800"/>
                  </a:lnTo>
                  <a:lnTo>
                    <a:pt x="955477" y="430530"/>
                  </a:lnTo>
                  <a:lnTo>
                    <a:pt x="957669" y="411480"/>
                  </a:lnTo>
                  <a:lnTo>
                    <a:pt x="962341" y="392430"/>
                  </a:lnTo>
                  <a:lnTo>
                    <a:pt x="969302" y="374650"/>
                  </a:lnTo>
                  <a:close/>
                </a:path>
                <a:path w="1539875" h="1181100">
                  <a:moveTo>
                    <a:pt x="1271808" y="452120"/>
                  </a:moveTo>
                  <a:lnTo>
                    <a:pt x="1248347" y="453390"/>
                  </a:lnTo>
                  <a:lnTo>
                    <a:pt x="1241258" y="454660"/>
                  </a:lnTo>
                  <a:lnTo>
                    <a:pt x="1282783" y="454660"/>
                  </a:lnTo>
                  <a:lnTo>
                    <a:pt x="1271808" y="452120"/>
                  </a:lnTo>
                  <a:close/>
                </a:path>
                <a:path w="1539875" h="1181100">
                  <a:moveTo>
                    <a:pt x="1344019" y="429260"/>
                  </a:moveTo>
                  <a:lnTo>
                    <a:pt x="1268658" y="429260"/>
                  </a:lnTo>
                  <a:lnTo>
                    <a:pt x="1289623" y="431800"/>
                  </a:lnTo>
                  <a:lnTo>
                    <a:pt x="1306678" y="436880"/>
                  </a:lnTo>
                  <a:lnTo>
                    <a:pt x="1319193" y="441960"/>
                  </a:lnTo>
                  <a:lnTo>
                    <a:pt x="1325099" y="445770"/>
                  </a:lnTo>
                  <a:lnTo>
                    <a:pt x="1332575" y="444500"/>
                  </a:lnTo>
                  <a:lnTo>
                    <a:pt x="1336910" y="439420"/>
                  </a:lnTo>
                  <a:lnTo>
                    <a:pt x="1344019" y="429260"/>
                  </a:lnTo>
                  <a:close/>
                </a:path>
                <a:path w="1539875" h="1181100">
                  <a:moveTo>
                    <a:pt x="1088793" y="328930"/>
                  </a:moveTo>
                  <a:lnTo>
                    <a:pt x="1038897" y="336550"/>
                  </a:lnTo>
                  <a:lnTo>
                    <a:pt x="1002449" y="365760"/>
                  </a:lnTo>
                  <a:lnTo>
                    <a:pt x="981967" y="408940"/>
                  </a:lnTo>
                  <a:lnTo>
                    <a:pt x="977968" y="439420"/>
                  </a:lnTo>
                  <a:lnTo>
                    <a:pt x="973685" y="444500"/>
                  </a:lnTo>
                  <a:lnTo>
                    <a:pt x="1234567" y="444500"/>
                  </a:lnTo>
                  <a:lnTo>
                    <a:pt x="1234567" y="435610"/>
                  </a:lnTo>
                  <a:lnTo>
                    <a:pt x="1238902" y="431800"/>
                  </a:lnTo>
                  <a:lnTo>
                    <a:pt x="1244410" y="430530"/>
                  </a:lnTo>
                  <a:lnTo>
                    <a:pt x="1268658" y="429260"/>
                  </a:lnTo>
                  <a:lnTo>
                    <a:pt x="1344019" y="429260"/>
                  </a:lnTo>
                  <a:lnTo>
                    <a:pt x="1355572" y="412750"/>
                  </a:lnTo>
                  <a:lnTo>
                    <a:pt x="1371343" y="377190"/>
                  </a:lnTo>
                  <a:lnTo>
                    <a:pt x="1379159" y="335280"/>
                  </a:lnTo>
                  <a:lnTo>
                    <a:pt x="1379019" y="334010"/>
                  </a:lnTo>
                  <a:lnTo>
                    <a:pt x="1124382" y="334010"/>
                  </a:lnTo>
                  <a:lnTo>
                    <a:pt x="1118089" y="331470"/>
                  </a:lnTo>
                  <a:lnTo>
                    <a:pt x="1088793" y="328930"/>
                  </a:lnTo>
                  <a:close/>
                </a:path>
                <a:path w="1539875" h="1181100">
                  <a:moveTo>
                    <a:pt x="273413" y="133350"/>
                  </a:moveTo>
                  <a:lnTo>
                    <a:pt x="265937" y="133350"/>
                  </a:lnTo>
                  <a:lnTo>
                    <a:pt x="225478" y="139700"/>
                  </a:lnTo>
                  <a:lnTo>
                    <a:pt x="185908" y="156210"/>
                  </a:lnTo>
                  <a:lnTo>
                    <a:pt x="148318" y="181610"/>
                  </a:lnTo>
                  <a:lnTo>
                    <a:pt x="113799" y="214630"/>
                  </a:lnTo>
                  <a:lnTo>
                    <a:pt x="83443" y="251460"/>
                  </a:lnTo>
                  <a:lnTo>
                    <a:pt x="58342" y="290830"/>
                  </a:lnTo>
                  <a:lnTo>
                    <a:pt x="39585" y="331470"/>
                  </a:lnTo>
                  <a:lnTo>
                    <a:pt x="28265" y="370840"/>
                  </a:lnTo>
                  <a:lnTo>
                    <a:pt x="25473" y="406400"/>
                  </a:lnTo>
                  <a:lnTo>
                    <a:pt x="25603" y="408940"/>
                  </a:lnTo>
                  <a:lnTo>
                    <a:pt x="25667" y="410210"/>
                  </a:lnTo>
                  <a:lnTo>
                    <a:pt x="25732" y="411480"/>
                  </a:lnTo>
                  <a:lnTo>
                    <a:pt x="25796" y="412750"/>
                  </a:lnTo>
                  <a:lnTo>
                    <a:pt x="25861" y="414020"/>
                  </a:lnTo>
                  <a:lnTo>
                    <a:pt x="34939" y="417830"/>
                  </a:lnTo>
                  <a:lnTo>
                    <a:pt x="53527" y="403860"/>
                  </a:lnTo>
                  <a:lnTo>
                    <a:pt x="66752" y="393700"/>
                  </a:lnTo>
                  <a:lnTo>
                    <a:pt x="80492" y="386080"/>
                  </a:lnTo>
                  <a:lnTo>
                    <a:pt x="94717" y="379730"/>
                  </a:lnTo>
                  <a:lnTo>
                    <a:pt x="99838" y="378460"/>
                  </a:lnTo>
                  <a:lnTo>
                    <a:pt x="551336" y="378460"/>
                  </a:lnTo>
                  <a:lnTo>
                    <a:pt x="552138" y="377190"/>
                  </a:lnTo>
                  <a:lnTo>
                    <a:pt x="564734" y="374650"/>
                  </a:lnTo>
                  <a:lnTo>
                    <a:pt x="969302" y="374650"/>
                  </a:lnTo>
                  <a:lnTo>
                    <a:pt x="978355" y="359410"/>
                  </a:lnTo>
                  <a:lnTo>
                    <a:pt x="981905" y="354330"/>
                  </a:lnTo>
                  <a:lnTo>
                    <a:pt x="980743" y="346710"/>
                  </a:lnTo>
                  <a:lnTo>
                    <a:pt x="976020" y="342900"/>
                  </a:lnTo>
                  <a:lnTo>
                    <a:pt x="961411" y="334010"/>
                  </a:lnTo>
                  <a:lnTo>
                    <a:pt x="701610" y="334010"/>
                  </a:lnTo>
                  <a:lnTo>
                    <a:pt x="694176" y="332740"/>
                  </a:lnTo>
                  <a:lnTo>
                    <a:pt x="691024" y="326390"/>
                  </a:lnTo>
                  <a:lnTo>
                    <a:pt x="680572" y="307340"/>
                  </a:lnTo>
                  <a:lnTo>
                    <a:pt x="663216" y="280670"/>
                  </a:lnTo>
                  <a:lnTo>
                    <a:pt x="648730" y="264160"/>
                  </a:lnTo>
                  <a:lnTo>
                    <a:pt x="277309" y="264160"/>
                  </a:lnTo>
                  <a:lnTo>
                    <a:pt x="272576" y="261620"/>
                  </a:lnTo>
                  <a:lnTo>
                    <a:pt x="270618" y="256540"/>
                  </a:lnTo>
                  <a:lnTo>
                    <a:pt x="268044" y="246380"/>
                  </a:lnTo>
                  <a:lnTo>
                    <a:pt x="264780" y="223520"/>
                  </a:lnTo>
                  <a:lnTo>
                    <a:pt x="265508" y="198120"/>
                  </a:lnTo>
                  <a:lnTo>
                    <a:pt x="265544" y="196850"/>
                  </a:lnTo>
                  <a:lnTo>
                    <a:pt x="265653" y="193040"/>
                  </a:lnTo>
                  <a:lnTo>
                    <a:pt x="265726" y="190500"/>
                  </a:lnTo>
                  <a:lnTo>
                    <a:pt x="275780" y="148590"/>
                  </a:lnTo>
                  <a:lnTo>
                    <a:pt x="278136" y="140970"/>
                  </a:lnTo>
                  <a:lnTo>
                    <a:pt x="273413" y="133350"/>
                  </a:lnTo>
                  <a:close/>
                </a:path>
                <a:path w="1539875" h="1181100">
                  <a:moveTo>
                    <a:pt x="865562" y="292100"/>
                  </a:moveTo>
                  <a:lnTo>
                    <a:pt x="815495" y="292100"/>
                  </a:lnTo>
                  <a:lnTo>
                    <a:pt x="771266" y="300990"/>
                  </a:lnTo>
                  <a:lnTo>
                    <a:pt x="734674" y="314960"/>
                  </a:lnTo>
                  <a:lnTo>
                    <a:pt x="707515" y="330200"/>
                  </a:lnTo>
                  <a:lnTo>
                    <a:pt x="701610" y="334010"/>
                  </a:lnTo>
                  <a:lnTo>
                    <a:pt x="961411" y="334010"/>
                  </a:lnTo>
                  <a:lnTo>
                    <a:pt x="919670" y="308610"/>
                  </a:lnTo>
                  <a:lnTo>
                    <a:pt x="865562" y="292100"/>
                  </a:lnTo>
                  <a:close/>
                </a:path>
                <a:path w="1539875" h="1181100">
                  <a:moveTo>
                    <a:pt x="1375786" y="304800"/>
                  </a:moveTo>
                  <a:lnTo>
                    <a:pt x="1081901" y="304800"/>
                  </a:lnTo>
                  <a:lnTo>
                    <a:pt x="1123618" y="309880"/>
                  </a:lnTo>
                  <a:lnTo>
                    <a:pt x="1129921" y="311150"/>
                  </a:lnTo>
                  <a:lnTo>
                    <a:pt x="1133806" y="317500"/>
                  </a:lnTo>
                  <a:lnTo>
                    <a:pt x="1130654" y="330200"/>
                  </a:lnTo>
                  <a:lnTo>
                    <a:pt x="1124382" y="334010"/>
                  </a:lnTo>
                  <a:lnTo>
                    <a:pt x="1379019" y="334010"/>
                  </a:lnTo>
                  <a:lnTo>
                    <a:pt x="1375786" y="304800"/>
                  </a:lnTo>
                  <a:close/>
                </a:path>
                <a:path w="1539875" h="1181100">
                  <a:moveTo>
                    <a:pt x="1365005" y="269240"/>
                  </a:moveTo>
                  <a:lnTo>
                    <a:pt x="859084" y="269240"/>
                  </a:lnTo>
                  <a:lnTo>
                    <a:pt x="905866" y="279400"/>
                  </a:lnTo>
                  <a:lnTo>
                    <a:pt x="950987" y="298450"/>
                  </a:lnTo>
                  <a:lnTo>
                    <a:pt x="993737" y="328930"/>
                  </a:lnTo>
                  <a:lnTo>
                    <a:pt x="997674" y="331470"/>
                  </a:lnTo>
                  <a:lnTo>
                    <a:pt x="1003548" y="331470"/>
                  </a:lnTo>
                  <a:lnTo>
                    <a:pt x="1007883" y="328930"/>
                  </a:lnTo>
                  <a:lnTo>
                    <a:pt x="1023696" y="318770"/>
                  </a:lnTo>
                  <a:lnTo>
                    <a:pt x="1048482" y="309880"/>
                  </a:lnTo>
                  <a:lnTo>
                    <a:pt x="1081901" y="304800"/>
                  </a:lnTo>
                  <a:lnTo>
                    <a:pt x="1375786" y="304800"/>
                  </a:lnTo>
                  <a:lnTo>
                    <a:pt x="1373959" y="288290"/>
                  </a:lnTo>
                  <a:lnTo>
                    <a:pt x="1365005" y="269240"/>
                  </a:lnTo>
                  <a:close/>
                </a:path>
                <a:path w="1539875" h="1181100">
                  <a:moveTo>
                    <a:pt x="1039265" y="172720"/>
                  </a:moveTo>
                  <a:lnTo>
                    <a:pt x="513657" y="172720"/>
                  </a:lnTo>
                  <a:lnTo>
                    <a:pt x="541370" y="175260"/>
                  </a:lnTo>
                  <a:lnTo>
                    <a:pt x="568321" y="181610"/>
                  </a:lnTo>
                  <a:lnTo>
                    <a:pt x="619811" y="207010"/>
                  </a:lnTo>
                  <a:lnTo>
                    <a:pt x="669010" y="251460"/>
                  </a:lnTo>
                  <a:lnTo>
                    <a:pt x="700500" y="294640"/>
                  </a:lnTo>
                  <a:lnTo>
                    <a:pt x="703652" y="300990"/>
                  </a:lnTo>
                  <a:lnTo>
                    <a:pt x="710364" y="302260"/>
                  </a:lnTo>
                  <a:lnTo>
                    <a:pt x="715871" y="299720"/>
                  </a:lnTo>
                  <a:lnTo>
                    <a:pt x="763377" y="279400"/>
                  </a:lnTo>
                  <a:lnTo>
                    <a:pt x="811351" y="269240"/>
                  </a:lnTo>
                  <a:lnTo>
                    <a:pt x="1365005" y="269240"/>
                  </a:lnTo>
                  <a:lnTo>
                    <a:pt x="1350679" y="238760"/>
                  </a:lnTo>
                  <a:lnTo>
                    <a:pt x="1317847" y="204470"/>
                  </a:lnTo>
                  <a:lnTo>
                    <a:pt x="1295815" y="190500"/>
                  </a:lnTo>
                  <a:lnTo>
                    <a:pt x="1053191" y="190500"/>
                  </a:lnTo>
                  <a:lnTo>
                    <a:pt x="1046008" y="189230"/>
                  </a:lnTo>
                  <a:lnTo>
                    <a:pt x="1042071" y="184150"/>
                  </a:lnTo>
                  <a:lnTo>
                    <a:pt x="1038532" y="179070"/>
                  </a:lnTo>
                  <a:lnTo>
                    <a:pt x="1039265" y="172720"/>
                  </a:lnTo>
                  <a:close/>
                </a:path>
                <a:path w="1539875" h="1181100">
                  <a:moveTo>
                    <a:pt x="567415" y="0"/>
                  </a:moveTo>
                  <a:lnTo>
                    <a:pt x="516225" y="5080"/>
                  </a:lnTo>
                  <a:lnTo>
                    <a:pt x="465017" y="16510"/>
                  </a:lnTo>
                  <a:lnTo>
                    <a:pt x="416019" y="36830"/>
                  </a:lnTo>
                  <a:lnTo>
                    <a:pt x="371459" y="63500"/>
                  </a:lnTo>
                  <a:lnTo>
                    <a:pt x="333565" y="97790"/>
                  </a:lnTo>
                  <a:lnTo>
                    <a:pt x="304564" y="139700"/>
                  </a:lnTo>
                  <a:lnTo>
                    <a:pt x="304072" y="139700"/>
                  </a:lnTo>
                  <a:lnTo>
                    <a:pt x="290102" y="181610"/>
                  </a:lnTo>
                  <a:lnTo>
                    <a:pt x="287205" y="214630"/>
                  </a:lnTo>
                  <a:lnTo>
                    <a:pt x="287094" y="215900"/>
                  </a:lnTo>
                  <a:lnTo>
                    <a:pt x="289621" y="238760"/>
                  </a:lnTo>
                  <a:lnTo>
                    <a:pt x="292261" y="247650"/>
                  </a:lnTo>
                  <a:lnTo>
                    <a:pt x="294628" y="254000"/>
                  </a:lnTo>
                  <a:lnTo>
                    <a:pt x="291518" y="260350"/>
                  </a:lnTo>
                  <a:lnTo>
                    <a:pt x="285623" y="262890"/>
                  </a:lnTo>
                  <a:lnTo>
                    <a:pt x="284439" y="262890"/>
                  </a:lnTo>
                  <a:lnTo>
                    <a:pt x="283602" y="264160"/>
                  </a:lnTo>
                  <a:lnTo>
                    <a:pt x="648730" y="264160"/>
                  </a:lnTo>
                  <a:lnTo>
                    <a:pt x="638701" y="252730"/>
                  </a:lnTo>
                  <a:lnTo>
                    <a:pt x="606775" y="226060"/>
                  </a:lnTo>
                  <a:lnTo>
                    <a:pt x="572837" y="208280"/>
                  </a:lnTo>
                  <a:lnTo>
                    <a:pt x="444633" y="208280"/>
                  </a:lnTo>
                  <a:lnTo>
                    <a:pt x="437995" y="205740"/>
                  </a:lnTo>
                  <a:lnTo>
                    <a:pt x="496686" y="173990"/>
                  </a:lnTo>
                  <a:lnTo>
                    <a:pt x="513657" y="172720"/>
                  </a:lnTo>
                  <a:lnTo>
                    <a:pt x="1039265" y="172720"/>
                  </a:lnTo>
                  <a:lnTo>
                    <a:pt x="1039411" y="171450"/>
                  </a:lnTo>
                  <a:lnTo>
                    <a:pt x="1088315" y="146050"/>
                  </a:lnTo>
                  <a:lnTo>
                    <a:pt x="1114886" y="138430"/>
                  </a:lnTo>
                  <a:lnTo>
                    <a:pt x="739839" y="138430"/>
                  </a:lnTo>
                  <a:lnTo>
                    <a:pt x="735138" y="132080"/>
                  </a:lnTo>
                  <a:lnTo>
                    <a:pt x="735923" y="125730"/>
                  </a:lnTo>
                  <a:lnTo>
                    <a:pt x="736404" y="111760"/>
                  </a:lnTo>
                  <a:lnTo>
                    <a:pt x="718912" y="57150"/>
                  </a:lnTo>
                  <a:lnTo>
                    <a:pt x="689066" y="29210"/>
                  </a:lnTo>
                  <a:lnTo>
                    <a:pt x="633164" y="6350"/>
                  </a:lnTo>
                  <a:lnTo>
                    <a:pt x="601165" y="1270"/>
                  </a:lnTo>
                  <a:lnTo>
                    <a:pt x="567415" y="0"/>
                  </a:lnTo>
                  <a:close/>
                </a:path>
                <a:path w="1539875" h="1181100">
                  <a:moveTo>
                    <a:pt x="492383" y="196850"/>
                  </a:moveTo>
                  <a:lnTo>
                    <a:pt x="450926" y="207010"/>
                  </a:lnTo>
                  <a:lnTo>
                    <a:pt x="444633" y="208280"/>
                  </a:lnTo>
                  <a:lnTo>
                    <a:pt x="572837" y="208280"/>
                  </a:lnTo>
                  <a:lnTo>
                    <a:pt x="570413" y="207010"/>
                  </a:lnTo>
                  <a:lnTo>
                    <a:pt x="532247" y="198120"/>
                  </a:lnTo>
                  <a:lnTo>
                    <a:pt x="492383" y="196850"/>
                  </a:lnTo>
                  <a:close/>
                </a:path>
                <a:path w="1539875" h="1181100">
                  <a:moveTo>
                    <a:pt x="1183773" y="153670"/>
                  </a:moveTo>
                  <a:lnTo>
                    <a:pt x="1174716" y="153670"/>
                  </a:lnTo>
                  <a:lnTo>
                    <a:pt x="1169994" y="154940"/>
                  </a:lnTo>
                  <a:lnTo>
                    <a:pt x="1161105" y="154940"/>
                  </a:lnTo>
                  <a:lnTo>
                    <a:pt x="1149316" y="156210"/>
                  </a:lnTo>
                  <a:lnTo>
                    <a:pt x="1134799" y="158750"/>
                  </a:lnTo>
                  <a:lnTo>
                    <a:pt x="1117723" y="161290"/>
                  </a:lnTo>
                  <a:lnTo>
                    <a:pt x="1073842" y="177800"/>
                  </a:lnTo>
                  <a:lnTo>
                    <a:pt x="1053191" y="190500"/>
                  </a:lnTo>
                  <a:lnTo>
                    <a:pt x="1295815" y="190500"/>
                  </a:lnTo>
                  <a:lnTo>
                    <a:pt x="1275786" y="177800"/>
                  </a:lnTo>
                  <a:lnTo>
                    <a:pt x="1229445" y="161290"/>
                  </a:lnTo>
                  <a:lnTo>
                    <a:pt x="1183773" y="153670"/>
                  </a:lnTo>
                  <a:close/>
                </a:path>
                <a:path w="1539875" h="1181100">
                  <a:moveTo>
                    <a:pt x="843977" y="17780"/>
                  </a:moveTo>
                  <a:lnTo>
                    <a:pt x="795102" y="22860"/>
                  </a:lnTo>
                  <a:lnTo>
                    <a:pt x="754006" y="35560"/>
                  </a:lnTo>
                  <a:lnTo>
                    <a:pt x="743787" y="52070"/>
                  </a:lnTo>
                  <a:lnTo>
                    <a:pt x="745766" y="59690"/>
                  </a:lnTo>
                  <a:lnTo>
                    <a:pt x="752599" y="76200"/>
                  </a:lnTo>
                  <a:lnTo>
                    <a:pt x="757094" y="92710"/>
                  </a:lnTo>
                  <a:lnTo>
                    <a:pt x="759152" y="110490"/>
                  </a:lnTo>
                  <a:lnTo>
                    <a:pt x="758846" y="121920"/>
                  </a:lnTo>
                  <a:lnTo>
                    <a:pt x="758744" y="125730"/>
                  </a:lnTo>
                  <a:lnTo>
                    <a:pt x="758676" y="128270"/>
                  </a:lnTo>
                  <a:lnTo>
                    <a:pt x="758444" y="132080"/>
                  </a:lnTo>
                  <a:lnTo>
                    <a:pt x="758366" y="133350"/>
                  </a:lnTo>
                  <a:lnTo>
                    <a:pt x="758289" y="134620"/>
                  </a:lnTo>
                  <a:lnTo>
                    <a:pt x="753608" y="138430"/>
                  </a:lnTo>
                  <a:lnTo>
                    <a:pt x="1114886" y="138430"/>
                  </a:lnTo>
                  <a:lnTo>
                    <a:pt x="1119314" y="137160"/>
                  </a:lnTo>
                  <a:lnTo>
                    <a:pt x="1126005" y="135890"/>
                  </a:lnTo>
                  <a:lnTo>
                    <a:pt x="1129063" y="127000"/>
                  </a:lnTo>
                  <a:lnTo>
                    <a:pt x="1095125" y="91440"/>
                  </a:lnTo>
                  <a:lnTo>
                    <a:pt x="1054459" y="66040"/>
                  </a:lnTo>
                  <a:lnTo>
                    <a:pt x="1005871" y="44450"/>
                  </a:lnTo>
                  <a:lnTo>
                    <a:pt x="952501" y="29210"/>
                  </a:lnTo>
                  <a:lnTo>
                    <a:pt x="897490" y="20320"/>
                  </a:lnTo>
                  <a:lnTo>
                    <a:pt x="843977" y="17780"/>
                  </a:lnTo>
                  <a:close/>
                </a:path>
              </a:pathLst>
            </a:custGeom>
            <a:solidFill>
              <a:srgbClr val="F0BE5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46" name="object 22">
              <a:extLst>
                <a:ext uri="{FF2B5EF4-FFF2-40B4-BE49-F238E27FC236}">
                  <a16:creationId xmlns:a16="http://schemas.microsoft.com/office/drawing/2014/main" id="{EC42C4B5-72B6-C900-83C8-575804D781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24511" y="5240678"/>
              <a:ext cx="827199" cy="827199"/>
            </a:xfrm>
            <a:prstGeom prst="rect">
              <a:avLst/>
            </a:prstGeom>
          </p:spPr>
        </p:pic>
      </p:grpSp>
      <p:sp>
        <p:nvSpPr>
          <p:cNvPr id="36" name="object 23">
            <a:extLst>
              <a:ext uri="{FF2B5EF4-FFF2-40B4-BE49-F238E27FC236}">
                <a16:creationId xmlns:a16="http://schemas.microsoft.com/office/drawing/2014/main" id="{FF05D65C-D6B9-5B9D-B2FB-805521807762}"/>
              </a:ext>
            </a:extLst>
          </p:cNvPr>
          <p:cNvSpPr txBox="1"/>
          <p:nvPr/>
        </p:nvSpPr>
        <p:spPr>
          <a:xfrm>
            <a:off x="14553377" y="6429135"/>
            <a:ext cx="2370157" cy="722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kern="0"/>
            </a:defPPr>
          </a:lstStyle>
          <a:p>
            <a:pPr marL="504190" marR="5080" indent="-492125">
              <a:lnSpc>
                <a:spcPct val="109200"/>
              </a:lnSpc>
              <a:spcBef>
                <a:spcPts val="95"/>
              </a:spcBef>
            </a:pPr>
            <a:r>
              <a:rPr sz="2200" spc="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Teacher/Student </a:t>
            </a:r>
            <a:r>
              <a:rPr sz="2200" spc="7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object 24">
            <a:extLst>
              <a:ext uri="{FF2B5EF4-FFF2-40B4-BE49-F238E27FC236}">
                <a16:creationId xmlns:a16="http://schemas.microsoft.com/office/drawing/2014/main" id="{12792E8D-72CD-8797-7ED6-A41E22A3BDA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627375" y="3961260"/>
            <a:ext cx="680770" cy="523240"/>
          </a:xfrm>
          <a:prstGeom prst="rect">
            <a:avLst/>
          </a:prstGeom>
        </p:spPr>
      </p:pic>
      <p:sp>
        <p:nvSpPr>
          <p:cNvPr id="38" name="object 25">
            <a:extLst>
              <a:ext uri="{FF2B5EF4-FFF2-40B4-BE49-F238E27FC236}">
                <a16:creationId xmlns:a16="http://schemas.microsoft.com/office/drawing/2014/main" id="{E66BDBC4-A8D7-36B3-1B17-E02EEB326568}"/>
              </a:ext>
            </a:extLst>
          </p:cNvPr>
          <p:cNvSpPr txBox="1"/>
          <p:nvPr/>
        </p:nvSpPr>
        <p:spPr>
          <a:xfrm>
            <a:off x="19176400" y="4612947"/>
            <a:ext cx="2318095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spc="-3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400" spc="-6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400" spc="-5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8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object 26">
            <a:extLst>
              <a:ext uri="{FF2B5EF4-FFF2-40B4-BE49-F238E27FC236}">
                <a16:creationId xmlns:a16="http://schemas.microsoft.com/office/drawing/2014/main" id="{25A82870-B48D-3A78-7127-DF4537C1358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627375" y="2748504"/>
            <a:ext cx="680770" cy="523240"/>
          </a:xfrm>
          <a:prstGeom prst="rect">
            <a:avLst/>
          </a:prstGeom>
        </p:spPr>
      </p:pic>
      <p:sp>
        <p:nvSpPr>
          <p:cNvPr id="40" name="object 27">
            <a:extLst>
              <a:ext uri="{FF2B5EF4-FFF2-40B4-BE49-F238E27FC236}">
                <a16:creationId xmlns:a16="http://schemas.microsoft.com/office/drawing/2014/main" id="{936F137E-F94D-972E-DBD2-7F586E11974F}"/>
              </a:ext>
            </a:extLst>
          </p:cNvPr>
          <p:cNvSpPr txBox="1"/>
          <p:nvPr/>
        </p:nvSpPr>
        <p:spPr>
          <a:xfrm>
            <a:off x="19298408" y="3400191"/>
            <a:ext cx="1588398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sz="2400" spc="65" dirty="0">
                <a:solidFill>
                  <a:srgbClr val="5358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E857EEEE-E37F-E40B-3DAA-713A5F448F2C}"/>
              </a:ext>
            </a:extLst>
          </p:cNvPr>
          <p:cNvSpPr/>
          <p:nvPr/>
        </p:nvSpPr>
        <p:spPr>
          <a:xfrm>
            <a:off x="18306867" y="2231136"/>
            <a:ext cx="3384611" cy="3295818"/>
          </a:xfrm>
          <a:prstGeom prst="roundRect">
            <a:avLst>
              <a:gd name="adj" fmla="val 8344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3ACDD0C4-C37E-ED9E-1F44-575ADFD98497}"/>
              </a:ext>
            </a:extLst>
          </p:cNvPr>
          <p:cNvSpPr/>
          <p:nvPr/>
        </p:nvSpPr>
        <p:spPr>
          <a:xfrm>
            <a:off x="577910" y="2235114"/>
            <a:ext cx="16651296" cy="6854022"/>
          </a:xfrm>
          <a:prstGeom prst="roundRect">
            <a:avLst>
              <a:gd name="adj" fmla="val 6752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17B4F3C-2044-11AE-A57E-D2AF02EE3DB0}"/>
              </a:ext>
            </a:extLst>
          </p:cNvPr>
          <p:cNvSpPr txBox="1"/>
          <p:nvPr/>
        </p:nvSpPr>
        <p:spPr>
          <a:xfrm>
            <a:off x="7538801" y="8615626"/>
            <a:ext cx="3106620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Distillation Schemes</a:t>
            </a:r>
            <a:endParaRPr kumimoji="0" lang="en-US" sz="26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68734524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F66BC-56FC-2A63-C238-FF1882776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FB783C38-32EA-2397-BE62-F662E8561C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Combined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CB4C0D-177B-F8C4-A846-2B97BD02B3B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F583073-911D-1DE0-7589-2430D47D1029}"/>
              </a:ext>
            </a:extLst>
          </p:cNvPr>
          <p:cNvSpPr txBox="1">
            <a:spLocks noGrp="1"/>
          </p:cNvSpPr>
          <p:nvPr/>
        </p:nvSpPr>
        <p:spPr bwMode="auto">
          <a:xfrm>
            <a:off x="708539" y="1772865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method has trade-offs — so researchers combine them. Distillation is the common glue: it regularizes the student against the shocks of pruning and quantization.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2E1E87-85AC-4B05-FBCE-A584AB4F8A04}"/>
              </a:ext>
            </a:extLst>
          </p:cNvPr>
          <p:cNvSpPr txBox="1"/>
          <p:nvPr/>
        </p:nvSpPr>
        <p:spPr>
          <a:xfrm>
            <a:off x="709161" y="10924765"/>
            <a:ext cx="23121741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Song Han,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Huizi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Mao, and William J Dally. "Deep compression: Compressing deep neural networks with pruning, trained quantization and Huffman coding". In: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preprint arXiv:1510.00149 (2015).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Nima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Aghli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Eraldo Ribeiro. "Combining weight pruning and knowledge distillation for CNN compression". In: Proceedings of the IEEE/CVF Conference on Computer Vision and Pattern Recognition. 2021, pp. 3191–3198.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Andrey Kuzmin et al. "Pruning vs quantization: Which is better?" In: Advances in Neural Information Processing Systems 36 (2024).</a:t>
            </a:r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3645AA4D-4C77-DC23-8929-911CD7F28C82}"/>
              </a:ext>
            </a:extLst>
          </p:cNvPr>
          <p:cNvSpPr/>
          <p:nvPr/>
        </p:nvSpPr>
        <p:spPr>
          <a:xfrm>
            <a:off x="825379" y="3117987"/>
            <a:ext cx="10698480" cy="3145536"/>
          </a:xfrm>
          <a:prstGeom prst="roundRect">
            <a:avLst>
              <a:gd name="adj" fmla="val 58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">
            <a:extLst>
              <a:ext uri="{FF2B5EF4-FFF2-40B4-BE49-F238E27FC236}">
                <a16:creationId xmlns:a16="http://schemas.microsoft.com/office/drawing/2014/main" id="{D8E632DF-81DF-E854-33A9-3ECC4A48C781}"/>
              </a:ext>
            </a:extLst>
          </p:cNvPr>
          <p:cNvSpPr/>
          <p:nvPr/>
        </p:nvSpPr>
        <p:spPr>
          <a:xfrm>
            <a:off x="1374019" y="3776355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1" name="Image 0">
            <a:extLst>
              <a:ext uri="{FF2B5EF4-FFF2-40B4-BE49-F238E27FC236}">
                <a16:creationId xmlns:a16="http://schemas.microsoft.com/office/drawing/2014/main" id="{C01D5A84-6CC4-F890-E30B-1106D3C02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931" y="4215267"/>
            <a:ext cx="950976" cy="950976"/>
          </a:xfrm>
          <a:prstGeom prst="rect">
            <a:avLst/>
          </a:prstGeom>
        </p:spPr>
      </p:pic>
      <p:sp>
        <p:nvSpPr>
          <p:cNvPr id="52" name="Text 5">
            <a:extLst>
              <a:ext uri="{FF2B5EF4-FFF2-40B4-BE49-F238E27FC236}">
                <a16:creationId xmlns:a16="http://schemas.microsoft.com/office/drawing/2014/main" id="{F779B0FF-E3D4-4290-DE21-5AD19F570F53}"/>
              </a:ext>
            </a:extLst>
          </p:cNvPr>
          <p:cNvSpPr txBox="1"/>
          <p:nvPr/>
        </p:nvSpPr>
        <p:spPr>
          <a:xfrm>
            <a:off x="3568579" y="3483747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Deep Compression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6">
            <a:extLst>
              <a:ext uri="{FF2B5EF4-FFF2-40B4-BE49-F238E27FC236}">
                <a16:creationId xmlns:a16="http://schemas.microsoft.com/office/drawing/2014/main" id="{F092133F-91E2-C303-DF05-0DC37094B322}"/>
              </a:ext>
            </a:extLst>
          </p:cNvPr>
          <p:cNvSpPr txBox="1"/>
          <p:nvPr/>
        </p:nvSpPr>
        <p:spPr>
          <a:xfrm>
            <a:off x="3568579" y="4324995"/>
            <a:ext cx="7772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Han et al. — prune + quantize + Huffman coding, together slashing storage. 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7">
            <a:extLst>
              <a:ext uri="{FF2B5EF4-FFF2-40B4-BE49-F238E27FC236}">
                <a16:creationId xmlns:a16="http://schemas.microsoft.com/office/drawing/2014/main" id="{8C70BEF4-8775-DA25-6452-C05C34214A88}"/>
              </a:ext>
            </a:extLst>
          </p:cNvPr>
          <p:cNvSpPr/>
          <p:nvPr/>
        </p:nvSpPr>
        <p:spPr>
          <a:xfrm>
            <a:off x="11981059" y="3117987"/>
            <a:ext cx="10698480" cy="3145536"/>
          </a:xfrm>
          <a:prstGeom prst="roundRect">
            <a:avLst>
              <a:gd name="adj" fmla="val 5814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8">
            <a:extLst>
              <a:ext uri="{FF2B5EF4-FFF2-40B4-BE49-F238E27FC236}">
                <a16:creationId xmlns:a16="http://schemas.microsoft.com/office/drawing/2014/main" id="{29F0B3A8-A220-1941-ABF3-79EE38A5F458}"/>
              </a:ext>
            </a:extLst>
          </p:cNvPr>
          <p:cNvSpPr/>
          <p:nvPr/>
        </p:nvSpPr>
        <p:spPr>
          <a:xfrm>
            <a:off x="12529699" y="3776355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6" name="Image 1">
            <a:extLst>
              <a:ext uri="{FF2B5EF4-FFF2-40B4-BE49-F238E27FC236}">
                <a16:creationId xmlns:a16="http://schemas.microsoft.com/office/drawing/2014/main" id="{73E30495-3CAB-1C73-EA97-78E7570F5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8611" y="4215267"/>
            <a:ext cx="950976" cy="950976"/>
          </a:xfrm>
          <a:prstGeom prst="rect">
            <a:avLst/>
          </a:prstGeom>
        </p:spPr>
      </p:pic>
      <p:sp>
        <p:nvSpPr>
          <p:cNvPr id="57" name="Text 9">
            <a:extLst>
              <a:ext uri="{FF2B5EF4-FFF2-40B4-BE49-F238E27FC236}">
                <a16:creationId xmlns:a16="http://schemas.microsoft.com/office/drawing/2014/main" id="{7384C3FB-46BE-8538-B81A-29FB1B380604}"/>
              </a:ext>
            </a:extLst>
          </p:cNvPr>
          <p:cNvSpPr txBox="1"/>
          <p:nvPr/>
        </p:nvSpPr>
        <p:spPr>
          <a:xfrm>
            <a:off x="14724259" y="3483747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Prune + Distill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10">
            <a:extLst>
              <a:ext uri="{FF2B5EF4-FFF2-40B4-BE49-F238E27FC236}">
                <a16:creationId xmlns:a16="http://schemas.microsoft.com/office/drawing/2014/main" id="{F4F793E5-D5CF-83F1-1AD3-AB659FF52318}"/>
              </a:ext>
            </a:extLst>
          </p:cNvPr>
          <p:cNvSpPr txBox="1"/>
          <p:nvPr/>
        </p:nvSpPr>
        <p:spPr>
          <a:xfrm>
            <a:off x="14724259" y="4324995"/>
            <a:ext cx="7772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Aghli &amp; Ribeiro — selective weight pruning, then KD on the un-pruned layers; handles ResNet dependencies.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11">
            <a:extLst>
              <a:ext uri="{FF2B5EF4-FFF2-40B4-BE49-F238E27FC236}">
                <a16:creationId xmlns:a16="http://schemas.microsoft.com/office/drawing/2014/main" id="{9DAB7FB2-BFA0-BFBB-A98C-301D9E0F343F}"/>
              </a:ext>
            </a:extLst>
          </p:cNvPr>
          <p:cNvSpPr/>
          <p:nvPr/>
        </p:nvSpPr>
        <p:spPr>
          <a:xfrm>
            <a:off x="825379" y="6684147"/>
            <a:ext cx="10698480" cy="3145536"/>
          </a:xfrm>
          <a:prstGeom prst="roundRect">
            <a:avLst>
              <a:gd name="adj" fmla="val 5814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12">
            <a:extLst>
              <a:ext uri="{FF2B5EF4-FFF2-40B4-BE49-F238E27FC236}">
                <a16:creationId xmlns:a16="http://schemas.microsoft.com/office/drawing/2014/main" id="{D5477045-EF91-81BB-D2F1-3B2C842F00E0}"/>
              </a:ext>
            </a:extLst>
          </p:cNvPr>
          <p:cNvSpPr/>
          <p:nvPr/>
        </p:nvSpPr>
        <p:spPr>
          <a:xfrm>
            <a:off x="1374019" y="7342515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1" name="Image 2">
            <a:extLst>
              <a:ext uri="{FF2B5EF4-FFF2-40B4-BE49-F238E27FC236}">
                <a16:creationId xmlns:a16="http://schemas.microsoft.com/office/drawing/2014/main" id="{8AAB1C75-5F98-FE60-936B-FFC4BF1FE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2931" y="7781427"/>
            <a:ext cx="950976" cy="950976"/>
          </a:xfrm>
          <a:prstGeom prst="rect">
            <a:avLst/>
          </a:prstGeom>
        </p:spPr>
      </p:pic>
      <p:sp>
        <p:nvSpPr>
          <p:cNvPr id="128" name="Text 13">
            <a:extLst>
              <a:ext uri="{FF2B5EF4-FFF2-40B4-BE49-F238E27FC236}">
                <a16:creationId xmlns:a16="http://schemas.microsoft.com/office/drawing/2014/main" id="{A4F44C3B-932B-9554-DA48-FED047623B6C}"/>
              </a:ext>
            </a:extLst>
          </p:cNvPr>
          <p:cNvSpPr txBox="1"/>
          <p:nvPr/>
        </p:nvSpPr>
        <p:spPr>
          <a:xfrm>
            <a:off x="3568579" y="7049907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Unified ViT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 14">
            <a:extLst>
              <a:ext uri="{FF2B5EF4-FFF2-40B4-BE49-F238E27FC236}">
                <a16:creationId xmlns:a16="http://schemas.microsoft.com/office/drawing/2014/main" id="{6690E865-B854-FBAE-7302-D368F3AB9685}"/>
              </a:ext>
            </a:extLst>
          </p:cNvPr>
          <p:cNvSpPr txBox="1"/>
          <p:nvPr/>
        </p:nvSpPr>
        <p:spPr>
          <a:xfrm>
            <a:off x="3568579" y="7891155"/>
            <a:ext cx="7772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Yu et al. — layer pruning + layer skipping + KD in one budget-constrained objective; ViT shrinks to 50% FLOPs.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15">
            <a:extLst>
              <a:ext uri="{FF2B5EF4-FFF2-40B4-BE49-F238E27FC236}">
                <a16:creationId xmlns:a16="http://schemas.microsoft.com/office/drawing/2014/main" id="{865CB4FC-906B-3C3C-1F69-57F3F74855B0}"/>
              </a:ext>
            </a:extLst>
          </p:cNvPr>
          <p:cNvSpPr/>
          <p:nvPr/>
        </p:nvSpPr>
        <p:spPr>
          <a:xfrm>
            <a:off x="11981059" y="6684147"/>
            <a:ext cx="10698480" cy="3145536"/>
          </a:xfrm>
          <a:prstGeom prst="roundRect">
            <a:avLst>
              <a:gd name="adj" fmla="val 5814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3" name="Shape 16">
            <a:extLst>
              <a:ext uri="{FF2B5EF4-FFF2-40B4-BE49-F238E27FC236}">
                <a16:creationId xmlns:a16="http://schemas.microsoft.com/office/drawing/2014/main" id="{36CADD29-289A-996F-9104-ACE744C8E43F}"/>
              </a:ext>
            </a:extLst>
          </p:cNvPr>
          <p:cNvSpPr/>
          <p:nvPr/>
        </p:nvSpPr>
        <p:spPr>
          <a:xfrm>
            <a:off x="12529699" y="7342515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4" name="Image 3">
            <a:extLst>
              <a:ext uri="{FF2B5EF4-FFF2-40B4-BE49-F238E27FC236}">
                <a16:creationId xmlns:a16="http://schemas.microsoft.com/office/drawing/2014/main" id="{607593F6-06A3-982A-40D4-4B25B76043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8611" y="7781427"/>
            <a:ext cx="950976" cy="950976"/>
          </a:xfrm>
          <a:prstGeom prst="rect">
            <a:avLst/>
          </a:prstGeom>
        </p:spPr>
      </p:pic>
      <p:sp>
        <p:nvSpPr>
          <p:cNvPr id="135" name="Text 17">
            <a:extLst>
              <a:ext uri="{FF2B5EF4-FFF2-40B4-BE49-F238E27FC236}">
                <a16:creationId xmlns:a16="http://schemas.microsoft.com/office/drawing/2014/main" id="{83CA2149-255E-D35A-4E24-79AE45A46306}"/>
              </a:ext>
            </a:extLst>
          </p:cNvPr>
          <p:cNvSpPr txBox="1"/>
          <p:nvPr/>
        </p:nvSpPr>
        <p:spPr>
          <a:xfrm>
            <a:off x="14724259" y="7049907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Bayesian Bits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 18">
            <a:extLst>
              <a:ext uri="{FF2B5EF4-FFF2-40B4-BE49-F238E27FC236}">
                <a16:creationId xmlns:a16="http://schemas.microsoft.com/office/drawing/2014/main" id="{4000CA3A-2F94-9BA0-B1C0-3B7ED266DC2F}"/>
              </a:ext>
            </a:extLst>
          </p:cNvPr>
          <p:cNvSpPr txBox="1"/>
          <p:nvPr/>
        </p:nvSpPr>
        <p:spPr>
          <a:xfrm>
            <a:off x="14724259" y="7891155"/>
            <a:ext cx="7772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Qualcomm — joint mixed-precision quantization + pruning via learnable stochastic gates.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92124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AB7E5-7493-FE5C-EB41-CD0D1AA72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04FA0F1-F785-E9FC-ECE8-C8036D741A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Combined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EFF10A-E793-3ADC-2E7D-89833D99DD6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E9927ECE-5293-56D5-3F84-A2C8210D5C21}"/>
              </a:ext>
            </a:extLst>
          </p:cNvPr>
          <p:cNvSpPr txBox="1">
            <a:spLocks noGrp="1"/>
          </p:cNvSpPr>
          <p:nvPr/>
        </p:nvSpPr>
        <p:spPr bwMode="auto">
          <a:xfrm>
            <a:off x="708539" y="1772865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Compression (prune + quantize + Huffman coding)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4BA9D24-58BA-A683-D603-D256731D4AF3}"/>
              </a:ext>
            </a:extLst>
          </p:cNvPr>
          <p:cNvSpPr txBox="1"/>
          <p:nvPr/>
        </p:nvSpPr>
        <p:spPr>
          <a:xfrm>
            <a:off x="709161" y="12182638"/>
            <a:ext cx="23121741" cy="589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Han, S., Mao, H., &amp; Dally, W. J. (2015). Deep compression: Compressing deep neural networks with pruning, trained quantization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huffman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coding.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preprint arXiv:1510.00149.</a:t>
            </a:r>
          </a:p>
        </p:txBody>
      </p:sp>
      <p:pic>
        <p:nvPicPr>
          <p:cNvPr id="3" name="object 6">
            <a:extLst>
              <a:ext uri="{FF2B5EF4-FFF2-40B4-BE49-F238E27FC236}">
                <a16:creationId xmlns:a16="http://schemas.microsoft.com/office/drawing/2014/main" id="{2740BA9D-D828-55DF-BC8E-64C893043D7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910" y="3461965"/>
            <a:ext cx="14188682" cy="52333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111C9E-4B61-BBF9-808F-A3162FFA1B3F}"/>
              </a:ext>
            </a:extLst>
          </p:cNvPr>
          <p:cNvSpPr txBox="1"/>
          <p:nvPr/>
        </p:nvSpPr>
        <p:spPr>
          <a:xfrm>
            <a:off x="5643453" y="8275652"/>
            <a:ext cx="4685578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Overview of deep compression</a:t>
            </a:r>
            <a:endParaRPr kumimoji="0" lang="en-US" sz="26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F13DA0C0-F46B-6EA9-FD74-DA1CE045DB1F}"/>
              </a:ext>
            </a:extLst>
          </p:cNvPr>
          <p:cNvSpPr/>
          <p:nvPr/>
        </p:nvSpPr>
        <p:spPr>
          <a:xfrm>
            <a:off x="15544800" y="2867046"/>
            <a:ext cx="8402320" cy="2350596"/>
          </a:xfrm>
          <a:prstGeom prst="roundRect">
            <a:avLst>
              <a:gd name="adj" fmla="val 5128"/>
            </a:avLst>
          </a:prstGeom>
          <a:noFill/>
          <a:ln w="1270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16A76FE4-057C-32E2-9B6E-ADA1BD7367E7}"/>
              </a:ext>
            </a:extLst>
          </p:cNvPr>
          <p:cNvSpPr txBox="1"/>
          <p:nvPr/>
        </p:nvSpPr>
        <p:spPr>
          <a:xfrm>
            <a:off x="16134080" y="2867046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No accuracy loss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70ED7EC1-0A67-9224-17A6-22ED98596166}"/>
              </a:ext>
            </a:extLst>
          </p:cNvPr>
          <p:cNvSpPr txBox="1"/>
          <p:nvPr/>
        </p:nvSpPr>
        <p:spPr>
          <a:xfrm>
            <a:off x="16134080" y="3795565"/>
            <a:ext cx="7223760" cy="1363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 AlexNet &amp; VGG-16, the pipeline compressed 35–49× with no drop in ImageNet accuracy — the headline result.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EEA209CD-BF93-3D0F-D18B-4F823F2BFE8A}"/>
              </a:ext>
            </a:extLst>
          </p:cNvPr>
          <p:cNvSpPr/>
          <p:nvPr/>
        </p:nvSpPr>
        <p:spPr>
          <a:xfrm>
            <a:off x="15544800" y="5453561"/>
            <a:ext cx="8402320" cy="2350596"/>
          </a:xfrm>
          <a:prstGeom prst="roundRect">
            <a:avLst>
              <a:gd name="adj" fmla="val 5128"/>
            </a:avLst>
          </a:prstGeom>
          <a:noFill/>
          <a:ln w="1270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6A6807B4-BC67-02B2-5A9C-545C2DDDD742}"/>
              </a:ext>
            </a:extLst>
          </p:cNvPr>
          <p:cNvSpPr txBox="1"/>
          <p:nvPr/>
        </p:nvSpPr>
        <p:spPr>
          <a:xfrm>
            <a:off x="16134080" y="5453561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Faster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61EBC33A-DDFE-B987-0E94-F40558F0C060}"/>
              </a:ext>
            </a:extLst>
          </p:cNvPr>
          <p:cNvSpPr txBox="1"/>
          <p:nvPr/>
        </p:nvSpPr>
        <p:spPr>
          <a:xfrm>
            <a:off x="16134080" y="6382080"/>
            <a:ext cx="7223760" cy="1363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Fewer weights and cheaper memory access mean lower latency and energy — ideal for edge inference.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E385FA4C-A21C-337C-28AB-59DC53F83897}"/>
              </a:ext>
            </a:extLst>
          </p:cNvPr>
          <p:cNvSpPr/>
          <p:nvPr/>
        </p:nvSpPr>
        <p:spPr>
          <a:xfrm>
            <a:off x="15544800" y="8019197"/>
            <a:ext cx="8402320" cy="2350596"/>
          </a:xfrm>
          <a:prstGeom prst="roundRect">
            <a:avLst>
              <a:gd name="adj" fmla="val 5128"/>
            </a:avLst>
          </a:prstGeom>
          <a:noFill/>
          <a:ln w="1270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53189D78-9F5E-A6FA-6D31-25FEF8BCFAC9}"/>
              </a:ext>
            </a:extLst>
          </p:cNvPr>
          <p:cNvSpPr txBox="1"/>
          <p:nvPr/>
        </p:nvSpPr>
        <p:spPr>
          <a:xfrm>
            <a:off x="16134080" y="8019197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Template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973D9D8A-83B7-0749-4A22-D19FEF20BFFD}"/>
              </a:ext>
            </a:extLst>
          </p:cNvPr>
          <p:cNvSpPr txBox="1"/>
          <p:nvPr/>
        </p:nvSpPr>
        <p:spPr>
          <a:xfrm>
            <a:off x="16134080" y="8947716"/>
            <a:ext cx="7223760" cy="1363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 set the pattern for combined compression: prune, then quantize, then code — reused across CNNs, </a:t>
            </a:r>
            <a:r>
              <a:rPr lang="en-US" sz="26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ViTs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96484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508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Deep models are too big for edge devices; compression shrinks them and speeds up inference at low cost.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Pruning removes redundant weights/filters, then retrain — structured pruning gives real hardware speedups.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Quantization lowers numeric precision from FP32 to INT8 for a roughly 4× smaller model, using QAT when accuracy matters and PTQ when speed does.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Knowledge distillation lets a frozen teacher train a compact student that keeps most of the accuracy.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Combining techniques compounds the gains, as in Deep Compression which prunes, quantizes, and codes together as the modern default.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577910" y="2272886"/>
            <a:ext cx="22556422" cy="2478488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1126550" y="282152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80" y="3172655"/>
            <a:ext cx="760781" cy="760781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846058" y="2784709"/>
            <a:ext cx="20060262" cy="187588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Using model compression techniques, optimizing large language models (LLMs) on edge devices (e.g., your laptop). A good example can be found at GitHub: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https://github.com/mit-han-lab/tinychat-tutorial?tab=readme-ov-file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95AFA84F-1205-19C8-C63A-B1566AA4247E}"/>
              </a:ext>
            </a:extLst>
          </p:cNvPr>
          <p:cNvSpPr/>
          <p:nvPr/>
        </p:nvSpPr>
        <p:spPr>
          <a:xfrm>
            <a:off x="625468" y="6067796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12E6D8DC-20DF-EC16-CB57-3870660C1F35}"/>
              </a:ext>
            </a:extLst>
          </p:cNvPr>
          <p:cNvSpPr/>
          <p:nvPr/>
        </p:nvSpPr>
        <p:spPr>
          <a:xfrm>
            <a:off x="899788" y="6305540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CF3A56A-606B-018D-F229-EB908099FA5B}"/>
              </a:ext>
            </a:extLst>
          </p:cNvPr>
          <p:cNvSpPr txBox="1"/>
          <p:nvPr/>
        </p:nvSpPr>
        <p:spPr>
          <a:xfrm>
            <a:off x="899788" y="630554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852A2A3-CBB9-5D91-478D-71D3521194D7}"/>
              </a:ext>
            </a:extLst>
          </p:cNvPr>
          <p:cNvSpPr txBox="1"/>
          <p:nvPr/>
        </p:nvSpPr>
        <p:spPr>
          <a:xfrm>
            <a:off x="1814188" y="6067796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Set up TinyChat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Clone the tutorial repo and install the toolchain on your laptop.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29C2889E-EA4E-572B-8CCC-3CC4B503A847}"/>
              </a:ext>
            </a:extLst>
          </p:cNvPr>
          <p:cNvSpPr/>
          <p:nvPr/>
        </p:nvSpPr>
        <p:spPr>
          <a:xfrm>
            <a:off x="625468" y="7384532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348EFAAB-3E23-1FF9-A9EA-4C1C1F424BE6}"/>
              </a:ext>
            </a:extLst>
          </p:cNvPr>
          <p:cNvSpPr/>
          <p:nvPr/>
        </p:nvSpPr>
        <p:spPr>
          <a:xfrm>
            <a:off x="899788" y="7622276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C10E636D-DD79-E077-3A8B-DFC11ECA42BA}"/>
              </a:ext>
            </a:extLst>
          </p:cNvPr>
          <p:cNvSpPr txBox="1"/>
          <p:nvPr/>
        </p:nvSpPr>
        <p:spPr>
          <a:xfrm>
            <a:off x="899788" y="762227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1D145035-4EB8-F84F-A6A5-4BB180CB020D}"/>
              </a:ext>
            </a:extLst>
          </p:cNvPr>
          <p:cNvSpPr txBox="1"/>
          <p:nvPr/>
        </p:nvSpPr>
        <p:spPr>
          <a:xfrm>
            <a:off x="1814188" y="7384532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Quantize with AWQ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Apply Activation-aware Weight Quantization — protect the salient 1% of weights, pack the rest to 4-bit.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4">
            <a:extLst>
              <a:ext uri="{FF2B5EF4-FFF2-40B4-BE49-F238E27FC236}">
                <a16:creationId xmlns:a16="http://schemas.microsoft.com/office/drawing/2014/main" id="{FBEBC335-3223-E9DC-BBAB-6759EF7CA0C4}"/>
              </a:ext>
            </a:extLst>
          </p:cNvPr>
          <p:cNvSpPr/>
          <p:nvPr/>
        </p:nvSpPr>
        <p:spPr>
          <a:xfrm>
            <a:off x="625468" y="8701268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0AB7178A-8814-60B3-DBE8-8B5CBB7EC902}"/>
              </a:ext>
            </a:extLst>
          </p:cNvPr>
          <p:cNvSpPr/>
          <p:nvPr/>
        </p:nvSpPr>
        <p:spPr>
          <a:xfrm>
            <a:off x="899788" y="8939012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5ACD2037-D760-BD79-E179-C68D5687FD31}"/>
              </a:ext>
            </a:extLst>
          </p:cNvPr>
          <p:cNvSpPr txBox="1"/>
          <p:nvPr/>
        </p:nvSpPr>
        <p:spPr>
          <a:xfrm>
            <a:off x="899788" y="893901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32" name="Text 17">
            <a:extLst>
              <a:ext uri="{FF2B5EF4-FFF2-40B4-BE49-F238E27FC236}">
                <a16:creationId xmlns:a16="http://schemas.microsoft.com/office/drawing/2014/main" id="{5B75FD6C-8DC5-7ADD-F6F4-896EB37F0CB2}"/>
              </a:ext>
            </a:extLst>
          </p:cNvPr>
          <p:cNvSpPr txBox="1"/>
          <p:nvPr/>
        </p:nvSpPr>
        <p:spPr>
          <a:xfrm>
            <a:off x="1814188" y="8701268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Deploy &amp; run inference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Load the quantized model and chat with it locally — no GPU cluster, no cloud.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8">
            <a:extLst>
              <a:ext uri="{FF2B5EF4-FFF2-40B4-BE49-F238E27FC236}">
                <a16:creationId xmlns:a16="http://schemas.microsoft.com/office/drawing/2014/main" id="{FCBE3233-BC0E-40C9-1192-4BC71988071C}"/>
              </a:ext>
            </a:extLst>
          </p:cNvPr>
          <p:cNvSpPr/>
          <p:nvPr/>
        </p:nvSpPr>
        <p:spPr>
          <a:xfrm>
            <a:off x="625468" y="10018004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19">
            <a:extLst>
              <a:ext uri="{FF2B5EF4-FFF2-40B4-BE49-F238E27FC236}">
                <a16:creationId xmlns:a16="http://schemas.microsoft.com/office/drawing/2014/main" id="{349C36B7-82F3-60EB-8E28-CA196E9217CF}"/>
              </a:ext>
            </a:extLst>
          </p:cNvPr>
          <p:cNvSpPr/>
          <p:nvPr/>
        </p:nvSpPr>
        <p:spPr>
          <a:xfrm>
            <a:off x="899788" y="10255748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20">
            <a:extLst>
              <a:ext uri="{FF2B5EF4-FFF2-40B4-BE49-F238E27FC236}">
                <a16:creationId xmlns:a16="http://schemas.microsoft.com/office/drawing/2014/main" id="{6F1B0C43-D4D8-6ADB-0C6A-2D0A9F444182}"/>
              </a:ext>
            </a:extLst>
          </p:cNvPr>
          <p:cNvSpPr txBox="1"/>
          <p:nvPr/>
        </p:nvSpPr>
        <p:spPr>
          <a:xfrm>
            <a:off x="899788" y="102557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37" name="Text 21">
            <a:extLst>
              <a:ext uri="{FF2B5EF4-FFF2-40B4-BE49-F238E27FC236}">
                <a16:creationId xmlns:a16="http://schemas.microsoft.com/office/drawing/2014/main" id="{9DCF1745-0FF2-D6A6-DC9C-307E5D19E97D}"/>
              </a:ext>
            </a:extLst>
          </p:cNvPr>
          <p:cNvSpPr txBox="1"/>
          <p:nvPr/>
        </p:nvSpPr>
        <p:spPr>
          <a:xfrm>
            <a:off x="1814188" y="10018004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Measure &amp; compare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Benchmark model size, memory, latency and output quality vs. the FP16 baseline.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3">
            <a:extLst>
              <a:ext uri="{FF2B5EF4-FFF2-40B4-BE49-F238E27FC236}">
                <a16:creationId xmlns:a16="http://schemas.microsoft.com/office/drawing/2014/main" id="{97D11FE5-ACE3-9130-9B93-5289287E64F9}"/>
              </a:ext>
            </a:extLst>
          </p:cNvPr>
          <p:cNvSpPr/>
          <p:nvPr/>
        </p:nvSpPr>
        <p:spPr>
          <a:xfrm>
            <a:off x="11689708" y="6067796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24">
            <a:extLst>
              <a:ext uri="{FF2B5EF4-FFF2-40B4-BE49-F238E27FC236}">
                <a16:creationId xmlns:a16="http://schemas.microsoft.com/office/drawing/2014/main" id="{294BDC98-B1DD-36DF-F211-D12D8FA454EB}"/>
              </a:ext>
            </a:extLst>
          </p:cNvPr>
          <p:cNvSpPr/>
          <p:nvPr/>
        </p:nvSpPr>
        <p:spPr>
          <a:xfrm>
            <a:off x="11927452" y="6268964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1">
            <a:extLst>
              <a:ext uri="{FF2B5EF4-FFF2-40B4-BE49-F238E27FC236}">
                <a16:creationId xmlns:a16="http://schemas.microsoft.com/office/drawing/2014/main" id="{2557FDE3-00D0-53D8-BE6C-EBDA92320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3017" y="6444529"/>
            <a:ext cx="380390" cy="380390"/>
          </a:xfrm>
          <a:prstGeom prst="rect">
            <a:avLst/>
          </a:prstGeom>
        </p:spPr>
      </p:pic>
      <p:sp>
        <p:nvSpPr>
          <p:cNvPr id="41" name="Text 25">
            <a:extLst>
              <a:ext uri="{FF2B5EF4-FFF2-40B4-BE49-F238E27FC236}">
                <a16:creationId xmlns:a16="http://schemas.microsoft.com/office/drawing/2014/main" id="{8197CFF2-3683-EBB4-D67C-909C32438AD5}"/>
              </a:ext>
            </a:extLst>
          </p:cNvPr>
          <p:cNvSpPr txBox="1"/>
          <p:nvPr/>
        </p:nvSpPr>
        <p:spPr>
          <a:xfrm>
            <a:off x="12878428" y="6067796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~4× smaller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4-bit weights shrink the model to roughly a quarter of its FP16 footprint.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6">
            <a:extLst>
              <a:ext uri="{FF2B5EF4-FFF2-40B4-BE49-F238E27FC236}">
                <a16:creationId xmlns:a16="http://schemas.microsoft.com/office/drawing/2014/main" id="{4AFFED96-72CA-EAE2-9C86-376E382BC03E}"/>
              </a:ext>
            </a:extLst>
          </p:cNvPr>
          <p:cNvSpPr/>
          <p:nvPr/>
        </p:nvSpPr>
        <p:spPr>
          <a:xfrm>
            <a:off x="11689708" y="7384532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27">
            <a:extLst>
              <a:ext uri="{FF2B5EF4-FFF2-40B4-BE49-F238E27FC236}">
                <a16:creationId xmlns:a16="http://schemas.microsoft.com/office/drawing/2014/main" id="{00CDD9BE-D705-4CC9-03D5-2B34A3E6D1D5}"/>
              </a:ext>
            </a:extLst>
          </p:cNvPr>
          <p:cNvSpPr/>
          <p:nvPr/>
        </p:nvSpPr>
        <p:spPr>
          <a:xfrm>
            <a:off x="11927452" y="7585700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4" name="Image 2">
            <a:extLst>
              <a:ext uri="{FF2B5EF4-FFF2-40B4-BE49-F238E27FC236}">
                <a16:creationId xmlns:a16="http://schemas.microsoft.com/office/drawing/2014/main" id="{129A725B-4F3F-C730-F36A-9472823104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03017" y="7761265"/>
            <a:ext cx="380390" cy="380390"/>
          </a:xfrm>
          <a:prstGeom prst="rect">
            <a:avLst/>
          </a:prstGeom>
        </p:spPr>
      </p:pic>
      <p:sp>
        <p:nvSpPr>
          <p:cNvPr id="45" name="Text 28">
            <a:extLst>
              <a:ext uri="{FF2B5EF4-FFF2-40B4-BE49-F238E27FC236}">
                <a16:creationId xmlns:a16="http://schemas.microsoft.com/office/drawing/2014/main" id="{12FEA2DF-8A2E-5C6E-9E33-88DC55970EE5}"/>
              </a:ext>
            </a:extLst>
          </p:cNvPr>
          <p:cNvSpPr txBox="1"/>
          <p:nvPr/>
        </p:nvSpPr>
        <p:spPr>
          <a:xfrm>
            <a:off x="12878428" y="7384532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Fits in laptop RAM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quantized 7B-class model runs in the memory of a typical laptop.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9">
            <a:extLst>
              <a:ext uri="{FF2B5EF4-FFF2-40B4-BE49-F238E27FC236}">
                <a16:creationId xmlns:a16="http://schemas.microsoft.com/office/drawing/2014/main" id="{6C9BDEBF-E9A2-9E79-B097-7E43C5B1176B}"/>
              </a:ext>
            </a:extLst>
          </p:cNvPr>
          <p:cNvSpPr/>
          <p:nvPr/>
        </p:nvSpPr>
        <p:spPr>
          <a:xfrm>
            <a:off x="11689708" y="8701268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30">
            <a:extLst>
              <a:ext uri="{FF2B5EF4-FFF2-40B4-BE49-F238E27FC236}">
                <a16:creationId xmlns:a16="http://schemas.microsoft.com/office/drawing/2014/main" id="{3F22C876-2CCF-6536-3FF2-23974C420935}"/>
              </a:ext>
            </a:extLst>
          </p:cNvPr>
          <p:cNvSpPr/>
          <p:nvPr/>
        </p:nvSpPr>
        <p:spPr>
          <a:xfrm>
            <a:off x="11927452" y="8902436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8" name="Image 3">
            <a:extLst>
              <a:ext uri="{FF2B5EF4-FFF2-40B4-BE49-F238E27FC236}">
                <a16:creationId xmlns:a16="http://schemas.microsoft.com/office/drawing/2014/main" id="{832085B0-B1F2-BAFE-CDE9-35702420EE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03017" y="9078001"/>
            <a:ext cx="380390" cy="380390"/>
          </a:xfrm>
          <a:prstGeom prst="rect">
            <a:avLst/>
          </a:prstGeom>
        </p:spPr>
      </p:pic>
      <p:sp>
        <p:nvSpPr>
          <p:cNvPr id="49" name="Text 31">
            <a:extLst>
              <a:ext uri="{FF2B5EF4-FFF2-40B4-BE49-F238E27FC236}">
                <a16:creationId xmlns:a16="http://schemas.microsoft.com/office/drawing/2014/main" id="{336502D6-A48F-873A-9F7D-3EB5FA941B41}"/>
              </a:ext>
            </a:extLst>
          </p:cNvPr>
          <p:cNvSpPr txBox="1"/>
          <p:nvPr/>
        </p:nvSpPr>
        <p:spPr>
          <a:xfrm>
            <a:off x="12878428" y="8701268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Interactive latency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Lower precision + smaller memory traffic give usable token throughput on CPU/edge GPU.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32">
            <a:extLst>
              <a:ext uri="{FF2B5EF4-FFF2-40B4-BE49-F238E27FC236}">
                <a16:creationId xmlns:a16="http://schemas.microsoft.com/office/drawing/2014/main" id="{33EE0BA9-9E4A-6E37-F646-26F513901E3E}"/>
              </a:ext>
            </a:extLst>
          </p:cNvPr>
          <p:cNvSpPr/>
          <p:nvPr/>
        </p:nvSpPr>
        <p:spPr>
          <a:xfrm>
            <a:off x="11689708" y="10018004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33">
            <a:extLst>
              <a:ext uri="{FF2B5EF4-FFF2-40B4-BE49-F238E27FC236}">
                <a16:creationId xmlns:a16="http://schemas.microsoft.com/office/drawing/2014/main" id="{1905F8AA-C945-1021-B5E1-60282EF46A19}"/>
              </a:ext>
            </a:extLst>
          </p:cNvPr>
          <p:cNvSpPr/>
          <p:nvPr/>
        </p:nvSpPr>
        <p:spPr>
          <a:xfrm>
            <a:off x="11927452" y="1021917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2" name="Image 4">
            <a:extLst>
              <a:ext uri="{FF2B5EF4-FFF2-40B4-BE49-F238E27FC236}">
                <a16:creationId xmlns:a16="http://schemas.microsoft.com/office/drawing/2014/main" id="{981ECF97-DDB6-14C5-0A8E-8556FD965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3017" y="10394737"/>
            <a:ext cx="380390" cy="380390"/>
          </a:xfrm>
          <a:prstGeom prst="rect">
            <a:avLst/>
          </a:prstGeom>
        </p:spPr>
      </p:pic>
      <p:sp>
        <p:nvSpPr>
          <p:cNvPr id="53" name="Text 34">
            <a:extLst>
              <a:ext uri="{FF2B5EF4-FFF2-40B4-BE49-F238E27FC236}">
                <a16:creationId xmlns:a16="http://schemas.microsoft.com/office/drawing/2014/main" id="{5C76662E-1A84-4423-7671-2A970D17BE01}"/>
              </a:ext>
            </a:extLst>
          </p:cNvPr>
          <p:cNvSpPr txBox="1"/>
          <p:nvPr/>
        </p:nvSpPr>
        <p:spPr>
          <a:xfrm>
            <a:off x="12878428" y="10018004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Minimal quality loss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AWQ’s salient-weight protection keeps generation quality close to the baseline.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35">
            <a:extLst>
              <a:ext uri="{FF2B5EF4-FFF2-40B4-BE49-F238E27FC236}">
                <a16:creationId xmlns:a16="http://schemas.microsoft.com/office/drawing/2014/main" id="{8E49C8ED-18FC-51B2-ED0C-4A8AED49AC8C}"/>
              </a:ext>
            </a:extLst>
          </p:cNvPr>
          <p:cNvSpPr/>
          <p:nvPr/>
        </p:nvSpPr>
        <p:spPr>
          <a:xfrm>
            <a:off x="625468" y="11791940"/>
            <a:ext cx="21854160" cy="914400"/>
          </a:xfrm>
          <a:prstGeom prst="roundRect">
            <a:avLst>
              <a:gd name="adj" fmla="val 1600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36">
            <a:extLst>
              <a:ext uri="{FF2B5EF4-FFF2-40B4-BE49-F238E27FC236}">
                <a16:creationId xmlns:a16="http://schemas.microsoft.com/office/drawing/2014/main" id="{0FB5BFCB-F7AB-ADD1-AD5C-803C070B5E5D}"/>
              </a:ext>
            </a:extLst>
          </p:cNvPr>
          <p:cNvSpPr/>
          <p:nvPr/>
        </p:nvSpPr>
        <p:spPr>
          <a:xfrm>
            <a:off x="954652" y="11938244"/>
            <a:ext cx="621792" cy="62179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6" name="Image 5">
            <a:extLst>
              <a:ext uri="{FF2B5EF4-FFF2-40B4-BE49-F238E27FC236}">
                <a16:creationId xmlns:a16="http://schemas.microsoft.com/office/drawing/2014/main" id="{3F79B01F-E1EC-14C1-803D-E156B5649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882" y="12087474"/>
            <a:ext cx="323332" cy="323332"/>
          </a:xfrm>
          <a:prstGeom prst="rect">
            <a:avLst/>
          </a:prstGeom>
        </p:spPr>
      </p:pic>
      <p:sp>
        <p:nvSpPr>
          <p:cNvPr id="57" name="Text 37">
            <a:extLst>
              <a:ext uri="{FF2B5EF4-FFF2-40B4-BE49-F238E27FC236}">
                <a16:creationId xmlns:a16="http://schemas.microsoft.com/office/drawing/2014/main" id="{99E3D5DF-5DF4-79F4-473C-FED6D12693A4}"/>
              </a:ext>
            </a:extLst>
          </p:cNvPr>
          <p:cNvSpPr txBox="1"/>
          <p:nvPr/>
        </p:nvSpPr>
        <p:spPr>
          <a:xfrm>
            <a:off x="1814188" y="11791940"/>
            <a:ext cx="20299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</a:t>
            </a:r>
            <a:r>
              <a:rPr lang="en-US" sz="2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quantize Llama-2-7B with AWQ to 4-bit, then run TinyChat locally. Resource: </a:t>
            </a:r>
            <a:r>
              <a:rPr lang="en-US" sz="2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9"/>
              </a:rPr>
              <a:t>https://github.com/mit-han-lab/tinychat-tutorial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5">
            <a:extLst>
              <a:ext uri="{FF2B5EF4-FFF2-40B4-BE49-F238E27FC236}">
                <a16:creationId xmlns:a16="http://schemas.microsoft.com/office/drawing/2014/main" id="{5093EF46-B2A3-7DF6-42B6-509F01A255DE}"/>
              </a:ext>
            </a:extLst>
          </p:cNvPr>
          <p:cNvSpPr txBox="1"/>
          <p:nvPr/>
        </p:nvSpPr>
        <p:spPr>
          <a:xfrm>
            <a:off x="625468" y="5164369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Tasks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22">
            <a:extLst>
              <a:ext uri="{FF2B5EF4-FFF2-40B4-BE49-F238E27FC236}">
                <a16:creationId xmlns:a16="http://schemas.microsoft.com/office/drawing/2014/main" id="{4C70873E-CCA1-1F11-C9C7-30D985BF9E63}"/>
              </a:ext>
            </a:extLst>
          </p:cNvPr>
          <p:cNvSpPr txBox="1"/>
          <p:nvPr/>
        </p:nvSpPr>
        <p:spPr>
          <a:xfrm>
            <a:off x="11689708" y="5164369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Expected outcomes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1804049"/>
            <a:ext cx="23543962" cy="113261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LeCun, Y., Denker, J., &amp; Solla, S. (1989). Optimal brain damage. Advances in neural information processing systems, 2.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Han, S., Pool, J., Tran, J., &amp; Dally, W. (2015). Learning both weights and connections for efficient neural network. Advances in neural information processing systems, 28.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Han, S. (2017). Efficient methods and hardware for deep learning (Doctoral dissertation, Stanford University).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Matthieu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Courbariaux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Yoshua Bengio, and Jean-Pierre David. "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BinaryConnect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Training deep neural networks with binary weights during propagations". In: Advances in Neural Information Processing Systems 28 (2015).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Yunchao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Gong et al. "Compressing deep convolutional networks using vector quantization". In: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preprint arXiv:1412.6115 (2014).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Yanjing Li et al. "Q-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Accurate and fully quantized low-bit vision transformer". In: Advances in Neural Information Processing Systems 35 (2022), pp. 34451–34463.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Yifu Ding et al. "Towards accurate post-training quantization for vision transformer". In: Proceedings of the 30th ACM International Conference on Multimedia. 2022, pp. 5380–5388.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Chen Tang et al. "Mixed-precision neural network quantization via learned layer-wise importance". In: European Conference on Computer Vision. Springer. 2022, pp. 259–275.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Sheng Shen et al. "Q-BERT: Hessian based ultra low precision quantization of BERT". In: Proceedings of the AAAI Conference on Artificial Intelligence 34.05 (2020), pp. 8815–8821.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Guangxuan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Xiao et al. "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SmoothQuant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Accurate and efficient post-training quantization for large language models". In: International Conference on Machine Learning. PMLR. 2023, pp. 38087–38099.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Ji Lin et al. "AWQ: Activation-aware weight quantization for on-device LLM compression and acceleration". In: Proceedings of Machine Learning and Systems 6 (2024), pp. 87–100.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Cristian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Bucilua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Rich Caruana, and Alexandru Niculescu-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Mizil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"Model compression". In: Proceedings of the 12th ACM SIGKDD International Conference on Knowledge Discovery and Data Mining. 2006, pp. 535–541.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Tianqi Chen, Ian Goodfellow, and Jonathon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Shlens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"Net2net: Accelerating learning via knowledge transfer". In: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preprint arXiv:1511.05641 (2015).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Shangquan Sun et al. "Logit standardization in knowledge distillation". In: Proceedings of the IEEE/CVF Conference on Computer Vision and Pattern Recognition (CVPR). 2024, pp. 15731–15740.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Song Han,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Huizi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Mao, and William J Dally. "Deep compression: Compressing deep neural networks with pruning, trained quantization and Huffman coding". In: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preprint arXiv:1510.00149 (2015).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Nima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Aghli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and Eraldo Ribeiro. "Combining weight pruning and knowledge distillation for CNN compression". In: Proceedings of the IEEE/CVF Conference on Computer Vision and Pattern Recognition. 2021, pp. 3191–3198.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Andrey Kuzmin et al. "Pruning vs quantization: Which is better?" In: Advances in Neural Information Processing Systems 36 (2024).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5463</TotalTime>
  <Words>3429</Words>
  <Application>Microsoft Office PowerPoint</Application>
  <PresentationFormat>Custom</PresentationFormat>
  <Paragraphs>404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Aptos</vt:lpstr>
      <vt:lpstr>Aptos Display</vt:lpstr>
      <vt:lpstr>Arial</vt:lpstr>
      <vt:lpstr>Arial Black</vt:lpstr>
      <vt:lpstr>Arial MT</vt:lpstr>
      <vt:lpstr>Cambria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Edge Intelligence II: Model Compression</vt:lpstr>
      <vt:lpstr>Outline</vt:lpstr>
      <vt:lpstr>Bridge the Gap</vt:lpstr>
      <vt:lpstr>Pruning: Background</vt:lpstr>
      <vt:lpstr>Pruning: Background</vt:lpstr>
      <vt:lpstr>Pruning: Background</vt:lpstr>
      <vt:lpstr>Pruning: Granularity</vt:lpstr>
      <vt:lpstr>Pruning: Granularity</vt:lpstr>
      <vt:lpstr>Pruning: Granularity</vt:lpstr>
      <vt:lpstr>Pruning: Granularity</vt:lpstr>
      <vt:lpstr>Pruning: Industry Examples</vt:lpstr>
      <vt:lpstr>Pruning: Industry Examples</vt:lpstr>
      <vt:lpstr>Quantization: Definition</vt:lpstr>
      <vt:lpstr>Quantization: Floating-Point to Integers</vt:lpstr>
      <vt:lpstr>Quantization: Mapping Schemes</vt:lpstr>
      <vt:lpstr>Quantization: Granularity</vt:lpstr>
      <vt:lpstr>Quantization: State-of-the-art Techniques</vt:lpstr>
      <vt:lpstr>Quantization: SmoothQuant</vt:lpstr>
      <vt:lpstr>Quantization: AWQ</vt:lpstr>
      <vt:lpstr>Quantization: APQViT</vt:lpstr>
      <vt:lpstr>Knowledge Distillation</vt:lpstr>
      <vt:lpstr>Knowledge Distillation: Distill Output Logits</vt:lpstr>
      <vt:lpstr>Knowledge Distillation: Schemes</vt:lpstr>
      <vt:lpstr>Combined Techniques</vt:lpstr>
      <vt:lpstr>Combined Techniques</vt:lpstr>
      <vt:lpstr>Summary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2026-08-30T19:52:51Z</dcterms:modified>
</cp:coreProperties>
</file>