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26"/>
  </p:notesMasterIdLst>
  <p:sldIdLst>
    <p:sldId id="256" r:id="rId3"/>
    <p:sldId id="359" r:id="rId4"/>
    <p:sldId id="380" r:id="rId5"/>
    <p:sldId id="440" r:id="rId6"/>
    <p:sldId id="442" r:id="rId7"/>
    <p:sldId id="443" r:id="rId8"/>
    <p:sldId id="444" r:id="rId9"/>
    <p:sldId id="445" r:id="rId10"/>
    <p:sldId id="446" r:id="rId11"/>
    <p:sldId id="447" r:id="rId12"/>
    <p:sldId id="448" r:id="rId13"/>
    <p:sldId id="449" r:id="rId14"/>
    <p:sldId id="450" r:id="rId15"/>
    <p:sldId id="451" r:id="rId16"/>
    <p:sldId id="452" r:id="rId17"/>
    <p:sldId id="453" r:id="rId18"/>
    <p:sldId id="433" r:id="rId19"/>
    <p:sldId id="454" r:id="rId20"/>
    <p:sldId id="455" r:id="rId21"/>
    <p:sldId id="456" r:id="rId22"/>
    <p:sldId id="378" r:id="rId23"/>
    <p:sldId id="377" r:id="rId24"/>
    <p:sldId id="383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F7F3EA"/>
    <a:srgbClr val="E3D9C2"/>
    <a:srgbClr val="93B1A7"/>
    <a:srgbClr val="C5EDAC"/>
    <a:srgbClr val="99C2A2"/>
    <a:srgbClr val="FFA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135094-72F8-4B4A-85BC-B90D18283D5B}" v="2" dt="2026-08-30T19:54:10.34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89" autoAdjust="0"/>
    <p:restoredTop sz="94660" autoAdjust="0"/>
  </p:normalViewPr>
  <p:slideViewPr>
    <p:cSldViewPr snapToGrid="0">
      <p:cViewPr varScale="1">
        <p:scale>
          <a:sx n="52" d="100"/>
          <a:sy n="52" d="100"/>
        </p:scale>
        <p:origin x="132" y="7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2256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bal Saha" userId="b190d146-612a-4436-b916-d10121b0f341" providerId="ADAL" clId="{55C09FD3-CE10-483B-8F02-77C491FFC10B}"/>
    <pc:docChg chg="undo redo custSel addSld delSld modSld sldOrd addMainMaster modMainMaster">
      <pc:chgData name="Shaibal Saha" userId="b190d146-612a-4436-b916-d10121b0f341" providerId="ADAL" clId="{55C09FD3-CE10-483B-8F02-77C491FFC10B}" dt="2026-08-30T20:02:09.965" v="36379" actId="255"/>
      <pc:docMkLst>
        <pc:docMk/>
      </pc:docMkLst>
      <pc:sldChg chg="addSp delSp modSp mod chgLayout modNotesTx">
        <pc:chgData name="Shaibal Saha" userId="b190d146-612a-4436-b916-d10121b0f341" providerId="ADAL" clId="{55C09FD3-CE10-483B-8F02-77C491FFC10B}" dt="2026-08-28T17:20:18.979" v="34011" actId="20577"/>
        <pc:sldMkLst>
          <pc:docMk/>
          <pc:sldMk cId="0" sldId="256"/>
        </pc:sldMkLst>
        <pc:spChg chg="mod or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4" creationId="{8C1BCFA5-EE15-952B-30FD-634E581CAB13}"/>
          </ac:spMkLst>
        </pc:spChg>
        <pc:spChg chg="add del mod">
          <ac:chgData name="Shaibal Saha" userId="b190d146-612a-4436-b916-d10121b0f341" providerId="ADAL" clId="{55C09FD3-CE10-483B-8F02-77C491FFC10B}" dt="2026-08-28T17:20:18.979" v="34011" actId="20577"/>
          <ac:spMkLst>
            <pc:docMk/>
            <pc:sldMk cId="0" sldId="256"/>
            <ac:spMk id="173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8T02:50:18.562" v="31547" actId="20577"/>
          <ac:spMkLst>
            <pc:docMk/>
            <pc:sldMk cId="0" sldId="256"/>
            <ac:spMk id="174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8T17:16:03.412" v="33916" actId="20577"/>
          <ac:spMkLst>
            <pc:docMk/>
            <pc:sldMk cId="0" sldId="256"/>
            <ac:spMk id="175" creationId="{00000000-0000-0000-0000-00000000000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01:43:44.223" v="36316" actId="1076"/>
        <pc:sldMkLst>
          <pc:docMk/>
          <pc:sldMk cId="2309170207" sldId="359"/>
        </pc:sldMkLst>
        <pc:spChg chg="add mod">
          <ac:chgData name="Shaibal Saha" userId="b190d146-612a-4436-b916-d10121b0f341" providerId="ADAL" clId="{55C09FD3-CE10-483B-8F02-77C491FFC10B}" dt="2026-08-28T17:21:08.115" v="34033" actId="20577"/>
          <ac:spMkLst>
            <pc:docMk/>
            <pc:sldMk cId="2309170207" sldId="359"/>
            <ac:spMk id="4" creationId="{9E7D6EB0-9678-59A3-6E03-B0F42633F49A}"/>
          </ac:spMkLst>
        </pc:spChg>
        <pc:spChg chg="add mod">
          <ac:chgData name="Shaibal Saha" userId="b190d146-612a-4436-b916-d10121b0f341" providerId="ADAL" clId="{55C09FD3-CE10-483B-8F02-77C491FFC10B}" dt="2026-08-29T01:43:36.093" v="36314" actId="1076"/>
          <ac:spMkLst>
            <pc:docMk/>
            <pc:sldMk cId="2309170207" sldId="359"/>
            <ac:spMk id="5" creationId="{36A4F83A-D2D9-F909-82F1-7A71B1382FE6}"/>
          </ac:spMkLst>
        </pc:spChg>
        <pc:spChg chg="add mod">
          <ac:chgData name="Shaibal Saha" userId="b190d146-612a-4436-b916-d10121b0f341" providerId="ADAL" clId="{55C09FD3-CE10-483B-8F02-77C491FFC10B}" dt="2026-08-28T17:21:36.359" v="34040" actId="1076"/>
          <ac:spMkLst>
            <pc:docMk/>
            <pc:sldMk cId="2309170207" sldId="359"/>
            <ac:spMk id="6" creationId="{9C0ECAA8-8226-E03B-F816-BA24C094C46A}"/>
          </ac:spMkLst>
        </pc:spChg>
        <pc:spChg chg="add mod">
          <ac:chgData name="Shaibal Saha" userId="b190d146-612a-4436-b916-d10121b0f341" providerId="ADAL" clId="{55C09FD3-CE10-483B-8F02-77C491FFC10B}" dt="2026-08-28T17:21:52.214" v="34055" actId="20577"/>
          <ac:spMkLst>
            <pc:docMk/>
            <pc:sldMk cId="2309170207" sldId="359"/>
            <ac:spMk id="8" creationId="{219C5D19-4F38-4635-B170-566481033841}"/>
          </ac:spMkLst>
        </pc:spChg>
        <pc:spChg chg="add mod">
          <ac:chgData name="Shaibal Saha" userId="b190d146-612a-4436-b916-d10121b0f341" providerId="ADAL" clId="{55C09FD3-CE10-483B-8F02-77C491FFC10B}" dt="2026-08-29T01:43:36.093" v="36314" actId="1076"/>
          <ac:spMkLst>
            <pc:docMk/>
            <pc:sldMk cId="2309170207" sldId="359"/>
            <ac:spMk id="9" creationId="{5715D064-3F67-D7D3-E31F-C446E28839EE}"/>
          </ac:spMkLst>
        </pc:spChg>
        <pc:spChg chg="add mod">
          <ac:chgData name="Shaibal Saha" userId="b190d146-612a-4436-b916-d10121b0f341" providerId="ADAL" clId="{55C09FD3-CE10-483B-8F02-77C491FFC10B}" dt="2026-08-28T17:22:28.313" v="34060"/>
          <ac:spMkLst>
            <pc:docMk/>
            <pc:sldMk cId="2309170207" sldId="359"/>
            <ac:spMk id="10" creationId="{132177BB-5537-912C-0BB7-20092AB13451}"/>
          </ac:spMkLst>
        </pc:spChg>
        <pc:spChg chg="add mod">
          <ac:chgData name="Shaibal Saha" userId="b190d146-612a-4436-b916-d10121b0f341" providerId="ADAL" clId="{55C09FD3-CE10-483B-8F02-77C491FFC10B}" dt="2026-08-29T01:43:29.011" v="36313" actId="1076"/>
          <ac:spMkLst>
            <pc:docMk/>
            <pc:sldMk cId="2309170207" sldId="359"/>
            <ac:spMk id="12" creationId="{3FF8D5CA-E735-70D9-9F64-A5C9DE4B5C70}"/>
          </ac:spMkLst>
        </pc:spChg>
        <pc:spChg chg="add mod">
          <ac:chgData name="Shaibal Saha" userId="b190d146-612a-4436-b916-d10121b0f341" providerId="ADAL" clId="{55C09FD3-CE10-483B-8F02-77C491FFC10B}" dt="2026-08-29T01:43:36.093" v="36314" actId="1076"/>
          <ac:spMkLst>
            <pc:docMk/>
            <pc:sldMk cId="2309170207" sldId="359"/>
            <ac:spMk id="13" creationId="{14701C72-EDFA-36BB-B648-18AC6314D9D3}"/>
          </ac:spMkLst>
        </pc:spChg>
        <pc:spChg chg="add mod">
          <ac:chgData name="Shaibal Saha" userId="b190d146-612a-4436-b916-d10121b0f341" providerId="ADAL" clId="{55C09FD3-CE10-483B-8F02-77C491FFC10B}" dt="2026-08-29T01:43:36.093" v="36314" actId="1076"/>
          <ac:spMkLst>
            <pc:docMk/>
            <pc:sldMk cId="2309170207" sldId="359"/>
            <ac:spMk id="15" creationId="{FA2A0E34-7015-9A54-8B8E-F1B65190FD9B}"/>
          </ac:spMkLst>
        </pc:spChg>
        <pc:spChg chg="add mod">
          <ac:chgData name="Shaibal Saha" userId="b190d146-612a-4436-b916-d10121b0f341" providerId="ADAL" clId="{55C09FD3-CE10-483B-8F02-77C491FFC10B}" dt="2026-08-29T01:43:29.011" v="36313" actId="1076"/>
          <ac:spMkLst>
            <pc:docMk/>
            <pc:sldMk cId="2309170207" sldId="359"/>
            <ac:spMk id="16" creationId="{1559BBAE-2F2E-9439-FA93-25534A162EB7}"/>
          </ac:spMkLst>
        </pc:spChg>
        <pc:spChg chg="add mod">
          <ac:chgData name="Shaibal Saha" userId="b190d146-612a-4436-b916-d10121b0f341" providerId="ADAL" clId="{55C09FD3-CE10-483B-8F02-77C491FFC10B}" dt="2026-08-29T01:43:44.223" v="36316" actId="1076"/>
          <ac:spMkLst>
            <pc:docMk/>
            <pc:sldMk cId="2309170207" sldId="359"/>
            <ac:spMk id="17" creationId="{042B96B7-AD8E-E9A3-504F-389DC46ECAD3}"/>
          </ac:spMkLst>
        </pc:spChg>
        <pc:spChg chg="add del mod">
          <ac:chgData name="Shaibal Saha" userId="b190d146-612a-4436-b916-d10121b0f341" providerId="ADAL" clId="{55C09FD3-CE10-483B-8F02-77C491FFC10B}" dt="2026-08-29T01:43:38.990" v="36315" actId="478"/>
          <ac:spMkLst>
            <pc:docMk/>
            <pc:sldMk cId="2309170207" sldId="359"/>
            <ac:spMk id="19" creationId="{E0FF91BC-329E-0A78-BE78-42DC3638C27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29T01:38:43.387" v="36275" actId="478"/>
        <pc:sldMkLst>
          <pc:docMk/>
          <pc:sldMk cId="2583261704" sldId="377"/>
        </pc:sldMkLst>
        <pc:spChg chg="mod">
          <ac:chgData name="Shaibal Saha" userId="b190d146-612a-4436-b916-d10121b0f341" providerId="ADAL" clId="{55C09FD3-CE10-483B-8F02-77C491FFC10B}" dt="2026-08-29T01:38:14.892" v="36272"/>
          <ac:spMkLst>
            <pc:docMk/>
            <pc:sldMk cId="2583261704" sldId="377"/>
            <ac:spMk id="11" creationId="{E17A696F-D114-DE57-E532-22942E843CC9}"/>
          </ac:spMkLst>
        </pc:spChg>
        <pc:spChg chg="mod">
          <ac:chgData name="Shaibal Saha" userId="b190d146-612a-4436-b916-d10121b0f341" providerId="ADAL" clId="{55C09FD3-CE10-483B-8F02-77C491FFC10B}" dt="2026-08-29T01:38:25.867" v="36273"/>
          <ac:spMkLst>
            <pc:docMk/>
            <pc:sldMk cId="2583261704" sldId="377"/>
            <ac:spMk id="19" creationId="{4275A1FE-C199-83AE-63DA-86EB20C982C5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2" creationId="{4FD438FF-F6E3-F026-E18B-6C5B942DFC51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5" creationId="{ADB2F3D2-6F87-1339-83BA-899A13A5C952}"/>
          </ac:spMkLst>
        </pc:spChg>
        <pc:spChg chg="del">
          <ac:chgData name="Shaibal Saha" userId="b190d146-612a-4436-b916-d10121b0f341" providerId="ADAL" clId="{55C09FD3-CE10-483B-8F02-77C491FFC10B}" dt="2026-08-29T01:38:43.387" v="36275" actId="478"/>
          <ac:spMkLst>
            <pc:docMk/>
            <pc:sldMk cId="2583261704" sldId="377"/>
            <ac:spMk id="27" creationId="{89EE36A2-BDD9-1400-8191-6891CB59A655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0" creationId="{EF37871C-0A7F-0154-C3F1-89D0E61687BB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5" creationId="{FDDC84EB-803F-C51A-FC5A-5B41A1827690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8" creationId="{87A11A6B-3B0B-1836-7BFE-CC8A26867C82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1" creationId="{09F22BF7-4E3A-93EB-F87A-E3DA0DA5482B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3" creationId="{46F9221E-0D00-1855-C34D-9A8981D9C5E7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6" creationId="{9AFE95B2-31CE-472B-8C4D-F3B3B058328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9" creationId="{6CF81BBF-88D9-8F9C-87B5-43A7D241173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52" creationId="{421DBBD6-1B42-3E12-EA15-271DA3B1CD9D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01:40:57.509" v="36299" actId="20577"/>
        <pc:sldMkLst>
          <pc:docMk/>
          <pc:sldMk cId="1917877278" sldId="378"/>
        </pc:sldMkLst>
        <pc:spChg chg="add mod">
          <ac:chgData name="Shaibal Saha" userId="b190d146-612a-4436-b916-d10121b0f341" providerId="ADAL" clId="{55C09FD3-CE10-483B-8F02-77C491FFC10B}" dt="2026-08-29T01:40:57.509" v="36299" actId="20577"/>
          <ac:spMkLst>
            <pc:docMk/>
            <pc:sldMk cId="1917877278" sldId="378"/>
            <ac:spMk id="5" creationId="{B39586EB-DD66-7683-B04B-AE0288D1B2F1}"/>
          </ac:spMkLst>
        </pc:spChg>
        <pc:spChg chg="mod">
          <ac:chgData name="Shaibal Saha" userId="b190d146-612a-4436-b916-d10121b0f341" providerId="ADAL" clId="{55C09FD3-CE10-483B-8F02-77C491FFC10B}" dt="2026-08-24T04:02:15.577" v="27715" actId="20577"/>
          <ac:spMkLst>
            <pc:docMk/>
            <pc:sldMk cId="1917877278" sldId="378"/>
            <ac:spMk id="178" creationId="{E4295320-257F-D7CA-F460-F8115D41734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54:55.598" v="36328" actId="14100"/>
        <pc:sldMkLst>
          <pc:docMk/>
          <pc:sldMk cId="295898409" sldId="380"/>
        </pc:sldMkLst>
        <pc:spChg chg="add mod">
          <ac:chgData name="Shaibal Saha" userId="b190d146-612a-4436-b916-d10121b0f341" providerId="ADAL" clId="{55C09FD3-CE10-483B-8F02-77C491FFC10B}" dt="2026-08-30T19:53:36.586" v="36319" actId="1582"/>
          <ac:spMkLst>
            <pc:docMk/>
            <pc:sldMk cId="295898409" sldId="380"/>
            <ac:spMk id="4" creationId="{7B179DCE-B829-DCAB-582E-38C7BF94BB12}"/>
          </ac:spMkLst>
        </pc:spChg>
        <pc:spChg chg="add mod">
          <ac:chgData name="Shaibal Saha" userId="b190d146-612a-4436-b916-d10121b0f341" providerId="ADAL" clId="{55C09FD3-CE10-483B-8F02-77C491FFC10B}" dt="2026-08-28T17:28:48.048" v="34115" actId="1076"/>
          <ac:spMkLst>
            <pc:docMk/>
            <pc:sldMk cId="295898409" sldId="380"/>
            <ac:spMk id="5" creationId="{79140989-F6B9-6323-21FD-44E3BE5A49EA}"/>
          </ac:spMkLst>
        </pc:spChg>
        <pc:spChg chg="add mod">
          <ac:chgData name="Shaibal Saha" userId="b190d146-612a-4436-b916-d10121b0f341" providerId="ADAL" clId="{55C09FD3-CE10-483B-8F02-77C491FFC10B}" dt="2026-08-28T17:29:50.499" v="34126" actId="1076"/>
          <ac:spMkLst>
            <pc:docMk/>
            <pc:sldMk cId="295898409" sldId="380"/>
            <ac:spMk id="7" creationId="{6FA8EEAE-8F5D-11ED-7911-A4CDB27685EC}"/>
          </ac:spMkLst>
        </pc:spChg>
        <pc:spChg chg="add mod">
          <ac:chgData name="Shaibal Saha" userId="b190d146-612a-4436-b916-d10121b0f341" providerId="ADAL" clId="{55C09FD3-CE10-483B-8F02-77C491FFC10B}" dt="2026-08-28T17:28:48.048" v="34115" actId="1076"/>
          <ac:spMkLst>
            <pc:docMk/>
            <pc:sldMk cId="295898409" sldId="380"/>
            <ac:spMk id="8" creationId="{63713A98-5FEE-144A-8500-336B36F4F57F}"/>
          </ac:spMkLst>
        </pc:spChg>
        <pc:spChg chg="add mod">
          <ac:chgData name="Shaibal Saha" userId="b190d146-612a-4436-b916-d10121b0f341" providerId="ADAL" clId="{55C09FD3-CE10-483B-8F02-77C491FFC10B}" dt="2026-08-28T17:52:23.995" v="34590" actId="255"/>
          <ac:spMkLst>
            <pc:docMk/>
            <pc:sldMk cId="295898409" sldId="380"/>
            <ac:spMk id="9" creationId="{8C52D9D0-F997-7C85-A5A5-288D2667D5E4}"/>
          </ac:spMkLst>
        </pc:spChg>
        <pc:spChg chg="add mod">
          <ac:chgData name="Shaibal Saha" userId="b190d146-612a-4436-b916-d10121b0f341" providerId="ADAL" clId="{55C09FD3-CE10-483B-8F02-77C491FFC10B}" dt="2026-08-28T17:28:48.048" v="34115" actId="1076"/>
          <ac:spMkLst>
            <pc:docMk/>
            <pc:sldMk cId="295898409" sldId="380"/>
            <ac:spMk id="10" creationId="{12446718-320B-EE30-7A21-A0EB1E86D085}"/>
          </ac:spMkLst>
        </pc:spChg>
        <pc:spChg chg="add mod">
          <ac:chgData name="Shaibal Saha" userId="b190d146-612a-4436-b916-d10121b0f341" providerId="ADAL" clId="{55C09FD3-CE10-483B-8F02-77C491FFC10B}" dt="2026-08-28T17:52:35.397" v="34592" actId="255"/>
          <ac:spMkLst>
            <pc:docMk/>
            <pc:sldMk cId="295898409" sldId="380"/>
            <ac:spMk id="11" creationId="{3BBBA852-C589-F4A1-EA33-8576D19983A5}"/>
          </ac:spMkLst>
        </pc:spChg>
        <pc:spChg chg="add mod">
          <ac:chgData name="Shaibal Saha" userId="b190d146-612a-4436-b916-d10121b0f341" providerId="ADAL" clId="{55C09FD3-CE10-483B-8F02-77C491FFC10B}" dt="2026-08-28T17:28:48.048" v="34115" actId="1076"/>
          <ac:spMkLst>
            <pc:docMk/>
            <pc:sldMk cId="295898409" sldId="380"/>
            <ac:spMk id="12" creationId="{60558B02-4A0B-0F0D-3A31-82B370A80D8A}"/>
          </ac:spMkLst>
        </pc:spChg>
        <pc:spChg chg="add mod">
          <ac:chgData name="Shaibal Saha" userId="b190d146-612a-4436-b916-d10121b0f341" providerId="ADAL" clId="{55C09FD3-CE10-483B-8F02-77C491FFC10B}" dt="2026-08-28T17:52:51.334" v="34594" actId="255"/>
          <ac:spMkLst>
            <pc:docMk/>
            <pc:sldMk cId="295898409" sldId="380"/>
            <ac:spMk id="13" creationId="{4EF31035-3173-1F60-0020-6600BBF9129C}"/>
          </ac:spMkLst>
        </pc:spChg>
        <pc:spChg chg="add mod">
          <ac:chgData name="Shaibal Saha" userId="b190d146-612a-4436-b916-d10121b0f341" providerId="ADAL" clId="{55C09FD3-CE10-483B-8F02-77C491FFC10B}" dt="2026-08-30T19:54:55.598" v="36328" actId="14100"/>
          <ac:spMkLst>
            <pc:docMk/>
            <pc:sldMk cId="295898409" sldId="380"/>
            <ac:spMk id="14" creationId="{3B8D9AD5-6C7E-06E5-4AA6-D22CFE020A3E}"/>
          </ac:spMkLst>
        </pc:spChg>
        <pc:spChg chg="add mod">
          <ac:chgData name="Shaibal Saha" userId="b190d146-612a-4436-b916-d10121b0f341" providerId="ADAL" clId="{55C09FD3-CE10-483B-8F02-77C491FFC10B}" dt="2026-08-28T18:08:49.076" v="34616" actId="1076"/>
          <ac:spMkLst>
            <pc:docMk/>
            <pc:sldMk cId="295898409" sldId="380"/>
            <ac:spMk id="15" creationId="{702B59E3-5821-213F-5005-2BEF3D38831F}"/>
          </ac:spMkLst>
        </pc:spChg>
        <pc:spChg chg="add mod">
          <ac:chgData name="Shaibal Saha" userId="b190d146-612a-4436-b916-d10121b0f341" providerId="ADAL" clId="{55C09FD3-CE10-483B-8F02-77C491FFC10B}" dt="2026-08-28T17:31:42.509" v="34145" actId="208"/>
          <ac:spMkLst>
            <pc:docMk/>
            <pc:sldMk cId="295898409" sldId="380"/>
            <ac:spMk id="17" creationId="{201303F9-5378-C996-1DDA-CAB2CA5809D7}"/>
          </ac:spMkLst>
        </pc:spChg>
        <pc:spChg chg="add mod">
          <ac:chgData name="Shaibal Saha" userId="b190d146-612a-4436-b916-d10121b0f341" providerId="ADAL" clId="{55C09FD3-CE10-483B-8F02-77C491FFC10B}" dt="2026-08-28T17:31:50.628" v="34148" actId="1076"/>
          <ac:spMkLst>
            <pc:docMk/>
            <pc:sldMk cId="295898409" sldId="380"/>
            <ac:spMk id="19" creationId="{24727491-452F-AF49-DB18-A7DED16F29F7}"/>
          </ac:spMkLst>
        </pc:spChg>
        <pc:spChg chg="add mod">
          <ac:chgData name="Shaibal Saha" userId="b190d146-612a-4436-b916-d10121b0f341" providerId="ADAL" clId="{55C09FD3-CE10-483B-8F02-77C491FFC10B}" dt="2026-08-28T17:31:50.628" v="34148" actId="1076"/>
          <ac:spMkLst>
            <pc:docMk/>
            <pc:sldMk cId="295898409" sldId="380"/>
            <ac:spMk id="21" creationId="{911B1928-B5E0-6E8E-11A2-32BEC544918C}"/>
          </ac:spMkLst>
        </pc:spChg>
        <pc:spChg chg="add mod">
          <ac:chgData name="Shaibal Saha" userId="b190d146-612a-4436-b916-d10121b0f341" providerId="ADAL" clId="{55C09FD3-CE10-483B-8F02-77C491FFC10B}" dt="2026-08-28T17:31:59.452" v="34150" actId="1076"/>
          <ac:spMkLst>
            <pc:docMk/>
            <pc:sldMk cId="295898409" sldId="380"/>
            <ac:spMk id="23" creationId="{9F678C74-3AF6-A8EE-62FF-8BA3E35B8727}"/>
          </ac:spMkLst>
        </pc:spChg>
        <pc:spChg chg="add mod">
          <ac:chgData name="Shaibal Saha" userId="b190d146-612a-4436-b916-d10121b0f341" providerId="ADAL" clId="{55C09FD3-CE10-483B-8F02-77C491FFC10B}" dt="2026-08-28T17:31:59.452" v="34150" actId="1076"/>
          <ac:spMkLst>
            <pc:docMk/>
            <pc:sldMk cId="295898409" sldId="380"/>
            <ac:spMk id="51" creationId="{41F551CC-B0BF-DF81-8924-FDF927F150BD}"/>
          </ac:spMkLst>
        </pc:spChg>
        <pc:spChg chg="add mod">
          <ac:chgData name="Shaibal Saha" userId="b190d146-612a-4436-b916-d10121b0f341" providerId="ADAL" clId="{55C09FD3-CE10-483B-8F02-77C491FFC10B}" dt="2026-08-28T17:32:21.349" v="34152" actId="1076"/>
          <ac:spMkLst>
            <pc:docMk/>
            <pc:sldMk cId="295898409" sldId="380"/>
            <ac:spMk id="54" creationId="{3BC6DC87-E845-B562-43C6-AFD9796F3C90}"/>
          </ac:spMkLst>
        </pc:spChg>
        <pc:spChg chg="add mod">
          <ac:chgData name="Shaibal Saha" userId="b190d146-612a-4436-b916-d10121b0f341" providerId="ADAL" clId="{55C09FD3-CE10-483B-8F02-77C491FFC10B}" dt="2026-08-28T18:08:49.076" v="34616" actId="1076"/>
          <ac:spMkLst>
            <pc:docMk/>
            <pc:sldMk cId="295898409" sldId="380"/>
            <ac:spMk id="56" creationId="{A1FED5CA-0934-ABB5-55B9-2AD8D72EF636}"/>
          </ac:spMkLst>
        </pc:spChg>
        <pc:spChg chg="add mod">
          <ac:chgData name="Shaibal Saha" userId="b190d146-612a-4436-b916-d10121b0f341" providerId="ADAL" clId="{55C09FD3-CE10-483B-8F02-77C491FFC10B}" dt="2026-08-28T17:32:21.349" v="34152" actId="1076"/>
          <ac:spMkLst>
            <pc:docMk/>
            <pc:sldMk cId="295898409" sldId="380"/>
            <ac:spMk id="58" creationId="{45F68C6E-0F54-6C1A-ED17-F25D4EB14222}"/>
          </ac:spMkLst>
        </pc:spChg>
        <pc:spChg chg="add mod">
          <ac:chgData name="Shaibal Saha" userId="b190d146-612a-4436-b916-d10121b0f341" providerId="ADAL" clId="{55C09FD3-CE10-483B-8F02-77C491FFC10B}" dt="2026-08-28T18:08:49.076" v="34616" actId="1076"/>
          <ac:spMkLst>
            <pc:docMk/>
            <pc:sldMk cId="295898409" sldId="380"/>
            <ac:spMk id="60" creationId="{9F347384-53FA-A799-62F3-D86DE278CF3A}"/>
          </ac:spMkLst>
        </pc:spChg>
        <pc:spChg chg="add mod">
          <ac:chgData name="Shaibal Saha" userId="b190d146-612a-4436-b916-d10121b0f341" providerId="ADAL" clId="{55C09FD3-CE10-483B-8F02-77C491FFC10B}" dt="2026-08-28T17:32:21.349" v="34152" actId="1076"/>
          <ac:spMkLst>
            <pc:docMk/>
            <pc:sldMk cId="295898409" sldId="380"/>
            <ac:spMk id="62" creationId="{143F1A31-A631-245E-6D78-CBFBE10D1E3E}"/>
          </ac:spMkLst>
        </pc:spChg>
        <pc:spChg chg="add mod">
          <ac:chgData name="Shaibal Saha" userId="b190d146-612a-4436-b916-d10121b0f341" providerId="ADAL" clId="{55C09FD3-CE10-483B-8F02-77C491FFC10B}" dt="2026-08-28T17:32:21.349" v="34152" actId="1076"/>
          <ac:spMkLst>
            <pc:docMk/>
            <pc:sldMk cId="295898409" sldId="380"/>
            <ac:spMk id="128" creationId="{D0094B1B-7E33-FAC1-89D6-5D4224203710}"/>
          </ac:spMkLst>
        </pc:spChg>
        <pc:spChg chg="add mod">
          <ac:chgData name="Shaibal Saha" userId="b190d146-612a-4436-b916-d10121b0f341" providerId="ADAL" clId="{55C09FD3-CE10-483B-8F02-77C491FFC10B}" dt="2026-08-28T18:08:49.076" v="34616" actId="1076"/>
          <ac:spMkLst>
            <pc:docMk/>
            <pc:sldMk cId="295898409" sldId="380"/>
            <ac:spMk id="130" creationId="{6137F20E-0E38-6C85-6678-FD6618269795}"/>
          </ac:spMkLst>
        </pc:spChg>
        <pc:spChg chg="add mod">
          <ac:chgData name="Shaibal Saha" userId="b190d146-612a-4436-b916-d10121b0f341" providerId="ADAL" clId="{55C09FD3-CE10-483B-8F02-77C491FFC10B}" dt="2026-08-28T17:32:27.340" v="34154" actId="1076"/>
          <ac:spMkLst>
            <pc:docMk/>
            <pc:sldMk cId="295898409" sldId="380"/>
            <ac:spMk id="132" creationId="{6BBED204-3625-280F-3823-B6D9ECB56593}"/>
          </ac:spMkLst>
        </pc:spChg>
        <pc:spChg chg="add mod">
          <ac:chgData name="Shaibal Saha" userId="b190d146-612a-4436-b916-d10121b0f341" providerId="ADAL" clId="{55C09FD3-CE10-483B-8F02-77C491FFC10B}" dt="2026-08-28T17:32:27.340" v="34154" actId="1076"/>
          <ac:spMkLst>
            <pc:docMk/>
            <pc:sldMk cId="295898409" sldId="380"/>
            <ac:spMk id="134" creationId="{AF8584CE-2A8C-C3CE-D336-0B6E0984E643}"/>
          </ac:spMkLst>
        </pc:spChg>
        <pc:spChg chg="add mod">
          <ac:chgData name="Shaibal Saha" userId="b190d146-612a-4436-b916-d10121b0f341" providerId="ADAL" clId="{55C09FD3-CE10-483B-8F02-77C491FFC10B}" dt="2026-08-28T17:32:27.340" v="34154" actId="1076"/>
          <ac:spMkLst>
            <pc:docMk/>
            <pc:sldMk cId="295898409" sldId="380"/>
            <ac:spMk id="136" creationId="{E3427F9D-8B78-65BC-8BD2-4E94A62A577E}"/>
          </ac:spMkLst>
        </pc:spChg>
        <pc:spChg chg="add mod">
          <ac:chgData name="Shaibal Saha" userId="b190d146-612a-4436-b916-d10121b0f341" providerId="ADAL" clId="{55C09FD3-CE10-483B-8F02-77C491FFC10B}" dt="2026-08-28T17:32:27.340" v="34154" actId="1076"/>
          <ac:spMkLst>
            <pc:docMk/>
            <pc:sldMk cId="295898409" sldId="380"/>
            <ac:spMk id="138" creationId="{913BB10B-A043-E7CE-DC85-A14FE66F116A}"/>
          </ac:spMkLst>
        </pc:spChg>
        <pc:spChg chg="add mod">
          <ac:chgData name="Shaibal Saha" userId="b190d146-612a-4436-b916-d10121b0f341" providerId="ADAL" clId="{55C09FD3-CE10-483B-8F02-77C491FFC10B}" dt="2026-08-28T17:32:27.340" v="34154" actId="1076"/>
          <ac:spMkLst>
            <pc:docMk/>
            <pc:sldMk cId="295898409" sldId="380"/>
            <ac:spMk id="140" creationId="{A4DE3EAA-6727-7824-6410-A4876E713A51}"/>
          </ac:spMkLst>
        </pc:spChg>
        <pc:spChg chg="add mod">
          <ac:chgData name="Shaibal Saha" userId="b190d146-612a-4436-b916-d10121b0f341" providerId="ADAL" clId="{55C09FD3-CE10-483B-8F02-77C491FFC10B}" dt="2026-08-28T17:32:33.186" v="34156" actId="1076"/>
          <ac:spMkLst>
            <pc:docMk/>
            <pc:sldMk cId="295898409" sldId="380"/>
            <ac:spMk id="142" creationId="{680DAF56-658D-A09E-FC2A-A36FC517A2A4}"/>
          </ac:spMkLst>
        </pc:spChg>
        <pc:spChg chg="add mod">
          <ac:chgData name="Shaibal Saha" userId="b190d146-612a-4436-b916-d10121b0f341" providerId="ADAL" clId="{55C09FD3-CE10-483B-8F02-77C491FFC10B}" dt="2026-08-28T17:32:33.186" v="34156" actId="1076"/>
          <ac:spMkLst>
            <pc:docMk/>
            <pc:sldMk cId="295898409" sldId="380"/>
            <ac:spMk id="144" creationId="{49BE9684-91A2-8747-52F4-04DD24EA8144}"/>
          </ac:spMkLst>
        </pc:spChg>
        <pc:spChg chg="add mod">
          <ac:chgData name="Shaibal Saha" userId="b190d146-612a-4436-b916-d10121b0f341" providerId="ADAL" clId="{55C09FD3-CE10-483B-8F02-77C491FFC10B}" dt="2026-08-28T17:32:33.186" v="34156" actId="1076"/>
          <ac:spMkLst>
            <pc:docMk/>
            <pc:sldMk cId="295898409" sldId="380"/>
            <ac:spMk id="146" creationId="{A6A7DFA2-61CE-EA9A-76EF-89C05A57499C}"/>
          </ac:spMkLst>
        </pc:spChg>
        <pc:spChg chg="add mod">
          <ac:chgData name="Shaibal Saha" userId="b190d146-612a-4436-b916-d10121b0f341" providerId="ADAL" clId="{55C09FD3-CE10-483B-8F02-77C491FFC10B}" dt="2026-08-28T17:32:33.186" v="34156" actId="1076"/>
          <ac:spMkLst>
            <pc:docMk/>
            <pc:sldMk cId="295898409" sldId="380"/>
            <ac:spMk id="148" creationId="{7BB73101-FFD6-A6AB-36A0-A980148F50E7}"/>
          </ac:spMkLst>
        </pc:spChg>
        <pc:spChg chg="add mod">
          <ac:chgData name="Shaibal Saha" userId="b190d146-612a-4436-b916-d10121b0f341" providerId="ADAL" clId="{55C09FD3-CE10-483B-8F02-77C491FFC10B}" dt="2026-08-28T17:32:33.186" v="34156" actId="1076"/>
          <ac:spMkLst>
            <pc:docMk/>
            <pc:sldMk cId="295898409" sldId="380"/>
            <ac:spMk id="150" creationId="{6B4867BE-FCFE-D318-C6FF-975DDDF1510D}"/>
          </ac:spMkLst>
        </pc:spChg>
        <pc:spChg chg="add mod">
          <ac:chgData name="Shaibal Saha" userId="b190d146-612a-4436-b916-d10121b0f341" providerId="ADAL" clId="{55C09FD3-CE10-483B-8F02-77C491FFC10B}" dt="2026-08-28T17:32:33.186" v="34156" actId="1076"/>
          <ac:spMkLst>
            <pc:docMk/>
            <pc:sldMk cId="295898409" sldId="380"/>
            <ac:spMk id="152" creationId="{88FB4E7E-6081-EEE7-8C88-40DC2B428E19}"/>
          </ac:spMkLst>
        </pc:spChg>
        <pc:spChg chg="add mod">
          <ac:chgData name="Shaibal Saha" userId="b190d146-612a-4436-b916-d10121b0f341" providerId="ADAL" clId="{55C09FD3-CE10-483B-8F02-77C491FFC10B}" dt="2026-08-28T17:32:38.522" v="34158" actId="1076"/>
          <ac:spMkLst>
            <pc:docMk/>
            <pc:sldMk cId="295898409" sldId="380"/>
            <ac:spMk id="154" creationId="{B077B824-DFEC-1EBD-4D35-11DFE7AD658B}"/>
          </ac:spMkLst>
        </pc:spChg>
        <pc:spChg chg="add mod">
          <ac:chgData name="Shaibal Saha" userId="b190d146-612a-4436-b916-d10121b0f341" providerId="ADAL" clId="{55C09FD3-CE10-483B-8F02-77C491FFC10B}" dt="2026-08-28T17:32:38.522" v="34158" actId="1076"/>
          <ac:spMkLst>
            <pc:docMk/>
            <pc:sldMk cId="295898409" sldId="380"/>
            <ac:spMk id="156" creationId="{2EBA3EBF-1C44-5ADC-1D3B-4889A87FBFCE}"/>
          </ac:spMkLst>
        </pc:spChg>
        <pc:spChg chg="add mod">
          <ac:chgData name="Shaibal Saha" userId="b190d146-612a-4436-b916-d10121b0f341" providerId="ADAL" clId="{55C09FD3-CE10-483B-8F02-77C491FFC10B}" dt="2026-08-28T17:32:38.522" v="34158" actId="1076"/>
          <ac:spMkLst>
            <pc:docMk/>
            <pc:sldMk cId="295898409" sldId="380"/>
            <ac:spMk id="158" creationId="{CB15DA9E-FD2B-D507-1AD3-4D6E51E02571}"/>
          </ac:spMkLst>
        </pc:spChg>
        <pc:spChg chg="add mod">
          <ac:chgData name="Shaibal Saha" userId="b190d146-612a-4436-b916-d10121b0f341" providerId="ADAL" clId="{55C09FD3-CE10-483B-8F02-77C491FFC10B}" dt="2026-08-28T17:32:38.522" v="34158" actId="1076"/>
          <ac:spMkLst>
            <pc:docMk/>
            <pc:sldMk cId="295898409" sldId="380"/>
            <ac:spMk id="160" creationId="{327D6228-0244-4015-3EBC-A2806C774913}"/>
          </ac:spMkLst>
        </pc:spChg>
        <pc:spChg chg="add mod">
          <ac:chgData name="Shaibal Saha" userId="b190d146-612a-4436-b916-d10121b0f341" providerId="ADAL" clId="{55C09FD3-CE10-483B-8F02-77C491FFC10B}" dt="2026-08-28T17:32:38.522" v="34158" actId="1076"/>
          <ac:spMkLst>
            <pc:docMk/>
            <pc:sldMk cId="295898409" sldId="380"/>
            <ac:spMk id="162" creationId="{C386A293-AF39-AC1E-5F89-FE4DE90B63F1}"/>
          </ac:spMkLst>
        </pc:spChg>
        <pc:spChg chg="add mod">
          <ac:chgData name="Shaibal Saha" userId="b190d146-612a-4436-b916-d10121b0f341" providerId="ADAL" clId="{55C09FD3-CE10-483B-8F02-77C491FFC10B}" dt="2026-08-28T17:32:38.522" v="34158" actId="1076"/>
          <ac:spMkLst>
            <pc:docMk/>
            <pc:sldMk cId="295898409" sldId="380"/>
            <ac:spMk id="164" creationId="{3B7B6798-86EC-FB8C-D3CC-A0E9BF70791C}"/>
          </ac:spMkLst>
        </pc:spChg>
        <pc:spChg chg="mod">
          <ac:chgData name="Shaibal Saha" userId="b190d146-612a-4436-b916-d10121b0f341" providerId="ADAL" clId="{55C09FD3-CE10-483B-8F02-77C491FFC10B}" dt="2026-08-28T17:26:45.625" v="34112" actId="20577"/>
          <ac:spMkLst>
            <pc:docMk/>
            <pc:sldMk cId="295898409" sldId="380"/>
            <ac:spMk id="178" creationId="{B495E7C0-F009-937B-9758-690E9421D2C8}"/>
          </ac:spMkLst>
        </pc:spChg>
        <pc:spChg chg="add mod">
          <ac:chgData name="Shaibal Saha" userId="b190d146-612a-4436-b916-d10121b0f341" providerId="ADAL" clId="{55C09FD3-CE10-483B-8F02-77C491FFC10B}" dt="2026-08-28T17:36:29.430" v="34195" actId="1076"/>
          <ac:spMkLst>
            <pc:docMk/>
            <pc:sldMk cId="295898409" sldId="380"/>
            <ac:spMk id="191" creationId="{6D973A46-D06E-DE49-F9E5-A524AC354C2E}"/>
          </ac:spMkLst>
        </pc:spChg>
        <pc:spChg chg="add mod">
          <ac:chgData name="Shaibal Saha" userId="b190d146-612a-4436-b916-d10121b0f341" providerId="ADAL" clId="{55C09FD3-CE10-483B-8F02-77C491FFC10B}" dt="2026-08-28T17:36:29.430" v="34195" actId="1076"/>
          <ac:spMkLst>
            <pc:docMk/>
            <pc:sldMk cId="295898409" sldId="380"/>
            <ac:spMk id="193" creationId="{CF1340E3-BA97-EE83-124C-9A3BB60672B8}"/>
          </ac:spMkLst>
        </pc:spChg>
        <pc:spChg chg="add mod">
          <ac:chgData name="Shaibal Saha" userId="b190d146-612a-4436-b916-d10121b0f341" providerId="ADAL" clId="{55C09FD3-CE10-483B-8F02-77C491FFC10B}" dt="2026-08-28T18:08:49.076" v="34616" actId="1076"/>
          <ac:spMkLst>
            <pc:docMk/>
            <pc:sldMk cId="295898409" sldId="380"/>
            <ac:spMk id="195" creationId="{D90FB292-B64C-63B4-DA7B-74077639674A}"/>
          </ac:spMkLst>
        </pc:spChg>
        <pc:spChg chg="add mod">
          <ac:chgData name="Shaibal Saha" userId="b190d146-612a-4436-b916-d10121b0f341" providerId="ADAL" clId="{55C09FD3-CE10-483B-8F02-77C491FFC10B}" dt="2026-08-28T17:36:29.430" v="34195" actId="1076"/>
          <ac:spMkLst>
            <pc:docMk/>
            <pc:sldMk cId="295898409" sldId="380"/>
            <ac:spMk id="197" creationId="{C8AE177B-35D1-B067-5E59-B08F67AF47E3}"/>
          </ac:spMkLst>
        </pc:spChg>
        <pc:spChg chg="add mod">
          <ac:chgData name="Shaibal Saha" userId="b190d146-612a-4436-b916-d10121b0f341" providerId="ADAL" clId="{55C09FD3-CE10-483B-8F02-77C491FFC10B}" dt="2026-08-28T17:35:14.010" v="34189" actId="1076"/>
          <ac:spMkLst>
            <pc:docMk/>
            <pc:sldMk cId="295898409" sldId="380"/>
            <ac:spMk id="199" creationId="{996761F5-3CEC-1696-A1CB-58209A7DD2E2}"/>
          </ac:spMkLst>
        </pc:spChg>
        <pc:spChg chg="add mod">
          <ac:chgData name="Shaibal Saha" userId="b190d146-612a-4436-b916-d10121b0f341" providerId="ADAL" clId="{55C09FD3-CE10-483B-8F02-77C491FFC10B}" dt="2026-08-28T17:36:29.430" v="34195" actId="1076"/>
          <ac:spMkLst>
            <pc:docMk/>
            <pc:sldMk cId="295898409" sldId="380"/>
            <ac:spMk id="201" creationId="{67D02CA8-FCD3-D493-92A8-616449FDACFD}"/>
          </ac:spMkLst>
        </pc:spChg>
        <pc:spChg chg="add mod">
          <ac:chgData name="Shaibal Saha" userId="b190d146-612a-4436-b916-d10121b0f341" providerId="ADAL" clId="{55C09FD3-CE10-483B-8F02-77C491FFC10B}" dt="2026-08-28T18:08:49.076" v="34616" actId="1076"/>
          <ac:spMkLst>
            <pc:docMk/>
            <pc:sldMk cId="295898409" sldId="380"/>
            <ac:spMk id="203" creationId="{BC5F836E-C0FC-D081-B1F3-90C695541616}"/>
          </ac:spMkLst>
        </pc:spChg>
        <pc:spChg chg="add mod">
          <ac:chgData name="Shaibal Saha" userId="b190d146-612a-4436-b916-d10121b0f341" providerId="ADAL" clId="{55C09FD3-CE10-483B-8F02-77C491FFC10B}" dt="2026-08-28T17:35:14.010" v="34189" actId="1076"/>
          <ac:spMkLst>
            <pc:docMk/>
            <pc:sldMk cId="295898409" sldId="380"/>
            <ac:spMk id="205" creationId="{8BC51BFF-FA54-16A7-3503-53FC44F1FA64}"/>
          </ac:spMkLst>
        </pc:spChg>
        <pc:spChg chg="add mod">
          <ac:chgData name="Shaibal Saha" userId="b190d146-612a-4436-b916-d10121b0f341" providerId="ADAL" clId="{55C09FD3-CE10-483B-8F02-77C491FFC10B}" dt="2026-08-28T17:36:29.430" v="34195" actId="1076"/>
          <ac:spMkLst>
            <pc:docMk/>
            <pc:sldMk cId="295898409" sldId="380"/>
            <ac:spMk id="207" creationId="{B82D31F1-E365-9921-EC5F-AFECA06518ED}"/>
          </ac:spMkLst>
        </pc:spChg>
        <pc:spChg chg="add mod">
          <ac:chgData name="Shaibal Saha" userId="b190d146-612a-4436-b916-d10121b0f341" providerId="ADAL" clId="{55C09FD3-CE10-483B-8F02-77C491FFC10B}" dt="2026-08-28T17:36:29.430" v="34195" actId="1076"/>
          <ac:spMkLst>
            <pc:docMk/>
            <pc:sldMk cId="295898409" sldId="380"/>
            <ac:spMk id="209" creationId="{E5BEA6DA-F3E5-9492-1D7B-21CF0572FCB7}"/>
          </ac:spMkLst>
        </pc:spChg>
        <pc:spChg chg="add mod">
          <ac:chgData name="Shaibal Saha" userId="b190d146-612a-4436-b916-d10121b0f341" providerId="ADAL" clId="{55C09FD3-CE10-483B-8F02-77C491FFC10B}" dt="2026-08-28T17:36:29.430" v="34195" actId="1076"/>
          <ac:spMkLst>
            <pc:docMk/>
            <pc:sldMk cId="295898409" sldId="380"/>
            <ac:spMk id="211" creationId="{48620E97-59D1-CDD8-48FF-09B610A49D30}"/>
          </ac:spMkLst>
        </pc:spChg>
        <pc:spChg chg="add mod">
          <ac:chgData name="Shaibal Saha" userId="b190d146-612a-4436-b916-d10121b0f341" providerId="ADAL" clId="{55C09FD3-CE10-483B-8F02-77C491FFC10B}" dt="2026-08-28T17:36:29.430" v="34195" actId="1076"/>
          <ac:spMkLst>
            <pc:docMk/>
            <pc:sldMk cId="295898409" sldId="380"/>
            <ac:spMk id="213" creationId="{88ED4F54-2187-E079-1B45-5AEBF49D55F9}"/>
          </ac:spMkLst>
        </pc:spChg>
        <pc:spChg chg="add mod">
          <ac:chgData name="Shaibal Saha" userId="b190d146-612a-4436-b916-d10121b0f341" providerId="ADAL" clId="{55C09FD3-CE10-483B-8F02-77C491FFC10B}" dt="2026-08-28T17:36:19.680" v="34194" actId="1076"/>
          <ac:spMkLst>
            <pc:docMk/>
            <pc:sldMk cId="295898409" sldId="380"/>
            <ac:spMk id="215" creationId="{5E873846-6FBA-D179-A9E5-E87D3FBD2C94}"/>
          </ac:spMkLst>
        </pc:spChg>
        <pc:spChg chg="add mod">
          <ac:chgData name="Shaibal Saha" userId="b190d146-612a-4436-b916-d10121b0f341" providerId="ADAL" clId="{55C09FD3-CE10-483B-8F02-77C491FFC10B}" dt="2026-08-28T17:36:19.680" v="34194" actId="1076"/>
          <ac:spMkLst>
            <pc:docMk/>
            <pc:sldMk cId="295898409" sldId="380"/>
            <ac:spMk id="217" creationId="{4E35C064-79CF-D04D-CB22-227CAE7FBC6B}"/>
          </ac:spMkLst>
        </pc:spChg>
        <pc:spChg chg="add mod">
          <ac:chgData name="Shaibal Saha" userId="b190d146-612a-4436-b916-d10121b0f341" providerId="ADAL" clId="{55C09FD3-CE10-483B-8F02-77C491FFC10B}" dt="2026-08-28T17:36:19.680" v="34194" actId="1076"/>
          <ac:spMkLst>
            <pc:docMk/>
            <pc:sldMk cId="295898409" sldId="380"/>
            <ac:spMk id="219" creationId="{E56FEB87-411C-D42F-9DC4-1451CF720C73}"/>
          </ac:spMkLst>
        </pc:spChg>
        <pc:spChg chg="add mod">
          <ac:chgData name="Shaibal Saha" userId="b190d146-612a-4436-b916-d10121b0f341" providerId="ADAL" clId="{55C09FD3-CE10-483B-8F02-77C491FFC10B}" dt="2026-08-28T17:36:19.680" v="34194" actId="1076"/>
          <ac:spMkLst>
            <pc:docMk/>
            <pc:sldMk cId="295898409" sldId="380"/>
            <ac:spMk id="221" creationId="{93FBFC86-AAE8-9184-E3C9-CB0732CC5C7A}"/>
          </ac:spMkLst>
        </pc:spChg>
        <pc:spChg chg="add mod">
          <ac:chgData name="Shaibal Saha" userId="b190d146-612a-4436-b916-d10121b0f341" providerId="ADAL" clId="{55C09FD3-CE10-483B-8F02-77C491FFC10B}" dt="2026-08-28T17:36:19.680" v="34194" actId="1076"/>
          <ac:spMkLst>
            <pc:docMk/>
            <pc:sldMk cId="295898409" sldId="380"/>
            <ac:spMk id="223" creationId="{2871417D-6124-9EA7-4621-283CDE4F9DF4}"/>
          </ac:spMkLst>
        </pc:spChg>
        <pc:spChg chg="add mod">
          <ac:chgData name="Shaibal Saha" userId="b190d146-612a-4436-b916-d10121b0f341" providerId="ADAL" clId="{55C09FD3-CE10-483B-8F02-77C491FFC10B}" dt="2026-08-28T17:36:19.680" v="34194" actId="1076"/>
          <ac:spMkLst>
            <pc:docMk/>
            <pc:sldMk cId="295898409" sldId="380"/>
            <ac:spMk id="225" creationId="{B78F2A78-22A3-8082-61ED-9445F883FE99}"/>
          </ac:spMkLst>
        </pc:spChg>
        <pc:spChg chg="add mod">
          <ac:chgData name="Shaibal Saha" userId="b190d146-612a-4436-b916-d10121b0f341" providerId="ADAL" clId="{55C09FD3-CE10-483B-8F02-77C491FFC10B}" dt="2026-08-28T17:38:00.242" v="34204" actId="1076"/>
          <ac:spMkLst>
            <pc:docMk/>
            <pc:sldMk cId="295898409" sldId="380"/>
            <ac:spMk id="227" creationId="{0237952B-FE27-7AFA-2E0D-1920BCF7DA54}"/>
          </ac:spMkLst>
        </pc:spChg>
        <pc:spChg chg="add mod">
          <ac:chgData name="Shaibal Saha" userId="b190d146-612a-4436-b916-d10121b0f341" providerId="ADAL" clId="{55C09FD3-CE10-483B-8F02-77C491FFC10B}" dt="2026-08-28T18:08:49.076" v="34616" actId="1076"/>
          <ac:spMkLst>
            <pc:docMk/>
            <pc:sldMk cId="295898409" sldId="380"/>
            <ac:spMk id="229" creationId="{B2511367-230D-F6F2-56B0-B7E11DC3F86B}"/>
          </ac:spMkLst>
        </pc:spChg>
        <pc:spChg chg="add mod">
          <ac:chgData name="Shaibal Saha" userId="b190d146-612a-4436-b916-d10121b0f341" providerId="ADAL" clId="{55C09FD3-CE10-483B-8F02-77C491FFC10B}" dt="2026-08-28T17:38:00.242" v="34204" actId="1076"/>
          <ac:spMkLst>
            <pc:docMk/>
            <pc:sldMk cId="295898409" sldId="380"/>
            <ac:spMk id="231" creationId="{17A01291-61A4-35CC-1E28-ED600EAE7609}"/>
          </ac:spMkLst>
        </pc:spChg>
        <pc:spChg chg="add mod">
          <ac:chgData name="Shaibal Saha" userId="b190d146-612a-4436-b916-d10121b0f341" providerId="ADAL" clId="{55C09FD3-CE10-483B-8F02-77C491FFC10B}" dt="2026-08-28T17:38:00.242" v="34204" actId="1076"/>
          <ac:spMkLst>
            <pc:docMk/>
            <pc:sldMk cId="295898409" sldId="380"/>
            <ac:spMk id="233" creationId="{6ED47518-9BBA-330F-4E89-CB5AFA68433C}"/>
          </ac:spMkLst>
        </pc:spChg>
        <pc:spChg chg="mod">
          <ac:chgData name="Shaibal Saha" userId="b190d146-612a-4436-b916-d10121b0f341" providerId="ADAL" clId="{55C09FD3-CE10-483B-8F02-77C491FFC10B}" dt="2026-08-28T18:08:49.076" v="34616" actId="1076"/>
          <ac:spMkLst>
            <pc:docMk/>
            <pc:sldMk cId="295898409" sldId="380"/>
            <ac:spMk id="235" creationId="{9A95B05E-4F98-E922-4853-7C5C03566793}"/>
          </ac:spMkLst>
        </pc:spChg>
        <pc:spChg chg="add mod">
          <ac:chgData name="Shaibal Saha" userId="b190d146-612a-4436-b916-d10121b0f341" providerId="ADAL" clId="{55C09FD3-CE10-483B-8F02-77C491FFC10B}" dt="2026-08-28T17:38:00.242" v="34204" actId="1076"/>
          <ac:spMkLst>
            <pc:docMk/>
            <pc:sldMk cId="295898409" sldId="380"/>
            <ac:spMk id="237" creationId="{6ADBBDEE-891A-2F54-E824-E9D5751A2888}"/>
          </ac:spMkLst>
        </pc:spChg>
        <pc:spChg chg="add mod">
          <ac:chgData name="Shaibal Saha" userId="b190d146-612a-4436-b916-d10121b0f341" providerId="ADAL" clId="{55C09FD3-CE10-483B-8F02-77C491FFC10B}" dt="2026-08-28T17:38:00.242" v="34204" actId="1076"/>
          <ac:spMkLst>
            <pc:docMk/>
            <pc:sldMk cId="295898409" sldId="380"/>
            <ac:spMk id="241" creationId="{0C8ACC22-0BBF-7EA6-9650-B9AF3CA4C72B}"/>
          </ac:spMkLst>
        </pc:spChg>
        <pc:spChg chg="add mod">
          <ac:chgData name="Shaibal Saha" userId="b190d146-612a-4436-b916-d10121b0f341" providerId="ADAL" clId="{55C09FD3-CE10-483B-8F02-77C491FFC10B}" dt="2026-08-28T17:38:00.242" v="34204" actId="1076"/>
          <ac:spMkLst>
            <pc:docMk/>
            <pc:sldMk cId="295898409" sldId="380"/>
            <ac:spMk id="243" creationId="{5E7E7C89-4025-D83A-DFBB-EC529FC68EA7}"/>
          </ac:spMkLst>
        </pc:spChg>
        <pc:spChg chg="add mod">
          <ac:chgData name="Shaibal Saha" userId="b190d146-612a-4436-b916-d10121b0f341" providerId="ADAL" clId="{55C09FD3-CE10-483B-8F02-77C491FFC10B}" dt="2026-08-28T17:38:00.242" v="34204" actId="1076"/>
          <ac:spMkLst>
            <pc:docMk/>
            <pc:sldMk cId="295898409" sldId="380"/>
            <ac:spMk id="245" creationId="{7FAD0FE0-F0DC-A2DC-B38D-4224B70822F7}"/>
          </ac:spMkLst>
        </pc:spChg>
        <pc:spChg chg="add mod">
          <ac:chgData name="Shaibal Saha" userId="b190d146-612a-4436-b916-d10121b0f341" providerId="ADAL" clId="{55C09FD3-CE10-483B-8F02-77C491FFC10B}" dt="2026-08-28T17:38:00.242" v="34204" actId="1076"/>
          <ac:spMkLst>
            <pc:docMk/>
            <pc:sldMk cId="295898409" sldId="380"/>
            <ac:spMk id="247" creationId="{FD484A51-B890-607A-1E05-4200B16A4F09}"/>
          </ac:spMkLst>
        </pc:spChg>
        <pc:spChg chg="add mod">
          <ac:chgData name="Shaibal Saha" userId="b190d146-612a-4436-b916-d10121b0f341" providerId="ADAL" clId="{55C09FD3-CE10-483B-8F02-77C491FFC10B}" dt="2026-08-28T17:38:00.242" v="34204" actId="1076"/>
          <ac:spMkLst>
            <pc:docMk/>
            <pc:sldMk cId="295898409" sldId="380"/>
            <ac:spMk id="249" creationId="{A7BD64BF-8CD7-4337-719C-4DC5AC7199F4}"/>
          </ac:spMkLst>
        </pc:spChg>
        <pc:spChg chg="add mod">
          <ac:chgData name="Shaibal Saha" userId="b190d146-612a-4436-b916-d10121b0f341" providerId="ADAL" clId="{55C09FD3-CE10-483B-8F02-77C491FFC10B}" dt="2026-08-28T17:37:54.093" v="34203" actId="208"/>
          <ac:spMkLst>
            <pc:docMk/>
            <pc:sldMk cId="295898409" sldId="380"/>
            <ac:spMk id="250" creationId="{4D3A3BF2-B741-BDCD-68D5-3104692D100E}"/>
          </ac:spMkLst>
        </pc:spChg>
        <pc:spChg chg="add mod">
          <ac:chgData name="Shaibal Saha" userId="b190d146-612a-4436-b916-d10121b0f341" providerId="ADAL" clId="{55C09FD3-CE10-483B-8F02-77C491FFC10B}" dt="2026-08-28T17:39:11.689" v="34229" actId="1076"/>
          <ac:spMkLst>
            <pc:docMk/>
            <pc:sldMk cId="295898409" sldId="380"/>
            <ac:spMk id="253" creationId="{57AE4995-051D-018E-DE9A-CD5861BF9C32}"/>
          </ac:spMkLst>
        </pc:spChg>
        <pc:spChg chg="add mod">
          <ac:chgData name="Shaibal Saha" userId="b190d146-612a-4436-b916-d10121b0f341" providerId="ADAL" clId="{55C09FD3-CE10-483B-8F02-77C491FFC10B}" dt="2026-08-28T18:36:28.927" v="34849" actId="27636"/>
          <ac:spMkLst>
            <pc:docMk/>
            <pc:sldMk cId="295898409" sldId="380"/>
            <ac:spMk id="255" creationId="{8D9A2B87-8FB1-2272-9E83-798940764A05}"/>
          </ac:spMkLst>
        </pc:spChg>
        <pc:spChg chg="add mod">
          <ac:chgData name="Shaibal Saha" userId="b190d146-612a-4436-b916-d10121b0f341" providerId="ADAL" clId="{55C09FD3-CE10-483B-8F02-77C491FFC10B}" dt="2026-08-28T17:40:37.494" v="34277" actId="1076"/>
          <ac:spMkLst>
            <pc:docMk/>
            <pc:sldMk cId="295898409" sldId="380"/>
            <ac:spMk id="257" creationId="{C8F7F8B7-D5D3-66DE-58DD-0D4FADE3E140}"/>
          </ac:spMkLst>
        </pc:spChg>
        <pc:spChg chg="add mod">
          <ac:chgData name="Shaibal Saha" userId="b190d146-612a-4436-b916-d10121b0f341" providerId="ADAL" clId="{55C09FD3-CE10-483B-8F02-77C491FFC10B}" dt="2026-08-28T17:42:12.946" v="34283" actId="1076"/>
          <ac:spMkLst>
            <pc:docMk/>
            <pc:sldMk cId="295898409" sldId="380"/>
            <ac:spMk id="261" creationId="{D03F88EB-50B9-F5A4-4441-41EB01602BEB}"/>
          </ac:spMkLst>
        </pc:spChg>
        <pc:spChg chg="add mod">
          <ac:chgData name="Shaibal Saha" userId="b190d146-612a-4436-b916-d10121b0f341" providerId="ADAL" clId="{55C09FD3-CE10-483B-8F02-77C491FFC10B}" dt="2026-08-28T17:42:42.832" v="34290" actId="1076"/>
          <ac:spMkLst>
            <pc:docMk/>
            <pc:sldMk cId="295898409" sldId="380"/>
            <ac:spMk id="263" creationId="{1842894C-E5E1-4F8A-E87A-F24C120DE5FA}"/>
          </ac:spMkLst>
        </pc:spChg>
        <pc:spChg chg="add mod">
          <ac:chgData name="Shaibal Saha" userId="b190d146-612a-4436-b916-d10121b0f341" providerId="ADAL" clId="{55C09FD3-CE10-483B-8F02-77C491FFC10B}" dt="2026-08-28T17:43:02.440" v="34293" actId="20577"/>
          <ac:spMkLst>
            <pc:docMk/>
            <pc:sldMk cId="295898409" sldId="380"/>
            <ac:spMk id="265" creationId="{817BBC3C-AAD9-08E0-459C-30622FC9DCC9}"/>
          </ac:spMkLst>
        </pc:spChg>
        <pc:spChg chg="add mod">
          <ac:chgData name="Shaibal Saha" userId="b190d146-612a-4436-b916-d10121b0f341" providerId="ADAL" clId="{55C09FD3-CE10-483B-8F02-77C491FFC10B}" dt="2026-08-28T17:43:10.305" v="34295" actId="20577"/>
          <ac:spMkLst>
            <pc:docMk/>
            <pc:sldMk cId="295898409" sldId="380"/>
            <ac:spMk id="267" creationId="{D7830FE8-43DA-67F4-3BCE-3B134B1683C4}"/>
          </ac:spMkLst>
        </pc:spChg>
        <pc:spChg chg="add mod">
          <ac:chgData name="Shaibal Saha" userId="b190d146-612a-4436-b916-d10121b0f341" providerId="ADAL" clId="{55C09FD3-CE10-483B-8F02-77C491FFC10B}" dt="2026-08-28T18:08:49.076" v="34616" actId="1076"/>
          <ac:spMkLst>
            <pc:docMk/>
            <pc:sldMk cId="295898409" sldId="380"/>
            <ac:spMk id="269" creationId="{35C36433-F693-CF42-B3DD-8283F9285A98}"/>
          </ac:spMkLst>
        </pc:spChg>
        <pc:spChg chg="add mod">
          <ac:chgData name="Shaibal Saha" userId="b190d146-612a-4436-b916-d10121b0f341" providerId="ADAL" clId="{55C09FD3-CE10-483B-8F02-77C491FFC10B}" dt="2026-08-28T17:47:20.187" v="34333" actId="1076"/>
          <ac:spMkLst>
            <pc:docMk/>
            <pc:sldMk cId="295898409" sldId="380"/>
            <ac:spMk id="272" creationId="{F7F1F8D5-D89F-663C-5D70-872676EB2F13}"/>
          </ac:spMkLst>
        </pc:spChg>
        <pc:spChg chg="add mod">
          <ac:chgData name="Shaibal Saha" userId="b190d146-612a-4436-b916-d10121b0f341" providerId="ADAL" clId="{55C09FD3-CE10-483B-8F02-77C491FFC10B}" dt="2026-08-28T17:47:53.553" v="34357" actId="20577"/>
          <ac:spMkLst>
            <pc:docMk/>
            <pc:sldMk cId="295898409" sldId="380"/>
            <ac:spMk id="274" creationId="{DD30C04B-BFDF-9AE3-F484-F7501E0BCBC1}"/>
          </ac:spMkLst>
        </pc:spChg>
        <pc:spChg chg="add mod">
          <ac:chgData name="Shaibal Saha" userId="b190d146-612a-4436-b916-d10121b0f341" providerId="ADAL" clId="{55C09FD3-CE10-483B-8F02-77C491FFC10B}" dt="2026-08-28T17:48:19.561" v="34378" actId="20577"/>
          <ac:spMkLst>
            <pc:docMk/>
            <pc:sldMk cId="295898409" sldId="380"/>
            <ac:spMk id="276" creationId="{CB88DBA6-20A5-EED9-6ACC-D005B1690F1C}"/>
          </ac:spMkLst>
        </pc:spChg>
        <pc:spChg chg="add mod">
          <ac:chgData name="Shaibal Saha" userId="b190d146-612a-4436-b916-d10121b0f341" providerId="ADAL" clId="{55C09FD3-CE10-483B-8F02-77C491FFC10B}" dt="2026-08-28T17:48:43.614" v="34382" actId="208"/>
          <ac:spMkLst>
            <pc:docMk/>
            <pc:sldMk cId="295898409" sldId="380"/>
            <ac:spMk id="277" creationId="{9B739AA0-6BFC-F33F-FBA8-8965A9711D43}"/>
          </ac:spMkLst>
        </pc:spChg>
        <pc:spChg chg="add mod">
          <ac:chgData name="Shaibal Saha" userId="b190d146-612a-4436-b916-d10121b0f341" providerId="ADAL" clId="{55C09FD3-CE10-483B-8F02-77C491FFC10B}" dt="2026-08-28T18:36:07.017" v="34846" actId="1076"/>
          <ac:spMkLst>
            <pc:docMk/>
            <pc:sldMk cId="295898409" sldId="380"/>
            <ac:spMk id="284" creationId="{3310F62D-E1C1-5075-D10E-E458295AEB94}"/>
          </ac:spMkLst>
        </pc:spChg>
        <pc:spChg chg="add mod">
          <ac:chgData name="Shaibal Saha" userId="b190d146-612a-4436-b916-d10121b0f341" providerId="ADAL" clId="{55C09FD3-CE10-483B-8F02-77C491FFC10B}" dt="2026-08-28T17:51:45.301" v="34585" actId="1076"/>
          <ac:spMkLst>
            <pc:docMk/>
            <pc:sldMk cId="295898409" sldId="380"/>
            <ac:spMk id="285" creationId="{7F01CC46-E25E-3389-5B1D-C11B209310F6}"/>
          </ac:spMkLst>
        </pc:spChg>
        <pc:spChg chg="add mod">
          <ac:chgData name="Shaibal Saha" userId="b190d146-612a-4436-b916-d10121b0f341" providerId="ADAL" clId="{55C09FD3-CE10-483B-8F02-77C491FFC10B}" dt="2026-08-28T17:51:45.301" v="34585" actId="1076"/>
          <ac:spMkLst>
            <pc:docMk/>
            <pc:sldMk cId="295898409" sldId="380"/>
            <ac:spMk id="286" creationId="{58EC8AB3-F6D7-D287-AC49-ECFFB7C45ABD}"/>
          </ac:spMkLst>
        </pc:spChg>
        <pc:spChg chg="add mod">
          <ac:chgData name="Shaibal Saha" userId="b190d146-612a-4436-b916-d10121b0f341" providerId="ADAL" clId="{55C09FD3-CE10-483B-8F02-77C491FFC10B}" dt="2026-08-28T17:54:53.603" v="34603" actId="1076"/>
          <ac:spMkLst>
            <pc:docMk/>
            <pc:sldMk cId="295898409" sldId="380"/>
            <ac:spMk id="288" creationId="{C3130575-B62B-33E6-24FB-7D58B2C9C98F}"/>
          </ac:spMkLst>
        </pc:spChg>
        <pc:spChg chg="add mod">
          <ac:chgData name="Shaibal Saha" userId="b190d146-612a-4436-b916-d10121b0f341" providerId="ADAL" clId="{55C09FD3-CE10-483B-8F02-77C491FFC10B}" dt="2026-08-28T18:36:38.868" v="34852" actId="27636"/>
          <ac:spMkLst>
            <pc:docMk/>
            <pc:sldMk cId="295898409" sldId="380"/>
            <ac:spMk id="290" creationId="{53062B11-D518-1984-E8B8-C4953F8C8F78}"/>
          </ac:spMkLst>
        </pc:spChg>
        <pc:picChg chg="add mod">
          <ac:chgData name="Shaibal Saha" userId="b190d146-612a-4436-b916-d10121b0f341" providerId="ADAL" clId="{55C09FD3-CE10-483B-8F02-77C491FFC10B}" dt="2026-08-28T17:28:48.048" v="34115" actId="1076"/>
          <ac:picMkLst>
            <pc:docMk/>
            <pc:sldMk cId="295898409" sldId="380"/>
            <ac:picMk id="6" creationId="{255D6E6A-96F9-21F7-DDBD-AE0CEA2609FE}"/>
          </ac:picMkLst>
        </pc:picChg>
        <pc:cxnChg chg="add mod">
          <ac:chgData name="Shaibal Saha" userId="b190d146-612a-4436-b916-d10121b0f341" providerId="ADAL" clId="{55C09FD3-CE10-483B-8F02-77C491FFC10B}" dt="2026-08-28T17:38:41.792" v="34207" actId="208"/>
          <ac:cxnSpMkLst>
            <pc:docMk/>
            <pc:sldMk cId="295898409" sldId="380"/>
            <ac:cxnSpMk id="252" creationId="{67C7663D-3C6D-ECD5-E101-21646D611CCB}"/>
          </ac:cxnSpMkLst>
        </pc:cxnChg>
      </pc:sldChg>
      <pc:sldChg chg="addSp delSp modSp add mod">
        <pc:chgData name="Shaibal Saha" userId="b190d146-612a-4436-b916-d10121b0f341" providerId="ADAL" clId="{55C09FD3-CE10-483B-8F02-77C491FFC10B}" dt="2026-08-29T01:41:02.965" v="36300" actId="1076"/>
        <pc:sldMkLst>
          <pc:docMk/>
          <pc:sldMk cId="1786054700" sldId="383"/>
        </pc:sldMkLst>
        <pc:spChg chg="add mod">
          <ac:chgData name="Shaibal Saha" userId="b190d146-612a-4436-b916-d10121b0f341" providerId="ADAL" clId="{55C09FD3-CE10-483B-8F02-77C491FFC10B}" dt="2026-08-29T01:41:02.965" v="36300" actId="1076"/>
          <ac:spMkLst>
            <pc:docMk/>
            <pc:sldMk cId="1786054700" sldId="383"/>
            <ac:spMk id="4" creationId="{39ECC929-D20D-E5AE-7C07-476EF3056989}"/>
          </ac:spMkLst>
        </pc:spChg>
        <pc:spChg chg="mod">
          <ac:chgData name="Shaibal Saha" userId="b190d146-612a-4436-b916-d10121b0f341" providerId="ADAL" clId="{55C09FD3-CE10-483B-8F02-77C491FFC10B}" dt="2026-08-26T05:27:30.917" v="28581" actId="20577"/>
          <ac:spMkLst>
            <pc:docMk/>
            <pc:sldMk cId="1786054700" sldId="383"/>
            <ac:spMk id="178" creationId="{1311CA48-1E02-F406-6E6B-69AD3BBC49B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29T01:37:36.942" v="36268" actId="47"/>
        <pc:sldMkLst>
          <pc:docMk/>
          <pc:sldMk cId="1636984535" sldId="397"/>
        </pc:sldMkLst>
      </pc:sldChg>
      <pc:sldChg chg="addSp delSp modSp add mod">
        <pc:chgData name="Shaibal Saha" userId="b190d146-612a-4436-b916-d10121b0f341" providerId="ADAL" clId="{55C09FD3-CE10-483B-8F02-77C491FFC10B}" dt="2026-08-30T20:01:26.490" v="36373" actId="1582"/>
        <pc:sldMkLst>
          <pc:docMk/>
          <pc:sldMk cId="1468648331" sldId="433"/>
        </pc:sldMkLst>
        <pc:spChg chg="add mod">
          <ac:chgData name="Shaibal Saha" userId="b190d146-612a-4436-b916-d10121b0f341" providerId="ADAL" clId="{55C09FD3-CE10-483B-8F02-77C491FFC10B}" dt="2026-08-28T22:00:22.398" v="36055"/>
          <ac:spMkLst>
            <pc:docMk/>
            <pc:sldMk cId="1468648331" sldId="433"/>
            <ac:spMk id="6" creationId="{2DA7CE15-4E4A-CFAA-2899-A1704F17A8BF}"/>
          </ac:spMkLst>
        </pc:spChg>
        <pc:spChg chg="add mod">
          <ac:chgData name="Shaibal Saha" userId="b190d146-612a-4436-b916-d10121b0f341" providerId="ADAL" clId="{55C09FD3-CE10-483B-8F02-77C491FFC10B}" dt="2026-08-28T22:00:54.610" v="36062" actId="2711"/>
          <ac:spMkLst>
            <pc:docMk/>
            <pc:sldMk cId="1468648331" sldId="433"/>
            <ac:spMk id="7" creationId="{AD386A32-E701-7419-9C99-B34BB25DE7A8}"/>
          </ac:spMkLst>
        </pc:spChg>
        <pc:spChg chg="mod">
          <ac:chgData name="Shaibal Saha" userId="b190d146-612a-4436-b916-d10121b0f341" providerId="ADAL" clId="{55C09FD3-CE10-483B-8F02-77C491FFC10B}" dt="2026-08-30T20:01:26.490" v="36373" actId="1582"/>
          <ac:spMkLst>
            <pc:docMk/>
            <pc:sldMk cId="1468648331" sldId="433"/>
            <ac:spMk id="8" creationId="{AE5E94B8-2669-1FF6-F2FE-2BA58FF5679F}"/>
          </ac:spMkLst>
        </pc:spChg>
        <pc:spChg chg="add mod">
          <ac:chgData name="Shaibal Saha" userId="b190d146-612a-4436-b916-d10121b0f341" providerId="ADAL" clId="{55C09FD3-CE10-483B-8F02-77C491FFC10B}" dt="2026-08-28T22:02:11.464" v="36076" actId="1076"/>
          <ac:spMkLst>
            <pc:docMk/>
            <pc:sldMk cId="1468648331" sldId="433"/>
            <ac:spMk id="9" creationId="{970133FE-BB46-510F-8ED7-D8B809A30E44}"/>
          </ac:spMkLst>
        </pc:spChg>
        <pc:spChg chg="add mod">
          <ac:chgData name="Shaibal Saha" userId="b190d146-612a-4436-b916-d10121b0f341" providerId="ADAL" clId="{55C09FD3-CE10-483B-8F02-77C491FFC10B}" dt="2026-08-28T22:02:11.464" v="36076" actId="1076"/>
          <ac:spMkLst>
            <pc:docMk/>
            <pc:sldMk cId="1468648331" sldId="433"/>
            <ac:spMk id="25" creationId="{41B1DADA-0A01-A7D1-8425-74775109A3D1}"/>
          </ac:spMkLst>
        </pc:spChg>
        <pc:spChg chg="add mod">
          <ac:chgData name="Shaibal Saha" userId="b190d146-612a-4436-b916-d10121b0f341" providerId="ADAL" clId="{55C09FD3-CE10-483B-8F02-77C491FFC10B}" dt="2026-08-28T22:02:11.464" v="36076" actId="1076"/>
          <ac:spMkLst>
            <pc:docMk/>
            <pc:sldMk cId="1468648331" sldId="433"/>
            <ac:spMk id="28" creationId="{A4FC9D9E-DC34-584F-3125-9FC5192D9FCE}"/>
          </ac:spMkLst>
        </pc:spChg>
        <pc:spChg chg="add mod">
          <ac:chgData name="Shaibal Saha" userId="b190d146-612a-4436-b916-d10121b0f341" providerId="ADAL" clId="{55C09FD3-CE10-483B-8F02-77C491FFC10B}" dt="2026-08-30T20:01:26.490" v="36373" actId="1582"/>
          <ac:spMkLst>
            <pc:docMk/>
            <pc:sldMk cId="1468648331" sldId="433"/>
            <ac:spMk id="29" creationId="{E1F0437C-8D44-C38D-D99E-7784FEA086F7}"/>
          </ac:spMkLst>
        </pc:spChg>
        <pc:spChg chg="mod">
          <ac:chgData name="Shaibal Saha" userId="b190d146-612a-4436-b916-d10121b0f341" providerId="ADAL" clId="{55C09FD3-CE10-483B-8F02-77C491FFC10B}" dt="2026-08-28T22:02:11.464" v="36076" actId="1076"/>
          <ac:spMkLst>
            <pc:docMk/>
            <pc:sldMk cId="1468648331" sldId="433"/>
            <ac:spMk id="30" creationId="{837BC40F-9F9C-3A6A-329F-3802E30C6C4C}"/>
          </ac:spMkLst>
        </pc:spChg>
        <pc:spChg chg="add mod">
          <ac:chgData name="Shaibal Saha" userId="b190d146-612a-4436-b916-d10121b0f341" providerId="ADAL" clId="{55C09FD3-CE10-483B-8F02-77C491FFC10B}" dt="2026-08-28T22:02:11.464" v="36076" actId="1076"/>
          <ac:spMkLst>
            <pc:docMk/>
            <pc:sldMk cId="1468648331" sldId="433"/>
            <ac:spMk id="32" creationId="{6BA343A7-94A2-F399-711F-800A9EA03D94}"/>
          </ac:spMkLst>
        </pc:spChg>
        <pc:spChg chg="add mod">
          <ac:chgData name="Shaibal Saha" userId="b190d146-612a-4436-b916-d10121b0f341" providerId="ADAL" clId="{55C09FD3-CE10-483B-8F02-77C491FFC10B}" dt="2026-08-28T22:02:11.464" v="36076" actId="1076"/>
          <ac:spMkLst>
            <pc:docMk/>
            <pc:sldMk cId="1468648331" sldId="433"/>
            <ac:spMk id="33" creationId="{25C6F538-9316-1834-262D-1C5D14A5639E}"/>
          </ac:spMkLst>
        </pc:spChg>
        <pc:spChg chg="add mod">
          <ac:chgData name="Shaibal Saha" userId="b190d146-612a-4436-b916-d10121b0f341" providerId="ADAL" clId="{55C09FD3-CE10-483B-8F02-77C491FFC10B}" dt="2026-08-28T22:02:17.742" v="36077" actId="1076"/>
          <ac:spMkLst>
            <pc:docMk/>
            <pc:sldMk cId="1468648331" sldId="433"/>
            <ac:spMk id="34" creationId="{0DB84CF4-5C73-A6EC-AD2F-A1FA68BA14E5}"/>
          </ac:spMkLst>
        </pc:spChg>
        <pc:spChg chg="mod">
          <ac:chgData name="Shaibal Saha" userId="b190d146-612a-4436-b916-d10121b0f341" providerId="ADAL" clId="{55C09FD3-CE10-483B-8F02-77C491FFC10B}" dt="2026-08-28T22:02:17.742" v="36077" actId="1076"/>
          <ac:spMkLst>
            <pc:docMk/>
            <pc:sldMk cId="1468648331" sldId="433"/>
            <ac:spMk id="35" creationId="{DE81C481-2220-AD8C-3F68-0ACAE48FFC09}"/>
          </ac:spMkLst>
        </pc:spChg>
        <pc:spChg chg="add mod">
          <ac:chgData name="Shaibal Saha" userId="b190d146-612a-4436-b916-d10121b0f341" providerId="ADAL" clId="{55C09FD3-CE10-483B-8F02-77C491FFC10B}" dt="2026-08-28T22:01:50.336" v="36074" actId="208"/>
          <ac:spMkLst>
            <pc:docMk/>
            <pc:sldMk cId="1468648331" sldId="433"/>
            <ac:spMk id="36" creationId="{2D1CDFC2-19B5-5505-6EF1-AEC20A168091}"/>
          </ac:spMkLst>
        </pc:spChg>
        <pc:spChg chg="add mod">
          <ac:chgData name="Shaibal Saha" userId="b190d146-612a-4436-b916-d10121b0f341" providerId="ADAL" clId="{55C09FD3-CE10-483B-8F02-77C491FFC10B}" dt="2026-08-28T22:00:54.610" v="36062" actId="2711"/>
          <ac:spMkLst>
            <pc:docMk/>
            <pc:sldMk cId="1468648331" sldId="433"/>
            <ac:spMk id="37" creationId="{AB65096B-ABCD-B00F-A7C3-894DAED8BDB5}"/>
          </ac:spMkLst>
        </pc:spChg>
        <pc:spChg chg="mod">
          <ac:chgData name="Shaibal Saha" userId="b190d146-612a-4436-b916-d10121b0f341" providerId="ADAL" clId="{55C09FD3-CE10-483B-8F02-77C491FFC10B}" dt="2026-08-28T22:01:44.132" v="36072" actId="207"/>
          <ac:spMkLst>
            <pc:docMk/>
            <pc:sldMk cId="1468648331" sldId="433"/>
            <ac:spMk id="39" creationId="{6620BB37-185B-AAF5-9CE7-AB3AA8FCD312}"/>
          </ac:spMkLst>
        </pc:spChg>
        <pc:spChg chg="mod">
          <ac:chgData name="Shaibal Saha" userId="b190d146-612a-4436-b916-d10121b0f341" providerId="ADAL" clId="{55C09FD3-CE10-483B-8F02-77C491FFC10B}" dt="2026-08-28T22:02:26.303" v="36078" actId="12"/>
          <ac:spMkLst>
            <pc:docMk/>
            <pc:sldMk cId="1468648331" sldId="433"/>
            <ac:spMk id="40" creationId="{1DDDB06E-EA97-A6B4-AEB1-F5A74F9D5B4C}"/>
          </ac:spMkLst>
        </pc:spChg>
        <pc:spChg chg="mod">
          <ac:chgData name="Shaibal Saha" userId="b190d146-612a-4436-b916-d10121b0f341" providerId="ADAL" clId="{55C09FD3-CE10-483B-8F02-77C491FFC10B}" dt="2026-08-28T22:02:29.368" v="36079" actId="12"/>
          <ac:spMkLst>
            <pc:docMk/>
            <pc:sldMk cId="1468648331" sldId="433"/>
            <ac:spMk id="41" creationId="{ACB0BADA-FB7B-F90E-130B-BA9DA91FB0BD}"/>
          </ac:spMkLst>
        </pc:spChg>
        <pc:spChg chg="mod">
          <ac:chgData name="Shaibal Saha" userId="b190d146-612a-4436-b916-d10121b0f341" providerId="ADAL" clId="{55C09FD3-CE10-483B-8F02-77C491FFC10B}" dt="2026-08-28T22:02:32.486" v="36080" actId="12"/>
          <ac:spMkLst>
            <pc:docMk/>
            <pc:sldMk cId="1468648331" sldId="433"/>
            <ac:spMk id="42" creationId="{A0FE8FC3-C36E-514E-57E5-7303EEA6F3DE}"/>
          </ac:spMkLst>
        </pc:spChg>
        <pc:spChg chg="mod">
          <ac:chgData name="Shaibal Saha" userId="b190d146-612a-4436-b916-d10121b0f341" providerId="ADAL" clId="{55C09FD3-CE10-483B-8F02-77C491FFC10B}" dt="2026-08-28T21:59:54.869" v="36050" actId="20577"/>
          <ac:spMkLst>
            <pc:docMk/>
            <pc:sldMk cId="1468648331" sldId="433"/>
            <ac:spMk id="178" creationId="{C93FA1E3-DF92-EEDF-B387-CF49BE2EE8EA}"/>
          </ac:spMkLst>
        </pc:spChg>
        <pc:picChg chg="mod">
          <ac:chgData name="Shaibal Saha" userId="b190d146-612a-4436-b916-d10121b0f341" providerId="ADAL" clId="{55C09FD3-CE10-483B-8F02-77C491FFC10B}" dt="2026-08-28T22:02:11.464" v="36076" actId="1076"/>
          <ac:picMkLst>
            <pc:docMk/>
            <pc:sldMk cId="1468648331" sldId="433"/>
            <ac:picMk id="11" creationId="{159B6322-EA85-2391-0A5C-A27696D61E5C}"/>
          </ac:picMkLst>
        </pc:picChg>
        <pc:picChg chg="mod">
          <ac:chgData name="Shaibal Saha" userId="b190d146-612a-4436-b916-d10121b0f341" providerId="ADAL" clId="{55C09FD3-CE10-483B-8F02-77C491FFC10B}" dt="2026-08-28T22:02:11.464" v="36076" actId="1076"/>
          <ac:picMkLst>
            <pc:docMk/>
            <pc:sldMk cId="1468648331" sldId="433"/>
            <ac:picMk id="31" creationId="{691D8DB5-A1C5-44D9-043C-B257167ECB34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956744036" sldId="434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30198682" sldId="435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87345240" sldId="437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904921243" sldId="438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879964840" sldId="439"/>
        </pc:sldMkLst>
      </pc:sldChg>
      <pc:sldChg chg="addSp delSp modSp add mod">
        <pc:chgData name="Shaibal Saha" userId="b190d146-612a-4436-b916-d10121b0f341" providerId="ADAL" clId="{55C09FD3-CE10-483B-8F02-77C491FFC10B}" dt="2026-08-30T19:57:25.038" v="36343" actId="14100"/>
        <pc:sldMkLst>
          <pc:docMk/>
          <pc:sldMk cId="1026958909" sldId="440"/>
        </pc:sldMkLst>
        <pc:spChg chg="add mod">
          <ac:chgData name="Shaibal Saha" userId="b190d146-612a-4436-b916-d10121b0f341" providerId="ADAL" clId="{55C09FD3-CE10-483B-8F02-77C491FFC10B}" dt="2026-08-30T19:54:05.639" v="36321" actId="1076"/>
          <ac:spMkLst>
            <pc:docMk/>
            <pc:sldMk cId="1026958909" sldId="440"/>
            <ac:spMk id="18" creationId="{70462E6B-7FFC-4705-D3F3-D7D727C506C2}"/>
          </ac:spMkLst>
        </pc:spChg>
        <pc:spChg chg="mod">
          <ac:chgData name="Shaibal Saha" userId="b190d146-612a-4436-b916-d10121b0f341" providerId="ADAL" clId="{55C09FD3-CE10-483B-8F02-77C491FFC10B}" dt="2026-08-28T19:03:03.851" v="35231"/>
          <ac:spMkLst>
            <pc:docMk/>
            <pc:sldMk cId="1026958909" sldId="440"/>
            <ac:spMk id="178" creationId="{C81934B9-BA0D-878A-EC9D-C3C091166E25}"/>
          </ac:spMkLst>
        </pc:spChg>
        <pc:spChg chg="add">
          <ac:chgData name="Shaibal Saha" userId="b190d146-612a-4436-b916-d10121b0f341" providerId="ADAL" clId="{55C09FD3-CE10-483B-8F02-77C491FFC10B}" dt="2026-08-28T18:36:15.784" v="34847" actId="22"/>
          <ac:spMkLst>
            <pc:docMk/>
            <pc:sldMk cId="1026958909" sldId="440"/>
            <ac:spMk id="290" creationId="{432BB6E4-32C7-5CED-EC3B-B2204DB865FF}"/>
          </ac:spMkLst>
        </pc:spChg>
        <pc:spChg chg="mod">
          <ac:chgData name="Shaibal Saha" userId="b190d146-612a-4436-b916-d10121b0f341" providerId="ADAL" clId="{55C09FD3-CE10-483B-8F02-77C491FFC10B}" dt="2026-08-30T19:53:59.402" v="36320" actId="1076"/>
          <ac:spMkLst>
            <pc:docMk/>
            <pc:sldMk cId="1026958909" sldId="440"/>
            <ac:spMk id="302" creationId="{A57FBFC8-0C2A-832A-9619-34DED5AC5966}"/>
          </ac:spMkLst>
        </pc:spChg>
        <pc:spChg chg="mod">
          <ac:chgData name="Shaibal Saha" userId="b190d146-612a-4436-b916-d10121b0f341" providerId="ADAL" clId="{55C09FD3-CE10-483B-8F02-77C491FFC10B}" dt="2026-08-30T19:53:59.402" v="36320" actId="1076"/>
          <ac:spMkLst>
            <pc:docMk/>
            <pc:sldMk cId="1026958909" sldId="440"/>
            <ac:spMk id="304" creationId="{53E364E2-B954-0669-855E-5F56C48A39F1}"/>
          </ac:spMkLst>
        </pc:spChg>
        <pc:spChg chg="add">
          <ac:chgData name="Shaibal Saha" userId="b190d146-612a-4436-b916-d10121b0f341" providerId="ADAL" clId="{55C09FD3-CE10-483B-8F02-77C491FFC10B}" dt="2026-08-28T18:36:15.784" v="34847" actId="22"/>
          <ac:spMkLst>
            <pc:docMk/>
            <pc:sldMk cId="1026958909" sldId="440"/>
            <ac:spMk id="314" creationId="{0F0B68C8-14C0-907F-E70B-FA0F20ACE259}"/>
          </ac:spMkLst>
        </pc:spChg>
        <pc:spChg chg="add">
          <ac:chgData name="Shaibal Saha" userId="b190d146-612a-4436-b916-d10121b0f341" providerId="ADAL" clId="{55C09FD3-CE10-483B-8F02-77C491FFC10B}" dt="2026-08-28T18:36:15.784" v="34847" actId="22"/>
          <ac:spMkLst>
            <pc:docMk/>
            <pc:sldMk cId="1026958909" sldId="440"/>
            <ac:spMk id="316" creationId="{EC2A4C31-5639-71D4-05AE-D51BF6522D06}"/>
          </ac:spMkLst>
        </pc:spChg>
        <pc:spChg chg="add">
          <ac:chgData name="Shaibal Saha" userId="b190d146-612a-4436-b916-d10121b0f341" providerId="ADAL" clId="{55C09FD3-CE10-483B-8F02-77C491FFC10B}" dt="2026-08-28T18:36:15.784" v="34847" actId="22"/>
          <ac:spMkLst>
            <pc:docMk/>
            <pc:sldMk cId="1026958909" sldId="440"/>
            <ac:spMk id="318" creationId="{BDADE700-56C2-038E-FC8F-EF380938F63E}"/>
          </ac:spMkLst>
        </pc:spChg>
        <pc:spChg chg="add">
          <ac:chgData name="Shaibal Saha" userId="b190d146-612a-4436-b916-d10121b0f341" providerId="ADAL" clId="{55C09FD3-CE10-483B-8F02-77C491FFC10B}" dt="2026-08-28T18:36:15.784" v="34847" actId="22"/>
          <ac:spMkLst>
            <pc:docMk/>
            <pc:sldMk cId="1026958909" sldId="440"/>
            <ac:spMk id="320" creationId="{2BD7A9B2-BE4E-8AD1-40DA-6518637A4F1F}"/>
          </ac:spMkLst>
        </pc:spChg>
        <pc:spChg chg="mod">
          <ac:chgData name="Shaibal Saha" userId="b190d146-612a-4436-b916-d10121b0f341" providerId="ADAL" clId="{55C09FD3-CE10-483B-8F02-77C491FFC10B}" dt="2026-08-28T18:46:59.652" v="34983" actId="1076"/>
          <ac:spMkLst>
            <pc:docMk/>
            <pc:sldMk cId="1026958909" sldId="440"/>
            <ac:spMk id="326" creationId="{3A0AB9E3-18BE-0AB1-2906-4F315DCB087D}"/>
          </ac:spMkLst>
        </pc:spChg>
        <pc:spChg chg="add">
          <ac:chgData name="Shaibal Saha" userId="b190d146-612a-4436-b916-d10121b0f341" providerId="ADAL" clId="{55C09FD3-CE10-483B-8F02-77C491FFC10B}" dt="2026-08-28T18:36:15.784" v="34847" actId="22"/>
          <ac:spMkLst>
            <pc:docMk/>
            <pc:sldMk cId="1026958909" sldId="440"/>
            <ac:spMk id="328" creationId="{5382C902-3EDE-3C77-1D7A-158641FB9847}"/>
          </ac:spMkLst>
        </pc:spChg>
        <pc:spChg chg="add">
          <ac:chgData name="Shaibal Saha" userId="b190d146-612a-4436-b916-d10121b0f341" providerId="ADAL" clId="{55C09FD3-CE10-483B-8F02-77C491FFC10B}" dt="2026-08-28T18:36:15.784" v="34847" actId="22"/>
          <ac:spMkLst>
            <pc:docMk/>
            <pc:sldMk cId="1026958909" sldId="440"/>
            <ac:spMk id="330" creationId="{36495B8F-EFD6-704B-DD5F-73D3660F9792}"/>
          </ac:spMkLst>
        </pc:spChg>
        <pc:spChg chg="add">
          <ac:chgData name="Shaibal Saha" userId="b190d146-612a-4436-b916-d10121b0f341" providerId="ADAL" clId="{55C09FD3-CE10-483B-8F02-77C491FFC10B}" dt="2026-08-28T18:36:15.784" v="34847" actId="22"/>
          <ac:spMkLst>
            <pc:docMk/>
            <pc:sldMk cId="1026958909" sldId="440"/>
            <ac:spMk id="332" creationId="{F3BE09C1-961A-1718-A818-2F39990F2285}"/>
          </ac:spMkLst>
        </pc:spChg>
        <pc:spChg chg="mod">
          <ac:chgData name="Shaibal Saha" userId="b190d146-612a-4436-b916-d10121b0f341" providerId="ADAL" clId="{55C09FD3-CE10-483B-8F02-77C491FFC10B}" dt="2026-08-30T19:53:59.402" v="36320" actId="1076"/>
          <ac:spMkLst>
            <pc:docMk/>
            <pc:sldMk cId="1026958909" sldId="440"/>
            <ac:spMk id="334" creationId="{E9804E92-3682-228F-C767-E28F1C97136C}"/>
          </ac:spMkLst>
        </pc:spChg>
        <pc:spChg chg="mod">
          <ac:chgData name="Shaibal Saha" userId="b190d146-612a-4436-b916-d10121b0f341" providerId="ADAL" clId="{55C09FD3-CE10-483B-8F02-77C491FFC10B}" dt="2026-08-28T18:46:59.652" v="34983" actId="1076"/>
          <ac:spMkLst>
            <pc:docMk/>
            <pc:sldMk cId="1026958909" sldId="440"/>
            <ac:spMk id="340" creationId="{D7C7F0D2-9573-04EF-0ABD-29074A356997}"/>
          </ac:spMkLst>
        </pc:spChg>
        <pc:spChg chg="add">
          <ac:chgData name="Shaibal Saha" userId="b190d146-612a-4436-b916-d10121b0f341" providerId="ADAL" clId="{55C09FD3-CE10-483B-8F02-77C491FFC10B}" dt="2026-08-28T18:36:15.784" v="34847" actId="22"/>
          <ac:spMkLst>
            <pc:docMk/>
            <pc:sldMk cId="1026958909" sldId="440"/>
            <ac:spMk id="342" creationId="{BA64872A-C677-B0B8-EEB5-039B04D5D913}"/>
          </ac:spMkLst>
        </pc:spChg>
        <pc:spChg chg="add">
          <ac:chgData name="Shaibal Saha" userId="b190d146-612a-4436-b916-d10121b0f341" providerId="ADAL" clId="{55C09FD3-CE10-483B-8F02-77C491FFC10B}" dt="2026-08-28T18:36:15.784" v="34847" actId="22"/>
          <ac:spMkLst>
            <pc:docMk/>
            <pc:sldMk cId="1026958909" sldId="440"/>
            <ac:spMk id="348" creationId="{B3F1918B-1488-4504-33BB-B70DBCE51523}"/>
          </ac:spMkLst>
        </pc:spChg>
        <pc:spChg chg="mod">
          <ac:chgData name="Shaibal Saha" userId="b190d146-612a-4436-b916-d10121b0f341" providerId="ADAL" clId="{55C09FD3-CE10-483B-8F02-77C491FFC10B}" dt="2026-08-28T18:37:55.816" v="34877" actId="1076"/>
          <ac:spMkLst>
            <pc:docMk/>
            <pc:sldMk cId="1026958909" sldId="440"/>
            <ac:spMk id="356" creationId="{B64CE158-1385-20D3-CD12-73980E4F2AC7}"/>
          </ac:spMkLst>
        </pc:spChg>
        <pc:spChg chg="add mod">
          <ac:chgData name="Shaibal Saha" userId="b190d146-612a-4436-b916-d10121b0f341" providerId="ADAL" clId="{55C09FD3-CE10-483B-8F02-77C491FFC10B}" dt="2026-08-28T18:37:43.942" v="34875" actId="1076"/>
          <ac:spMkLst>
            <pc:docMk/>
            <pc:sldMk cId="1026958909" sldId="440"/>
            <ac:spMk id="360" creationId="{AB660212-FB7E-9AEE-7897-5F7F0ABEAFCE}"/>
          </ac:spMkLst>
        </pc:spChg>
        <pc:spChg chg="add mod">
          <ac:chgData name="Shaibal Saha" userId="b190d146-612a-4436-b916-d10121b0f341" providerId="ADAL" clId="{55C09FD3-CE10-483B-8F02-77C491FFC10B}" dt="2026-08-28T18:37:38.492" v="34874" actId="1076"/>
          <ac:spMkLst>
            <pc:docMk/>
            <pc:sldMk cId="1026958909" sldId="440"/>
            <ac:spMk id="362" creationId="{E1E2B0BF-0946-A376-779C-E7E3C607A61D}"/>
          </ac:spMkLst>
        </pc:spChg>
        <pc:spChg chg="add">
          <ac:chgData name="Shaibal Saha" userId="b190d146-612a-4436-b916-d10121b0f341" providerId="ADAL" clId="{55C09FD3-CE10-483B-8F02-77C491FFC10B}" dt="2026-08-28T18:38:04.541" v="34878" actId="22"/>
          <ac:spMkLst>
            <pc:docMk/>
            <pc:sldMk cId="1026958909" sldId="440"/>
            <ac:spMk id="364" creationId="{8F711BB5-F2DA-5838-A4AC-2DABFF80E4DC}"/>
          </ac:spMkLst>
        </pc:spChg>
        <pc:spChg chg="add mod">
          <ac:chgData name="Shaibal Saha" userId="b190d146-612a-4436-b916-d10121b0f341" providerId="ADAL" clId="{55C09FD3-CE10-483B-8F02-77C491FFC10B}" dt="2026-08-28T18:43:33.154" v="34923" actId="1076"/>
          <ac:spMkLst>
            <pc:docMk/>
            <pc:sldMk cId="1026958909" sldId="440"/>
            <ac:spMk id="366" creationId="{0C9C5C50-7271-CFC4-C4FC-D0E571EB8897}"/>
          </ac:spMkLst>
        </pc:spChg>
        <pc:spChg chg="mod">
          <ac:chgData name="Shaibal Saha" userId="b190d146-612a-4436-b916-d10121b0f341" providerId="ADAL" clId="{55C09FD3-CE10-483B-8F02-77C491FFC10B}" dt="2026-08-28T18:46:59.652" v="34983" actId="1076"/>
          <ac:spMkLst>
            <pc:docMk/>
            <pc:sldMk cId="1026958909" sldId="440"/>
            <ac:spMk id="368" creationId="{060B6B9E-5E61-9469-F14D-8E1B66E46263}"/>
          </ac:spMkLst>
        </pc:spChg>
        <pc:spChg chg="mod">
          <ac:chgData name="Shaibal Saha" userId="b190d146-612a-4436-b916-d10121b0f341" providerId="ADAL" clId="{55C09FD3-CE10-483B-8F02-77C491FFC10B}" dt="2026-08-28T18:46:59.652" v="34983" actId="1076"/>
          <ac:spMkLst>
            <pc:docMk/>
            <pc:sldMk cId="1026958909" sldId="440"/>
            <ac:spMk id="370" creationId="{E26DCF2F-AD96-1F63-6159-FB66173E6071}"/>
          </ac:spMkLst>
        </pc:spChg>
        <pc:spChg chg="add mod">
          <ac:chgData name="Shaibal Saha" userId="b190d146-612a-4436-b916-d10121b0f341" providerId="ADAL" clId="{55C09FD3-CE10-483B-8F02-77C491FFC10B}" dt="2026-08-30T19:53:59.402" v="36320" actId="1076"/>
          <ac:spMkLst>
            <pc:docMk/>
            <pc:sldMk cId="1026958909" sldId="440"/>
            <ac:spMk id="372" creationId="{C34639BF-84E3-C790-BBDB-4E01A189E656}"/>
          </ac:spMkLst>
        </pc:spChg>
        <pc:spChg chg="add mod">
          <ac:chgData name="Shaibal Saha" userId="b190d146-612a-4436-b916-d10121b0f341" providerId="ADAL" clId="{55C09FD3-CE10-483B-8F02-77C491FFC10B}" dt="2026-08-28T18:43:33.154" v="34923" actId="1076"/>
          <ac:spMkLst>
            <pc:docMk/>
            <pc:sldMk cId="1026958909" sldId="440"/>
            <ac:spMk id="374" creationId="{0986A3EB-08E3-FE49-2D13-57C98A0B2C92}"/>
          </ac:spMkLst>
        </pc:spChg>
        <pc:spChg chg="add">
          <ac:chgData name="Shaibal Saha" userId="b190d146-612a-4436-b916-d10121b0f341" providerId="ADAL" clId="{55C09FD3-CE10-483B-8F02-77C491FFC10B}" dt="2026-08-28T18:38:26.447" v="34879" actId="22"/>
          <ac:spMkLst>
            <pc:docMk/>
            <pc:sldMk cId="1026958909" sldId="440"/>
            <ac:spMk id="378" creationId="{4C9D77A2-3E7D-F970-9B09-4E2B9BF3CF1D}"/>
          </ac:spMkLst>
        </pc:spChg>
        <pc:spChg chg="add mod">
          <ac:chgData name="Shaibal Saha" userId="b190d146-612a-4436-b916-d10121b0f341" providerId="ADAL" clId="{55C09FD3-CE10-483B-8F02-77C491FFC10B}" dt="2026-08-28T18:46:59.652" v="34983" actId="1076"/>
          <ac:spMkLst>
            <pc:docMk/>
            <pc:sldMk cId="1026958909" sldId="440"/>
            <ac:spMk id="380" creationId="{4826EF60-43A8-14FF-0589-AF91A513094A}"/>
          </ac:spMkLst>
        </pc:spChg>
        <pc:spChg chg="add">
          <ac:chgData name="Shaibal Saha" userId="b190d146-612a-4436-b916-d10121b0f341" providerId="ADAL" clId="{55C09FD3-CE10-483B-8F02-77C491FFC10B}" dt="2026-08-28T18:38:26.447" v="34879" actId="22"/>
          <ac:spMkLst>
            <pc:docMk/>
            <pc:sldMk cId="1026958909" sldId="440"/>
            <ac:spMk id="382" creationId="{5965F370-1002-5D1E-439F-1717B0571547}"/>
          </ac:spMkLst>
        </pc:spChg>
        <pc:spChg chg="add">
          <ac:chgData name="Shaibal Saha" userId="b190d146-612a-4436-b916-d10121b0f341" providerId="ADAL" clId="{55C09FD3-CE10-483B-8F02-77C491FFC10B}" dt="2026-08-28T18:38:26.447" v="34879" actId="22"/>
          <ac:spMkLst>
            <pc:docMk/>
            <pc:sldMk cId="1026958909" sldId="440"/>
            <ac:spMk id="384" creationId="{A033B7E1-8254-0FC4-8263-885CAAD21662}"/>
          </ac:spMkLst>
        </pc:spChg>
        <pc:spChg chg="add mod">
          <ac:chgData name="Shaibal Saha" userId="b190d146-612a-4436-b916-d10121b0f341" providerId="ADAL" clId="{55C09FD3-CE10-483B-8F02-77C491FFC10B}" dt="2026-08-30T19:53:59.402" v="36320" actId="1076"/>
          <ac:spMkLst>
            <pc:docMk/>
            <pc:sldMk cId="1026958909" sldId="440"/>
            <ac:spMk id="386" creationId="{80C5E097-3AAA-6AD5-60E1-1FE866DF2899}"/>
          </ac:spMkLst>
        </pc:spChg>
        <pc:spChg chg="add mod">
          <ac:chgData name="Shaibal Saha" userId="b190d146-612a-4436-b916-d10121b0f341" providerId="ADAL" clId="{55C09FD3-CE10-483B-8F02-77C491FFC10B}" dt="2026-08-28T18:43:33.154" v="34923" actId="1076"/>
          <ac:spMkLst>
            <pc:docMk/>
            <pc:sldMk cId="1026958909" sldId="440"/>
            <ac:spMk id="388" creationId="{D1E66A83-3073-014C-4CFD-4F92006738F0}"/>
          </ac:spMkLst>
        </pc:spChg>
        <pc:spChg chg="add mod">
          <ac:chgData name="Shaibal Saha" userId="b190d146-612a-4436-b916-d10121b0f341" providerId="ADAL" clId="{55C09FD3-CE10-483B-8F02-77C491FFC10B}" dt="2026-08-28T18:43:50.961" v="34927" actId="20577"/>
          <ac:spMkLst>
            <pc:docMk/>
            <pc:sldMk cId="1026958909" sldId="440"/>
            <ac:spMk id="390" creationId="{E11122C6-2D14-5776-DEFD-68A2B0805C35}"/>
          </ac:spMkLst>
        </pc:spChg>
        <pc:spChg chg="add del mod">
          <ac:chgData name="Shaibal Saha" userId="b190d146-612a-4436-b916-d10121b0f341" providerId="ADAL" clId="{55C09FD3-CE10-483B-8F02-77C491FFC10B}" dt="2026-08-28T18:52:02.228" v="35048" actId="1076"/>
          <ac:spMkLst>
            <pc:docMk/>
            <pc:sldMk cId="1026958909" sldId="440"/>
            <ac:spMk id="392" creationId="{6B8ABBA2-DBB7-E9D4-328C-BE78323F1FEA}"/>
          </ac:spMkLst>
        </pc:spChg>
        <pc:spChg chg="mod">
          <ac:chgData name="Shaibal Saha" userId="b190d146-612a-4436-b916-d10121b0f341" providerId="ADAL" clId="{55C09FD3-CE10-483B-8F02-77C491FFC10B}" dt="2026-08-28T18:46:59.652" v="34983" actId="1076"/>
          <ac:spMkLst>
            <pc:docMk/>
            <pc:sldMk cId="1026958909" sldId="440"/>
            <ac:spMk id="400" creationId="{5AD65B35-6A78-ED6A-256D-4CAD59CB94DE}"/>
          </ac:spMkLst>
        </pc:spChg>
        <pc:spChg chg="add mod">
          <ac:chgData name="Shaibal Saha" userId="b190d146-612a-4436-b916-d10121b0f341" providerId="ADAL" clId="{55C09FD3-CE10-483B-8F02-77C491FFC10B}" dt="2026-08-28T18:43:19.230" v="34921" actId="1076"/>
          <ac:spMkLst>
            <pc:docMk/>
            <pc:sldMk cId="1026958909" sldId="440"/>
            <ac:spMk id="402" creationId="{7C542B86-B240-6959-9D5F-05917A66694C}"/>
          </ac:spMkLst>
        </pc:spChg>
        <pc:spChg chg="add mod">
          <ac:chgData name="Shaibal Saha" userId="b190d146-612a-4436-b916-d10121b0f341" providerId="ADAL" clId="{55C09FD3-CE10-483B-8F02-77C491FFC10B}" dt="2026-08-28T18:43:19.230" v="34921" actId="1076"/>
          <ac:spMkLst>
            <pc:docMk/>
            <pc:sldMk cId="1026958909" sldId="440"/>
            <ac:spMk id="404" creationId="{244121B5-BD4E-A463-D600-CDEF1B9CD602}"/>
          </ac:spMkLst>
        </pc:spChg>
        <pc:spChg chg="mod">
          <ac:chgData name="Shaibal Saha" userId="b190d146-612a-4436-b916-d10121b0f341" providerId="ADAL" clId="{55C09FD3-CE10-483B-8F02-77C491FFC10B}" dt="2026-08-28T18:43:33.154" v="34923" actId="1076"/>
          <ac:spMkLst>
            <pc:docMk/>
            <pc:sldMk cId="1026958909" sldId="440"/>
            <ac:spMk id="406" creationId="{FE9F1A0A-0D46-D2D5-E239-8621C1FEC85D}"/>
          </ac:spMkLst>
        </pc:spChg>
        <pc:spChg chg="add mod">
          <ac:chgData name="Shaibal Saha" userId="b190d146-612a-4436-b916-d10121b0f341" providerId="ADAL" clId="{55C09FD3-CE10-483B-8F02-77C491FFC10B}" dt="2026-08-28T18:43:19.230" v="34921" actId="1076"/>
          <ac:spMkLst>
            <pc:docMk/>
            <pc:sldMk cId="1026958909" sldId="440"/>
            <ac:spMk id="408" creationId="{A09AB165-DF4D-5B86-8922-B2671E37DC2A}"/>
          </ac:spMkLst>
        </pc:spChg>
        <pc:spChg chg="add mod">
          <ac:chgData name="Shaibal Saha" userId="b190d146-612a-4436-b916-d10121b0f341" providerId="ADAL" clId="{55C09FD3-CE10-483B-8F02-77C491FFC10B}" dt="2026-08-28T18:43:19.230" v="34921" actId="1076"/>
          <ac:spMkLst>
            <pc:docMk/>
            <pc:sldMk cId="1026958909" sldId="440"/>
            <ac:spMk id="410" creationId="{77B1F6AA-7488-2780-43BE-30414FBE0A9A}"/>
          </ac:spMkLst>
        </pc:spChg>
        <pc:spChg chg="add mod">
          <ac:chgData name="Shaibal Saha" userId="b190d146-612a-4436-b916-d10121b0f341" providerId="ADAL" clId="{55C09FD3-CE10-483B-8F02-77C491FFC10B}" dt="2026-08-28T18:54:50.539" v="35089" actId="1076"/>
          <ac:spMkLst>
            <pc:docMk/>
            <pc:sldMk cId="1026958909" sldId="440"/>
            <ac:spMk id="412" creationId="{1930167C-913B-3157-D319-A8B1D5C5FB9B}"/>
          </ac:spMkLst>
        </pc:spChg>
        <pc:spChg chg="add mod">
          <ac:chgData name="Shaibal Saha" userId="b190d146-612a-4436-b916-d10121b0f341" providerId="ADAL" clId="{55C09FD3-CE10-483B-8F02-77C491FFC10B}" dt="2026-08-28T18:43:19.230" v="34921" actId="1076"/>
          <ac:spMkLst>
            <pc:docMk/>
            <pc:sldMk cId="1026958909" sldId="440"/>
            <ac:spMk id="414" creationId="{6B520414-D305-41D8-E5AC-B8A4EFAF7EA9}"/>
          </ac:spMkLst>
        </pc:spChg>
        <pc:spChg chg="add mod">
          <ac:chgData name="Shaibal Saha" userId="b190d146-612a-4436-b916-d10121b0f341" providerId="ADAL" clId="{55C09FD3-CE10-483B-8F02-77C491FFC10B}" dt="2026-08-28T18:43:19.230" v="34921" actId="1076"/>
          <ac:spMkLst>
            <pc:docMk/>
            <pc:sldMk cId="1026958909" sldId="440"/>
            <ac:spMk id="416" creationId="{DEF9258F-1391-6A42-97B8-BFAA7AD6D761}"/>
          </ac:spMkLst>
        </pc:spChg>
        <pc:spChg chg="add mod">
          <ac:chgData name="Shaibal Saha" userId="b190d146-612a-4436-b916-d10121b0f341" providerId="ADAL" clId="{55C09FD3-CE10-483B-8F02-77C491FFC10B}" dt="2026-08-28T18:46:59.652" v="34983" actId="1076"/>
          <ac:spMkLst>
            <pc:docMk/>
            <pc:sldMk cId="1026958909" sldId="440"/>
            <ac:spMk id="418" creationId="{41AF48FA-E61F-2562-0CE0-B0C7533DDD46}"/>
          </ac:spMkLst>
        </pc:spChg>
        <pc:spChg chg="add mod">
          <ac:chgData name="Shaibal Saha" userId="b190d146-612a-4436-b916-d10121b0f341" providerId="ADAL" clId="{55C09FD3-CE10-483B-8F02-77C491FFC10B}" dt="2026-08-28T18:43:19.230" v="34921" actId="1076"/>
          <ac:spMkLst>
            <pc:docMk/>
            <pc:sldMk cId="1026958909" sldId="440"/>
            <ac:spMk id="422" creationId="{402C5853-D9EF-937E-C04B-01CE8BBB16E7}"/>
          </ac:spMkLst>
        </pc:spChg>
        <pc:spChg chg="mod">
          <ac:chgData name="Shaibal Saha" userId="b190d146-612a-4436-b916-d10121b0f341" providerId="ADAL" clId="{55C09FD3-CE10-483B-8F02-77C491FFC10B}" dt="2026-08-28T18:49:53.179" v="35013" actId="255"/>
          <ac:spMkLst>
            <pc:docMk/>
            <pc:sldMk cId="1026958909" sldId="440"/>
            <ac:spMk id="424" creationId="{04E20251-9AEB-996F-5F12-EAC169C8A698}"/>
          </ac:spMkLst>
        </pc:spChg>
        <pc:spChg chg="add mod">
          <ac:chgData name="Shaibal Saha" userId="b190d146-612a-4436-b916-d10121b0f341" providerId="ADAL" clId="{55C09FD3-CE10-483B-8F02-77C491FFC10B}" dt="2026-08-28T18:46:02.127" v="34978" actId="1076"/>
          <ac:spMkLst>
            <pc:docMk/>
            <pc:sldMk cId="1026958909" sldId="440"/>
            <ac:spMk id="437" creationId="{5BC73719-7C95-8C1F-04C1-4F9F10510237}"/>
          </ac:spMkLst>
        </pc:spChg>
        <pc:spChg chg="add mod">
          <ac:chgData name="Shaibal Saha" userId="b190d146-612a-4436-b916-d10121b0f341" providerId="ADAL" clId="{55C09FD3-CE10-483B-8F02-77C491FFC10B}" dt="2026-08-30T19:53:59.402" v="36320" actId="1076"/>
          <ac:spMkLst>
            <pc:docMk/>
            <pc:sldMk cId="1026958909" sldId="440"/>
            <ac:spMk id="458" creationId="{268AB283-BF8F-319A-BC86-21EAB69CB4D3}"/>
          </ac:spMkLst>
        </pc:spChg>
        <pc:spChg chg="add mod">
          <ac:chgData name="Shaibal Saha" userId="b190d146-612a-4436-b916-d10121b0f341" providerId="ADAL" clId="{55C09FD3-CE10-483B-8F02-77C491FFC10B}" dt="2026-08-30T19:53:59.402" v="36320" actId="1076"/>
          <ac:spMkLst>
            <pc:docMk/>
            <pc:sldMk cId="1026958909" sldId="440"/>
            <ac:spMk id="460" creationId="{5F6F50F0-31B8-F738-23AD-0DEB14099D3A}"/>
          </ac:spMkLst>
        </pc:spChg>
        <pc:spChg chg="add mod">
          <ac:chgData name="Shaibal Saha" userId="b190d146-612a-4436-b916-d10121b0f341" providerId="ADAL" clId="{55C09FD3-CE10-483B-8F02-77C491FFC10B}" dt="2026-08-28T19:02:21.698" v="35226" actId="1076"/>
          <ac:spMkLst>
            <pc:docMk/>
            <pc:sldMk cId="1026958909" sldId="440"/>
            <ac:spMk id="461" creationId="{9006386F-05A5-3B4C-091E-9F30BB856D8C}"/>
          </ac:spMkLst>
        </pc:spChg>
        <pc:spChg chg="add mod">
          <ac:chgData name="Shaibal Saha" userId="b190d146-612a-4436-b916-d10121b0f341" providerId="ADAL" clId="{55C09FD3-CE10-483B-8F02-77C491FFC10B}" dt="2026-08-28T18:51:13.243" v="35033" actId="1076"/>
          <ac:spMkLst>
            <pc:docMk/>
            <pc:sldMk cId="1026958909" sldId="440"/>
            <ac:spMk id="462" creationId="{548A5432-38A7-CC70-CCE0-CF4AEDF58817}"/>
          </ac:spMkLst>
        </pc:spChg>
        <pc:spChg chg="add mod">
          <ac:chgData name="Shaibal Saha" userId="b190d146-612a-4436-b916-d10121b0f341" providerId="ADAL" clId="{55C09FD3-CE10-483B-8F02-77C491FFC10B}" dt="2026-08-28T18:51:41.117" v="35041" actId="1076"/>
          <ac:spMkLst>
            <pc:docMk/>
            <pc:sldMk cId="1026958909" sldId="440"/>
            <ac:spMk id="464" creationId="{B753344A-0897-17FC-0262-8ED81C3F35A4}"/>
          </ac:spMkLst>
        </pc:spChg>
        <pc:spChg chg="add mod">
          <ac:chgData name="Shaibal Saha" userId="b190d146-612a-4436-b916-d10121b0f341" providerId="ADAL" clId="{55C09FD3-CE10-483B-8F02-77C491FFC10B}" dt="2026-08-28T18:51:35.630" v="35040" actId="20577"/>
          <ac:spMkLst>
            <pc:docMk/>
            <pc:sldMk cId="1026958909" sldId="440"/>
            <ac:spMk id="466" creationId="{AF43212D-4537-9B03-47CB-DAAA1BA4B448}"/>
          </ac:spMkLst>
        </pc:spChg>
        <pc:spChg chg="add mod">
          <ac:chgData name="Shaibal Saha" userId="b190d146-612a-4436-b916-d10121b0f341" providerId="ADAL" clId="{55C09FD3-CE10-483B-8F02-77C491FFC10B}" dt="2026-08-28T18:52:14.265" v="35052" actId="1076"/>
          <ac:spMkLst>
            <pc:docMk/>
            <pc:sldMk cId="1026958909" sldId="440"/>
            <ac:spMk id="467" creationId="{C20D1D35-5528-B420-A5E1-5836056A3DB4}"/>
          </ac:spMkLst>
        </pc:spChg>
        <pc:spChg chg="add mod">
          <ac:chgData name="Shaibal Saha" userId="b190d146-612a-4436-b916-d10121b0f341" providerId="ADAL" clId="{55C09FD3-CE10-483B-8F02-77C491FFC10B}" dt="2026-08-28T19:02:21.698" v="35226" actId="1076"/>
          <ac:spMkLst>
            <pc:docMk/>
            <pc:sldMk cId="1026958909" sldId="440"/>
            <ac:spMk id="469" creationId="{FA7AC230-BDE2-3EF9-444A-333FAF40C0F4}"/>
          </ac:spMkLst>
        </pc:spChg>
        <pc:spChg chg="add mod">
          <ac:chgData name="Shaibal Saha" userId="b190d146-612a-4436-b916-d10121b0f341" providerId="ADAL" clId="{55C09FD3-CE10-483B-8F02-77C491FFC10B}" dt="2026-08-28T18:53:40.635" v="35071" actId="1076"/>
          <ac:spMkLst>
            <pc:docMk/>
            <pc:sldMk cId="1026958909" sldId="440"/>
            <ac:spMk id="470" creationId="{823CB281-FBB1-2488-A681-1EE1A0D2C8A5}"/>
          </ac:spMkLst>
        </pc:spChg>
        <pc:spChg chg="add mod">
          <ac:chgData name="Shaibal Saha" userId="b190d146-612a-4436-b916-d10121b0f341" providerId="ADAL" clId="{55C09FD3-CE10-483B-8F02-77C491FFC10B}" dt="2026-08-28T18:53:40.635" v="35071" actId="1076"/>
          <ac:spMkLst>
            <pc:docMk/>
            <pc:sldMk cId="1026958909" sldId="440"/>
            <ac:spMk id="471" creationId="{B388BF47-6404-042F-7356-7C5953EC91CB}"/>
          </ac:spMkLst>
        </pc:spChg>
        <pc:spChg chg="add mod">
          <ac:chgData name="Shaibal Saha" userId="b190d146-612a-4436-b916-d10121b0f341" providerId="ADAL" clId="{55C09FD3-CE10-483B-8F02-77C491FFC10B}" dt="2026-08-28T18:53:40.635" v="35071" actId="1076"/>
          <ac:spMkLst>
            <pc:docMk/>
            <pc:sldMk cId="1026958909" sldId="440"/>
            <ac:spMk id="472" creationId="{E6C7464C-4F5A-E1E9-6243-830561F9E507}"/>
          </ac:spMkLst>
        </pc:spChg>
        <pc:spChg chg="add mod">
          <ac:chgData name="Shaibal Saha" userId="b190d146-612a-4436-b916-d10121b0f341" providerId="ADAL" clId="{55C09FD3-CE10-483B-8F02-77C491FFC10B}" dt="2026-08-30T19:57:25.038" v="36343" actId="14100"/>
          <ac:spMkLst>
            <pc:docMk/>
            <pc:sldMk cId="1026958909" sldId="440"/>
            <ac:spMk id="473" creationId="{0781093B-9AE1-1E5E-81A0-AC5A90632FF5}"/>
          </ac:spMkLst>
        </pc:spChg>
        <pc:spChg chg="add mod">
          <ac:chgData name="Shaibal Saha" userId="b190d146-612a-4436-b916-d10121b0f341" providerId="ADAL" clId="{55C09FD3-CE10-483B-8F02-77C491FFC10B}" dt="2026-08-28T18:54:26.533" v="35086" actId="1076"/>
          <ac:spMkLst>
            <pc:docMk/>
            <pc:sldMk cId="1026958909" sldId="440"/>
            <ac:spMk id="474" creationId="{B5ADE72E-2CD7-8900-C676-D483408F6546}"/>
          </ac:spMkLst>
        </pc:spChg>
        <pc:spChg chg="add mod">
          <ac:chgData name="Shaibal Saha" userId="b190d146-612a-4436-b916-d10121b0f341" providerId="ADAL" clId="{55C09FD3-CE10-483B-8F02-77C491FFC10B}" dt="2026-08-28T18:57:48.446" v="35165" actId="1076"/>
          <ac:spMkLst>
            <pc:docMk/>
            <pc:sldMk cId="1026958909" sldId="440"/>
            <ac:spMk id="480" creationId="{6E94D30F-1E1A-AC6C-8D30-2A5EC78CFDF5}"/>
          </ac:spMkLst>
        </pc:spChg>
        <pc:spChg chg="add mod">
          <ac:chgData name="Shaibal Saha" userId="b190d146-612a-4436-b916-d10121b0f341" providerId="ADAL" clId="{55C09FD3-CE10-483B-8F02-77C491FFC10B}" dt="2026-08-28T18:57:51.104" v="35166" actId="1076"/>
          <ac:spMkLst>
            <pc:docMk/>
            <pc:sldMk cId="1026958909" sldId="440"/>
            <ac:spMk id="481" creationId="{9982FF28-B281-E893-4947-EC0001F87870}"/>
          </ac:spMkLst>
        </pc:spChg>
        <pc:spChg chg="add mod">
          <ac:chgData name="Shaibal Saha" userId="b190d146-612a-4436-b916-d10121b0f341" providerId="ADAL" clId="{55C09FD3-CE10-483B-8F02-77C491FFC10B}" dt="2026-08-28T18:56:41.972" v="35119" actId="20577"/>
          <ac:spMkLst>
            <pc:docMk/>
            <pc:sldMk cId="1026958909" sldId="440"/>
            <ac:spMk id="482" creationId="{BEACE105-EE3B-BF62-1267-50D1588DC6E5}"/>
          </ac:spMkLst>
        </pc:spChg>
        <pc:spChg chg="add mod">
          <ac:chgData name="Shaibal Saha" userId="b190d146-612a-4436-b916-d10121b0f341" providerId="ADAL" clId="{55C09FD3-CE10-483B-8F02-77C491FFC10B}" dt="2026-08-28T18:56:42.801" v="35120" actId="20577"/>
          <ac:spMkLst>
            <pc:docMk/>
            <pc:sldMk cId="1026958909" sldId="440"/>
            <ac:spMk id="483" creationId="{19C8092E-2A70-D864-E5AB-ACD69CA9C87B}"/>
          </ac:spMkLst>
        </pc:spChg>
        <pc:spChg chg="add mod">
          <ac:chgData name="Shaibal Saha" userId="b190d146-612a-4436-b916-d10121b0f341" providerId="ADAL" clId="{55C09FD3-CE10-483B-8F02-77C491FFC10B}" dt="2026-08-28T18:59:17.396" v="35181" actId="1076"/>
          <ac:spMkLst>
            <pc:docMk/>
            <pc:sldMk cId="1026958909" sldId="440"/>
            <ac:spMk id="493" creationId="{0568B249-66F1-C55C-2FAB-6420492E97F6}"/>
          </ac:spMkLst>
        </pc:spChg>
        <pc:spChg chg="add mod">
          <ac:chgData name="Shaibal Saha" userId="b190d146-612a-4436-b916-d10121b0f341" providerId="ADAL" clId="{55C09FD3-CE10-483B-8F02-77C491FFC10B}" dt="2026-08-28T18:59:35.547" v="35186" actId="1076"/>
          <ac:spMkLst>
            <pc:docMk/>
            <pc:sldMk cId="1026958909" sldId="440"/>
            <ac:spMk id="494" creationId="{F3D92663-9D11-17F1-76D8-DA702236291C}"/>
          </ac:spMkLst>
        </pc:spChg>
        <pc:spChg chg="add mod">
          <ac:chgData name="Shaibal Saha" userId="b190d146-612a-4436-b916-d10121b0f341" providerId="ADAL" clId="{55C09FD3-CE10-483B-8F02-77C491FFC10B}" dt="2026-08-28T19:00:09.933" v="35195" actId="1076"/>
          <ac:spMkLst>
            <pc:docMk/>
            <pc:sldMk cId="1026958909" sldId="440"/>
            <ac:spMk id="495" creationId="{C60A1051-E83F-AFD5-1257-954354AE818D}"/>
          </ac:spMkLst>
        </pc:spChg>
        <pc:spChg chg="add mod">
          <ac:chgData name="Shaibal Saha" userId="b190d146-612a-4436-b916-d10121b0f341" providerId="ADAL" clId="{55C09FD3-CE10-483B-8F02-77C491FFC10B}" dt="2026-08-30T19:53:59.402" v="36320" actId="1076"/>
          <ac:spMkLst>
            <pc:docMk/>
            <pc:sldMk cId="1026958909" sldId="440"/>
            <ac:spMk id="496" creationId="{88BAE027-B40A-2546-1DBB-9685F616F7D1}"/>
          </ac:spMkLst>
        </pc:spChg>
        <pc:spChg chg="add mod">
          <ac:chgData name="Shaibal Saha" userId="b190d146-612a-4436-b916-d10121b0f341" providerId="ADAL" clId="{55C09FD3-CE10-483B-8F02-77C491FFC10B}" dt="2026-08-28T19:00:14.942" v="35196" actId="1076"/>
          <ac:spMkLst>
            <pc:docMk/>
            <pc:sldMk cId="1026958909" sldId="440"/>
            <ac:spMk id="497" creationId="{6501705A-17F7-BBDF-F15E-F5C15B364278}"/>
          </ac:spMkLst>
        </pc:spChg>
        <pc:spChg chg="add mod">
          <ac:chgData name="Shaibal Saha" userId="b190d146-612a-4436-b916-d10121b0f341" providerId="ADAL" clId="{55C09FD3-CE10-483B-8F02-77C491FFC10B}" dt="2026-08-30T19:53:59.402" v="36320" actId="1076"/>
          <ac:spMkLst>
            <pc:docMk/>
            <pc:sldMk cId="1026958909" sldId="440"/>
            <ac:spMk id="498" creationId="{D01F067D-A0CB-C464-C1B5-4C35766C0EB6}"/>
          </ac:spMkLst>
        </pc:spChg>
        <pc:spChg chg="add mod">
          <ac:chgData name="Shaibal Saha" userId="b190d146-612a-4436-b916-d10121b0f341" providerId="ADAL" clId="{55C09FD3-CE10-483B-8F02-77C491FFC10B}" dt="2026-08-30T19:53:59.402" v="36320" actId="1076"/>
          <ac:spMkLst>
            <pc:docMk/>
            <pc:sldMk cId="1026958909" sldId="440"/>
            <ac:spMk id="499" creationId="{90C3E540-CB3D-1426-5EDA-B668ED4BA1D7}"/>
          </ac:spMkLst>
        </pc:spChg>
        <pc:spChg chg="add mod">
          <ac:chgData name="Shaibal Saha" userId="b190d146-612a-4436-b916-d10121b0f341" providerId="ADAL" clId="{55C09FD3-CE10-483B-8F02-77C491FFC10B}" dt="2026-08-28T19:01:25.974" v="35215" actId="1076"/>
          <ac:spMkLst>
            <pc:docMk/>
            <pc:sldMk cId="1026958909" sldId="440"/>
            <ac:spMk id="501" creationId="{3C8BABB5-D207-DE8A-D4CC-010E6AA1307B}"/>
          </ac:spMkLst>
        </pc:spChg>
        <pc:spChg chg="add mod">
          <ac:chgData name="Shaibal Saha" userId="b190d146-612a-4436-b916-d10121b0f341" providerId="ADAL" clId="{55C09FD3-CE10-483B-8F02-77C491FFC10B}" dt="2026-08-28T19:01:36.643" v="35219" actId="1076"/>
          <ac:spMkLst>
            <pc:docMk/>
            <pc:sldMk cId="1026958909" sldId="440"/>
            <ac:spMk id="502" creationId="{AE32B46A-92F6-3527-0795-803DB8D4E684}"/>
          </ac:spMkLst>
        </pc:spChg>
        <pc:spChg chg="add mod">
          <ac:chgData name="Shaibal Saha" userId="b190d146-612a-4436-b916-d10121b0f341" providerId="ADAL" clId="{55C09FD3-CE10-483B-8F02-77C491FFC10B}" dt="2026-08-28T19:02:28.123" v="35227" actId="14100"/>
          <ac:spMkLst>
            <pc:docMk/>
            <pc:sldMk cId="1026958909" sldId="440"/>
            <ac:spMk id="504" creationId="{7587CC48-DB3B-0A20-D6B9-161960902BEC}"/>
          </ac:spMkLst>
        </pc:spChg>
        <pc:spChg chg="add mod">
          <ac:chgData name="Shaibal Saha" userId="b190d146-612a-4436-b916-d10121b0f341" providerId="ADAL" clId="{55C09FD3-CE10-483B-8F02-77C491FFC10B}" dt="2026-08-28T19:03:21.577" v="35238" actId="1076"/>
          <ac:spMkLst>
            <pc:docMk/>
            <pc:sldMk cId="1026958909" sldId="440"/>
            <ac:spMk id="505" creationId="{9390261A-4881-E6A2-07C9-C3F8B12EC76A}"/>
          </ac:spMkLst>
        </pc:spChg>
        <pc:cxnChg chg="add mod">
          <ac:chgData name="Shaibal Saha" userId="b190d146-612a-4436-b916-d10121b0f341" providerId="ADAL" clId="{55C09FD3-CE10-483B-8F02-77C491FFC10B}" dt="2026-08-28T18:43:35.454" v="34924" actId="1076"/>
          <ac:cxnSpMkLst>
            <pc:docMk/>
            <pc:sldMk cId="1026958909" sldId="440"/>
            <ac:cxnSpMk id="435" creationId="{52D347F4-DC33-DE64-2CDE-E4D593C28AD6}"/>
          </ac:cxnSpMkLst>
        </pc:cxnChg>
        <pc:cxnChg chg="add">
          <ac:chgData name="Shaibal Saha" userId="b190d146-612a-4436-b916-d10121b0f341" providerId="ADAL" clId="{55C09FD3-CE10-483B-8F02-77C491FFC10B}" dt="2026-08-28T18:58:04.458" v="35167" actId="11529"/>
          <ac:cxnSpMkLst>
            <pc:docMk/>
            <pc:sldMk cId="1026958909" sldId="440"/>
            <ac:cxnSpMk id="486" creationId="{05A4A110-2BCC-E0F8-34FF-D2C07583D1DA}"/>
          </ac:cxnSpMkLst>
        </pc:cxnChg>
      </pc:sldChg>
      <pc:sldChg chg="addSp delSp modSp add mod">
        <pc:chgData name="Shaibal Saha" userId="b190d146-612a-4436-b916-d10121b0f341" providerId="ADAL" clId="{55C09FD3-CE10-483B-8F02-77C491FFC10B}" dt="2026-08-30T19:54:28.540" v="36326" actId="1582"/>
        <pc:sldMkLst>
          <pc:docMk/>
          <pc:sldMk cId="3185563076" sldId="442"/>
        </pc:sldMkLst>
        <pc:spChg chg="add mod">
          <ac:chgData name="Shaibal Saha" userId="b190d146-612a-4436-b916-d10121b0f341" providerId="ADAL" clId="{55C09FD3-CE10-483B-8F02-77C491FFC10B}" dt="2026-08-30T19:54:10.342" v="36322" actId="1076"/>
          <ac:spMkLst>
            <pc:docMk/>
            <pc:sldMk cId="3185563076" sldId="442"/>
            <ac:spMk id="16" creationId="{B6458CEE-21E6-4905-6F95-77C5674F19F4}"/>
          </ac:spMkLst>
        </pc:spChg>
        <pc:spChg chg="add mod">
          <ac:chgData name="Shaibal Saha" userId="b190d146-612a-4436-b916-d10121b0f341" providerId="ADAL" clId="{55C09FD3-CE10-483B-8F02-77C491FFC10B}" dt="2026-08-28T18:33:05.609" v="34781" actId="208"/>
          <ac:spMkLst>
            <pc:docMk/>
            <pc:sldMk cId="3185563076" sldId="442"/>
            <ac:spMk id="22" creationId="{B005B3CD-4D7A-F020-7D33-2E987609FBAD}"/>
          </ac:spMkLst>
        </pc:spChg>
        <pc:spChg chg="add mod">
          <ac:chgData name="Shaibal Saha" userId="b190d146-612a-4436-b916-d10121b0f341" providerId="ADAL" clId="{55C09FD3-CE10-483B-8F02-77C491FFC10B}" dt="2026-08-28T18:32:49.631" v="34778" actId="1076"/>
          <ac:spMkLst>
            <pc:docMk/>
            <pc:sldMk cId="3185563076" sldId="442"/>
            <ac:spMk id="24" creationId="{7C2AB3F0-8911-CF47-998A-9F52B57311AF}"/>
          </ac:spMkLst>
        </pc:spChg>
        <pc:spChg chg="add mod">
          <ac:chgData name="Shaibal Saha" userId="b190d146-612a-4436-b916-d10121b0f341" providerId="ADAL" clId="{55C09FD3-CE10-483B-8F02-77C491FFC10B}" dt="2026-08-30T19:54:28.540" v="36326" actId="1582"/>
          <ac:spMkLst>
            <pc:docMk/>
            <pc:sldMk cId="3185563076" sldId="442"/>
            <ac:spMk id="25" creationId="{DB934D79-6EC4-8037-8B71-8208FE915B6F}"/>
          </ac:spMkLst>
        </pc:spChg>
        <pc:spChg chg="add mod">
          <ac:chgData name="Shaibal Saha" userId="b190d146-612a-4436-b916-d10121b0f341" providerId="ADAL" clId="{55C09FD3-CE10-483B-8F02-77C491FFC10B}" dt="2026-08-28T18:32:55.870" v="34779" actId="1076"/>
          <ac:spMkLst>
            <pc:docMk/>
            <pc:sldMk cId="3185563076" sldId="442"/>
            <ac:spMk id="26" creationId="{8896E68D-742F-DF45-DFB0-A9061029AD18}"/>
          </ac:spMkLst>
        </pc:spChg>
        <pc:spChg chg="add mod">
          <ac:chgData name="Shaibal Saha" userId="b190d146-612a-4436-b916-d10121b0f341" providerId="ADAL" clId="{55C09FD3-CE10-483B-8F02-77C491FFC10B}" dt="2026-08-28T18:32:55.870" v="34779" actId="1076"/>
          <ac:spMkLst>
            <pc:docMk/>
            <pc:sldMk cId="3185563076" sldId="442"/>
            <ac:spMk id="28" creationId="{004B23AA-5D93-D8E2-5D90-BE488C7DB02F}"/>
          </ac:spMkLst>
        </pc:spChg>
        <pc:spChg chg="add mod">
          <ac:chgData name="Shaibal Saha" userId="b190d146-612a-4436-b916-d10121b0f341" providerId="ADAL" clId="{55C09FD3-CE10-483B-8F02-77C491FFC10B}" dt="2026-08-28T18:32:55.870" v="34779" actId="1076"/>
          <ac:spMkLst>
            <pc:docMk/>
            <pc:sldMk cId="3185563076" sldId="442"/>
            <ac:spMk id="29" creationId="{6A4EF40E-C8EB-CA07-F122-160BA6B06057}"/>
          </ac:spMkLst>
        </pc:spChg>
        <pc:spChg chg="add mod">
          <ac:chgData name="Shaibal Saha" userId="b190d146-612a-4436-b916-d10121b0f341" providerId="ADAL" clId="{55C09FD3-CE10-483B-8F02-77C491FFC10B}" dt="2026-08-30T19:54:28.540" v="36326" actId="1582"/>
          <ac:spMkLst>
            <pc:docMk/>
            <pc:sldMk cId="3185563076" sldId="442"/>
            <ac:spMk id="30" creationId="{168F0026-F255-9988-BFD4-849ED093B588}"/>
          </ac:spMkLst>
        </pc:spChg>
        <pc:spChg chg="add mod">
          <ac:chgData name="Shaibal Saha" userId="b190d146-612a-4436-b916-d10121b0f341" providerId="ADAL" clId="{55C09FD3-CE10-483B-8F02-77C491FFC10B}" dt="2026-08-28T18:32:55.870" v="34779" actId="1076"/>
          <ac:spMkLst>
            <pc:docMk/>
            <pc:sldMk cId="3185563076" sldId="442"/>
            <ac:spMk id="31" creationId="{3FD2D5F5-7679-7E2F-2310-58896535F8E3}"/>
          </ac:spMkLst>
        </pc:spChg>
        <pc:spChg chg="add mod">
          <ac:chgData name="Shaibal Saha" userId="b190d146-612a-4436-b916-d10121b0f341" providerId="ADAL" clId="{55C09FD3-CE10-483B-8F02-77C491FFC10B}" dt="2026-08-28T18:32:55.870" v="34779" actId="1076"/>
          <ac:spMkLst>
            <pc:docMk/>
            <pc:sldMk cId="3185563076" sldId="442"/>
            <ac:spMk id="33" creationId="{2F5052F3-2318-0FEA-BEA9-653F22CE9682}"/>
          </ac:spMkLst>
        </pc:spChg>
        <pc:spChg chg="add mod">
          <ac:chgData name="Shaibal Saha" userId="b190d146-612a-4436-b916-d10121b0f341" providerId="ADAL" clId="{55C09FD3-CE10-483B-8F02-77C491FFC10B}" dt="2026-08-28T18:32:55.870" v="34779" actId="1076"/>
          <ac:spMkLst>
            <pc:docMk/>
            <pc:sldMk cId="3185563076" sldId="442"/>
            <ac:spMk id="34" creationId="{4842500D-B89B-1270-6AAE-E60470E1F1FA}"/>
          </ac:spMkLst>
        </pc:spChg>
        <pc:spChg chg="add mod">
          <ac:chgData name="Shaibal Saha" userId="b190d146-612a-4436-b916-d10121b0f341" providerId="ADAL" clId="{55C09FD3-CE10-483B-8F02-77C491FFC10B}" dt="2026-08-30T19:54:16.431" v="36323" actId="255"/>
          <ac:spMkLst>
            <pc:docMk/>
            <pc:sldMk cId="3185563076" sldId="442"/>
            <ac:spMk id="38" creationId="{9BA58A97-6B86-EE86-0DF3-70FECA65769A}"/>
          </ac:spMkLst>
        </pc:spChg>
        <pc:spChg chg="mod">
          <ac:chgData name="Shaibal Saha" userId="b190d146-612a-4436-b916-d10121b0f341" providerId="ADAL" clId="{55C09FD3-CE10-483B-8F02-77C491FFC10B}" dt="2026-08-28T18:29:15.144" v="34670" actId="20577"/>
          <ac:spMkLst>
            <pc:docMk/>
            <pc:sldMk cId="3185563076" sldId="442"/>
            <ac:spMk id="178" creationId="{9891F375-08C0-4B1A-78ED-AA2E255F4A65}"/>
          </ac:spMkLst>
        </pc:spChg>
        <pc:picChg chg="mod">
          <ac:chgData name="Shaibal Saha" userId="b190d146-612a-4436-b916-d10121b0f341" providerId="ADAL" clId="{55C09FD3-CE10-483B-8F02-77C491FFC10B}" dt="2026-08-28T18:32:55.870" v="34779" actId="1076"/>
          <ac:picMkLst>
            <pc:docMk/>
            <pc:sldMk cId="3185563076" sldId="442"/>
            <ac:picMk id="27" creationId="{3A764014-D5B5-D978-10BD-E9BFAEF06CDB}"/>
          </ac:picMkLst>
        </pc:picChg>
        <pc:picChg chg="mod">
          <ac:chgData name="Shaibal Saha" userId="b190d146-612a-4436-b916-d10121b0f341" providerId="ADAL" clId="{55C09FD3-CE10-483B-8F02-77C491FFC10B}" dt="2026-08-28T18:32:55.870" v="34779" actId="1076"/>
          <ac:picMkLst>
            <pc:docMk/>
            <pc:sldMk cId="3185563076" sldId="442"/>
            <ac:picMk id="32" creationId="{DA47520D-FC01-7D8E-D98D-A837490DD095}"/>
          </ac:picMkLst>
        </pc:picChg>
        <pc:picChg chg="add mod">
          <ac:chgData name="Shaibal Saha" userId="b190d146-612a-4436-b916-d10121b0f341" providerId="ADAL" clId="{55C09FD3-CE10-483B-8F02-77C491FFC10B}" dt="2026-08-28T18:30:57.466" v="34737" actId="1076"/>
          <ac:picMkLst>
            <pc:docMk/>
            <pc:sldMk cId="3185563076" sldId="442"/>
            <ac:picMk id="36" creationId="{3B7640D0-A71B-C6E1-D165-D1BD9715C7B4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56:49.533" v="36342" actId="20577"/>
        <pc:sldMkLst>
          <pc:docMk/>
          <pc:sldMk cId="1283780446" sldId="443"/>
        </pc:sldMkLst>
        <pc:spChg chg="add mod">
          <ac:chgData name="Shaibal Saha" userId="b190d146-612a-4436-b916-d10121b0f341" providerId="ADAL" clId="{55C09FD3-CE10-483B-8F02-77C491FFC10B}" dt="2026-08-30T19:56:18.697" v="36339" actId="1076"/>
          <ac:spMkLst>
            <pc:docMk/>
            <pc:sldMk cId="1283780446" sldId="443"/>
            <ac:spMk id="5" creationId="{C36DBD31-FB59-206D-3ECC-41EF88746D35}"/>
          </ac:spMkLst>
        </pc:spChg>
        <pc:spChg chg="add mod">
          <ac:chgData name="Shaibal Saha" userId="b190d146-612a-4436-b916-d10121b0f341" providerId="ADAL" clId="{55C09FD3-CE10-483B-8F02-77C491FFC10B}" dt="2026-08-30T19:55:40.055" v="36334" actId="14100"/>
          <ac:spMkLst>
            <pc:docMk/>
            <pc:sldMk cId="1283780446" sldId="443"/>
            <ac:spMk id="6" creationId="{CE5A0FD9-EA83-49C8-9E51-385BC0A5D02A}"/>
          </ac:spMkLst>
        </pc:spChg>
        <pc:spChg chg="add mod">
          <ac:chgData name="Shaibal Saha" userId="b190d146-612a-4436-b916-d10121b0f341" providerId="ADAL" clId="{55C09FD3-CE10-483B-8F02-77C491FFC10B}" dt="2026-08-28T20:35:25.692" v="35418" actId="14100"/>
          <ac:spMkLst>
            <pc:docMk/>
            <pc:sldMk cId="1283780446" sldId="443"/>
            <ac:spMk id="7" creationId="{CFD32478-3A94-56CC-AEB0-559DE3A6CB1C}"/>
          </ac:spMkLst>
        </pc:spChg>
        <pc:spChg chg="add mod">
          <ac:chgData name="Shaibal Saha" userId="b190d146-612a-4436-b916-d10121b0f341" providerId="ADAL" clId="{55C09FD3-CE10-483B-8F02-77C491FFC10B}" dt="2026-08-30T19:55:16.435" v="36330" actId="255"/>
          <ac:spMkLst>
            <pc:docMk/>
            <pc:sldMk cId="1283780446" sldId="443"/>
            <ac:spMk id="10" creationId="{CDE7F753-41AD-BB6A-D0EC-90A9BB07308F}"/>
          </ac:spMkLst>
        </pc:spChg>
        <pc:spChg chg="add mod">
          <ac:chgData name="Shaibal Saha" userId="b190d146-612a-4436-b916-d10121b0f341" providerId="ADAL" clId="{55C09FD3-CE10-483B-8F02-77C491FFC10B}" dt="2026-08-28T20:35:21.245" v="35417" actId="255"/>
          <ac:spMkLst>
            <pc:docMk/>
            <pc:sldMk cId="1283780446" sldId="443"/>
            <ac:spMk id="11" creationId="{AF084A4F-0FD3-0F88-0C01-66F66CC910B1}"/>
          </ac:spMkLst>
        </pc:spChg>
        <pc:spChg chg="add mod">
          <ac:chgData name="Shaibal Saha" userId="b190d146-612a-4436-b916-d10121b0f341" providerId="ADAL" clId="{55C09FD3-CE10-483B-8F02-77C491FFC10B}" dt="2026-08-30T19:56:49.533" v="36342" actId="20577"/>
          <ac:spMkLst>
            <pc:docMk/>
            <pc:sldMk cId="1283780446" sldId="443"/>
            <ac:spMk id="13" creationId="{CFFEB87C-EF86-B44B-EA23-093388200813}"/>
          </ac:spMkLst>
        </pc:spChg>
        <pc:spChg chg="add mod">
          <ac:chgData name="Shaibal Saha" userId="b190d146-612a-4436-b916-d10121b0f341" providerId="ADAL" clId="{55C09FD3-CE10-483B-8F02-77C491FFC10B}" dt="2026-08-28T19:10:51.295" v="35380" actId="1076"/>
          <ac:spMkLst>
            <pc:docMk/>
            <pc:sldMk cId="1283780446" sldId="443"/>
            <ac:spMk id="14" creationId="{34B4476D-1E7B-E16F-0FB5-0B2CF2AC7D7B}"/>
          </ac:spMkLst>
        </pc:spChg>
        <pc:spChg chg="mod">
          <ac:chgData name="Shaibal Saha" userId="b190d146-612a-4436-b916-d10121b0f341" providerId="ADAL" clId="{55C09FD3-CE10-483B-8F02-77C491FFC10B}" dt="2026-08-28T19:05:07.875" v="35312" actId="20577"/>
          <ac:spMkLst>
            <pc:docMk/>
            <pc:sldMk cId="1283780446" sldId="443"/>
            <ac:spMk id="178" creationId="{961E2DD8-88B6-542E-50CC-0F50097F8A59}"/>
          </ac:spMkLst>
        </pc:spChg>
        <pc:picChg chg="add mod">
          <ac:chgData name="Shaibal Saha" userId="b190d146-612a-4436-b916-d10121b0f341" providerId="ADAL" clId="{55C09FD3-CE10-483B-8F02-77C491FFC10B}" dt="2026-08-28T20:10:47.282" v="35384" actId="1076"/>
          <ac:picMkLst>
            <pc:docMk/>
            <pc:sldMk cId="1283780446" sldId="443"/>
            <ac:picMk id="4" creationId="{7CB07B8B-C698-98F6-0AC2-873BC0678312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58:14.842" v="36348" actId="14100"/>
        <pc:sldMkLst>
          <pc:docMk/>
          <pc:sldMk cId="1550088602" sldId="444"/>
        </pc:sldMkLst>
        <pc:spChg chg="mod">
          <ac:chgData name="Shaibal Saha" userId="b190d146-612a-4436-b916-d10121b0f341" providerId="ADAL" clId="{55C09FD3-CE10-483B-8F02-77C491FFC10B}" dt="2026-08-28T20:35:32.624" v="35419" actId="14100"/>
          <ac:spMkLst>
            <pc:docMk/>
            <pc:sldMk cId="1550088602" sldId="444"/>
            <ac:spMk id="7" creationId="{E56F6C09-4F38-A149-B2BC-9C68398FDD24}"/>
          </ac:spMkLst>
        </pc:spChg>
        <pc:spChg chg="add mod">
          <ac:chgData name="Shaibal Saha" userId="b190d146-612a-4436-b916-d10121b0f341" providerId="ADAL" clId="{55C09FD3-CE10-483B-8F02-77C491FFC10B}" dt="2026-08-30T19:57:57.174" v="36345" actId="1076"/>
          <ac:spMkLst>
            <pc:docMk/>
            <pc:sldMk cId="1550088602" sldId="444"/>
            <ac:spMk id="9" creationId="{A847425F-C84C-DDE6-10C2-B85B3BD96FC6}"/>
          </ac:spMkLst>
        </pc:spChg>
        <pc:spChg chg="mod">
          <ac:chgData name="Shaibal Saha" userId="b190d146-612a-4436-b916-d10121b0f341" providerId="ADAL" clId="{55C09FD3-CE10-483B-8F02-77C491FFC10B}" dt="2026-08-30T19:58:08.044" v="36347" actId="255"/>
          <ac:spMkLst>
            <pc:docMk/>
            <pc:sldMk cId="1550088602" sldId="444"/>
            <ac:spMk id="10" creationId="{2598BCE7-E308-DF4A-9201-EF3893B3C59E}"/>
          </ac:spMkLst>
        </pc:spChg>
        <pc:spChg chg="mod">
          <ac:chgData name="Shaibal Saha" userId="b190d146-612a-4436-b916-d10121b0f341" providerId="ADAL" clId="{55C09FD3-CE10-483B-8F02-77C491FFC10B}" dt="2026-08-30T19:58:14.842" v="36348" actId="14100"/>
          <ac:spMkLst>
            <pc:docMk/>
            <pc:sldMk cId="1550088602" sldId="444"/>
            <ac:spMk id="11" creationId="{221C81C1-2DFD-7D92-CF47-08A7908FBB48}"/>
          </ac:spMkLst>
        </pc:spChg>
        <pc:spChg chg="mod">
          <ac:chgData name="Shaibal Saha" userId="b190d146-612a-4436-b916-d10121b0f341" providerId="ADAL" clId="{55C09FD3-CE10-483B-8F02-77C491FFC10B}" dt="2026-08-28T20:34:33.543" v="35406" actId="20577"/>
          <ac:spMkLst>
            <pc:docMk/>
            <pc:sldMk cId="1550088602" sldId="444"/>
            <ac:spMk id="13" creationId="{ECAAF4F9-DA2A-B87B-B3C8-CB1F2D9BB6A9}"/>
          </ac:spMkLst>
        </pc:spChg>
        <pc:spChg chg="mod">
          <ac:chgData name="Shaibal Saha" userId="b190d146-612a-4436-b916-d10121b0f341" providerId="ADAL" clId="{55C09FD3-CE10-483B-8F02-77C491FFC10B}" dt="2026-08-28T20:36:18.960" v="35431" actId="1076"/>
          <ac:spMkLst>
            <pc:docMk/>
            <pc:sldMk cId="1550088602" sldId="444"/>
            <ac:spMk id="14" creationId="{EB7DC214-BDC8-064F-1AB3-8A0AA4B8462B}"/>
          </ac:spMkLst>
        </pc:spChg>
        <pc:picChg chg="add mod">
          <ac:chgData name="Shaibal Saha" userId="b190d146-612a-4436-b916-d10121b0f341" providerId="ADAL" clId="{55C09FD3-CE10-483B-8F02-77C491FFC10B}" dt="2026-08-28T20:34:39.682" v="35407" actId="1076"/>
          <ac:picMkLst>
            <pc:docMk/>
            <pc:sldMk cId="1550088602" sldId="444"/>
            <ac:picMk id="8" creationId="{EE934011-0A7F-6FD0-FA5A-BE8CB0736695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58:30.120" v="36351" actId="1582"/>
        <pc:sldMkLst>
          <pc:docMk/>
          <pc:sldMk cId="3030975082" sldId="445"/>
        </pc:sldMkLst>
        <pc:spChg chg="add mod">
          <ac:chgData name="Shaibal Saha" userId="b190d146-612a-4436-b916-d10121b0f341" providerId="ADAL" clId="{55C09FD3-CE10-483B-8F02-77C491FFC10B}" dt="2026-08-30T19:58:30.120" v="36351" actId="1582"/>
          <ac:spMkLst>
            <pc:docMk/>
            <pc:sldMk cId="3030975082" sldId="445"/>
            <ac:spMk id="3" creationId="{090DB0E8-A153-CE1B-B6CC-8E85CECD9380}"/>
          </ac:spMkLst>
        </pc:spChg>
        <pc:spChg chg="add mod">
          <ac:chgData name="Shaibal Saha" userId="b190d146-612a-4436-b916-d10121b0f341" providerId="ADAL" clId="{55C09FD3-CE10-483B-8F02-77C491FFC10B}" dt="2026-08-28T20:37:47.578" v="35471" actId="1076"/>
          <ac:spMkLst>
            <pc:docMk/>
            <pc:sldMk cId="3030975082" sldId="445"/>
            <ac:spMk id="4" creationId="{E23BED2E-2B7B-5FCB-BFBA-744E1D5EF7A1}"/>
          </ac:spMkLst>
        </pc:spChg>
        <pc:spChg chg="add mod">
          <ac:chgData name="Shaibal Saha" userId="b190d146-612a-4436-b916-d10121b0f341" providerId="ADAL" clId="{55C09FD3-CE10-483B-8F02-77C491FFC10B}" dt="2026-08-28T20:37:57.023" v="35473" actId="255"/>
          <ac:spMkLst>
            <pc:docMk/>
            <pc:sldMk cId="3030975082" sldId="445"/>
            <ac:spMk id="6" creationId="{3E28509A-A775-D614-9B87-E79A372B7CE4}"/>
          </ac:spMkLst>
        </pc:spChg>
        <pc:spChg chg="add mod">
          <ac:chgData name="Shaibal Saha" userId="b190d146-612a-4436-b916-d10121b0f341" providerId="ADAL" clId="{55C09FD3-CE10-483B-8F02-77C491FFC10B}" dt="2026-08-28T20:38:02.303" v="35475" actId="255"/>
          <ac:spMkLst>
            <pc:docMk/>
            <pc:sldMk cId="3030975082" sldId="445"/>
            <ac:spMk id="12" creationId="{F52DE975-9BCD-5B48-3F42-C75156E0C42D}"/>
          </ac:spMkLst>
        </pc:spChg>
        <pc:spChg chg="mod">
          <ac:chgData name="Shaibal Saha" userId="b190d146-612a-4436-b916-d10121b0f341" providerId="ADAL" clId="{55C09FD3-CE10-483B-8F02-77C491FFC10B}" dt="2026-08-28T20:37:17.538" v="35466" actId="20577"/>
          <ac:spMkLst>
            <pc:docMk/>
            <pc:sldMk cId="3030975082" sldId="445"/>
            <ac:spMk id="13" creationId="{AE1966FF-7DBA-5FEB-3D9C-CF33FC21426E}"/>
          </ac:spMkLst>
        </pc:spChg>
        <pc:spChg chg="mod">
          <ac:chgData name="Shaibal Saha" userId="b190d146-612a-4436-b916-d10121b0f341" providerId="ADAL" clId="{55C09FD3-CE10-483B-8F02-77C491FFC10B}" dt="2026-08-28T20:41:16.896" v="35478"/>
          <ac:spMkLst>
            <pc:docMk/>
            <pc:sldMk cId="3030975082" sldId="445"/>
            <ac:spMk id="14" creationId="{91D8E8D4-100E-3DFF-8897-8D88ED056E03}"/>
          </ac:spMkLst>
        </pc:spChg>
        <pc:spChg chg="add mod">
          <ac:chgData name="Shaibal Saha" userId="b190d146-612a-4436-b916-d10121b0f341" providerId="ADAL" clId="{55C09FD3-CE10-483B-8F02-77C491FFC10B}" dt="2026-08-30T19:58:30.120" v="36351" actId="1582"/>
          <ac:spMkLst>
            <pc:docMk/>
            <pc:sldMk cId="3030975082" sldId="445"/>
            <ac:spMk id="15" creationId="{349AD859-2345-9F3B-9C71-5E73E17A9D24}"/>
          </ac:spMkLst>
        </pc:spChg>
        <pc:spChg chg="add mod">
          <ac:chgData name="Shaibal Saha" userId="b190d146-612a-4436-b916-d10121b0f341" providerId="ADAL" clId="{55C09FD3-CE10-483B-8F02-77C491FFC10B}" dt="2026-08-28T20:37:47.578" v="35471" actId="1076"/>
          <ac:spMkLst>
            <pc:docMk/>
            <pc:sldMk cId="3030975082" sldId="445"/>
            <ac:spMk id="16" creationId="{63AA6C38-2A49-A381-4F1C-8A8DBC272A29}"/>
          </ac:spMkLst>
        </pc:spChg>
        <pc:spChg chg="add mod">
          <ac:chgData name="Shaibal Saha" userId="b190d146-612a-4436-b916-d10121b0f341" providerId="ADAL" clId="{55C09FD3-CE10-483B-8F02-77C491FFC10B}" dt="2026-08-28T20:37:57.023" v="35473" actId="255"/>
          <ac:spMkLst>
            <pc:docMk/>
            <pc:sldMk cId="3030975082" sldId="445"/>
            <ac:spMk id="18" creationId="{B8622971-FF05-A0FD-7F34-B28FD6943178}"/>
          </ac:spMkLst>
        </pc:spChg>
        <pc:spChg chg="add mod">
          <ac:chgData name="Shaibal Saha" userId="b190d146-612a-4436-b916-d10121b0f341" providerId="ADAL" clId="{55C09FD3-CE10-483B-8F02-77C491FFC10B}" dt="2026-08-28T20:38:07.966" v="35477" actId="255"/>
          <ac:spMkLst>
            <pc:docMk/>
            <pc:sldMk cId="3030975082" sldId="445"/>
            <ac:spMk id="19" creationId="{38415E0D-75C7-20A1-CFDF-FABEDB6C7D8A}"/>
          </ac:spMkLst>
        </pc:spChg>
        <pc:picChg chg="add mod">
          <ac:chgData name="Shaibal Saha" userId="b190d146-612a-4436-b916-d10121b0f341" providerId="ADAL" clId="{55C09FD3-CE10-483B-8F02-77C491FFC10B}" dt="2026-08-28T20:37:47.578" v="35471" actId="1076"/>
          <ac:picMkLst>
            <pc:docMk/>
            <pc:sldMk cId="3030975082" sldId="445"/>
            <ac:picMk id="5" creationId="{0CEE7C01-714F-CEBD-60C3-40C09A9D6DE6}"/>
          </ac:picMkLst>
        </pc:picChg>
        <pc:picChg chg="add mod">
          <ac:chgData name="Shaibal Saha" userId="b190d146-612a-4436-b916-d10121b0f341" providerId="ADAL" clId="{55C09FD3-CE10-483B-8F02-77C491FFC10B}" dt="2026-08-28T20:37:47.578" v="35471" actId="1076"/>
          <ac:picMkLst>
            <pc:docMk/>
            <pc:sldMk cId="3030975082" sldId="445"/>
            <ac:picMk id="17" creationId="{53AF9EBC-5E4A-40AC-4782-B53B13A09E2E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58:45.756" v="36354" actId="1582"/>
        <pc:sldMkLst>
          <pc:docMk/>
          <pc:sldMk cId="963769027" sldId="446"/>
        </pc:sldMkLst>
        <pc:spChg chg="add del mod">
          <ac:chgData name="Shaibal Saha" userId="b190d146-612a-4436-b916-d10121b0f341" providerId="ADAL" clId="{55C09FD3-CE10-483B-8F02-77C491FFC10B}" dt="2026-08-28T20:45:18.919" v="35539" actId="33524"/>
          <ac:spMkLst>
            <pc:docMk/>
            <pc:sldMk cId="963769027" sldId="446"/>
            <ac:spMk id="13" creationId="{DF879EE7-91EB-EF21-4194-5F504F8CDEA5}"/>
          </ac:spMkLst>
        </pc:spChg>
        <pc:spChg chg="add mod">
          <ac:chgData name="Shaibal Saha" userId="b190d146-612a-4436-b916-d10121b0f341" providerId="ADAL" clId="{55C09FD3-CE10-483B-8F02-77C491FFC10B}" dt="2026-08-30T19:58:45.756" v="36354" actId="1582"/>
          <ac:spMkLst>
            <pc:docMk/>
            <pc:sldMk cId="963769027" sldId="446"/>
            <ac:spMk id="27" creationId="{E5510CF4-E196-311D-6A6F-18782A8AF31D}"/>
          </ac:spMkLst>
        </pc:spChg>
        <pc:spChg chg="add mod">
          <ac:chgData name="Shaibal Saha" userId="b190d146-612a-4436-b916-d10121b0f341" providerId="ADAL" clId="{55C09FD3-CE10-483B-8F02-77C491FFC10B}" dt="2026-08-28T20:45:02.620" v="35537" actId="1076"/>
          <ac:spMkLst>
            <pc:docMk/>
            <pc:sldMk cId="963769027" sldId="446"/>
            <ac:spMk id="28" creationId="{3FF411B1-CCC0-5A8F-B635-12DB96370109}"/>
          </ac:spMkLst>
        </pc:spChg>
        <pc:spChg chg="add mod">
          <ac:chgData name="Shaibal Saha" userId="b190d146-612a-4436-b916-d10121b0f341" providerId="ADAL" clId="{55C09FD3-CE10-483B-8F02-77C491FFC10B}" dt="2026-08-28T20:45:02.620" v="35537" actId="1076"/>
          <ac:spMkLst>
            <pc:docMk/>
            <pc:sldMk cId="963769027" sldId="446"/>
            <ac:spMk id="30" creationId="{960EFFDB-C8EA-B4A2-7A2A-657DE9B50FC4}"/>
          </ac:spMkLst>
        </pc:spChg>
        <pc:spChg chg="add mod">
          <ac:chgData name="Shaibal Saha" userId="b190d146-612a-4436-b916-d10121b0f341" providerId="ADAL" clId="{55C09FD3-CE10-483B-8F02-77C491FFC10B}" dt="2026-08-28T20:45:02.620" v="35537" actId="1076"/>
          <ac:spMkLst>
            <pc:docMk/>
            <pc:sldMk cId="963769027" sldId="446"/>
            <ac:spMk id="31" creationId="{96F80D6D-5CC6-908F-6C19-FF1886635625}"/>
          </ac:spMkLst>
        </pc:spChg>
        <pc:spChg chg="add mod">
          <ac:chgData name="Shaibal Saha" userId="b190d146-612a-4436-b916-d10121b0f341" providerId="ADAL" clId="{55C09FD3-CE10-483B-8F02-77C491FFC10B}" dt="2026-08-28T20:45:02.620" v="35537" actId="1076"/>
          <ac:spMkLst>
            <pc:docMk/>
            <pc:sldMk cId="963769027" sldId="446"/>
            <ac:spMk id="32" creationId="{3AC89562-B56A-A30D-A8A5-31E01AAABA5B}"/>
          </ac:spMkLst>
        </pc:spChg>
        <pc:spChg chg="add mod">
          <ac:chgData name="Shaibal Saha" userId="b190d146-612a-4436-b916-d10121b0f341" providerId="ADAL" clId="{55C09FD3-CE10-483B-8F02-77C491FFC10B}" dt="2026-08-30T19:58:45.756" v="36354" actId="1582"/>
          <ac:spMkLst>
            <pc:docMk/>
            <pc:sldMk cId="963769027" sldId="446"/>
            <ac:spMk id="33" creationId="{7B569E92-0F14-0CD9-2ED3-E5A3039ED873}"/>
          </ac:spMkLst>
        </pc:spChg>
        <pc:spChg chg="add mod">
          <ac:chgData name="Shaibal Saha" userId="b190d146-612a-4436-b916-d10121b0f341" providerId="ADAL" clId="{55C09FD3-CE10-483B-8F02-77C491FFC10B}" dt="2026-08-28T20:45:02.620" v="35537" actId="1076"/>
          <ac:spMkLst>
            <pc:docMk/>
            <pc:sldMk cId="963769027" sldId="446"/>
            <ac:spMk id="34" creationId="{C8D162CA-D6FF-D2A2-6CE3-BA80265C75E1}"/>
          </ac:spMkLst>
        </pc:spChg>
        <pc:spChg chg="add mod">
          <ac:chgData name="Shaibal Saha" userId="b190d146-612a-4436-b916-d10121b0f341" providerId="ADAL" clId="{55C09FD3-CE10-483B-8F02-77C491FFC10B}" dt="2026-08-28T20:45:02.620" v="35537" actId="1076"/>
          <ac:spMkLst>
            <pc:docMk/>
            <pc:sldMk cId="963769027" sldId="446"/>
            <ac:spMk id="36" creationId="{D557B865-91D6-3ED8-6C51-98FB66BAD324}"/>
          </ac:spMkLst>
        </pc:spChg>
        <pc:spChg chg="add mod">
          <ac:chgData name="Shaibal Saha" userId="b190d146-612a-4436-b916-d10121b0f341" providerId="ADAL" clId="{55C09FD3-CE10-483B-8F02-77C491FFC10B}" dt="2026-08-28T20:45:02.620" v="35537" actId="1076"/>
          <ac:spMkLst>
            <pc:docMk/>
            <pc:sldMk cId="963769027" sldId="446"/>
            <ac:spMk id="37" creationId="{CC548DF8-E76A-63A1-2680-91B71E8E7688}"/>
          </ac:spMkLst>
        </pc:spChg>
        <pc:spChg chg="add mod">
          <ac:chgData name="Shaibal Saha" userId="b190d146-612a-4436-b916-d10121b0f341" providerId="ADAL" clId="{55C09FD3-CE10-483B-8F02-77C491FFC10B}" dt="2026-08-28T20:45:02.620" v="35537" actId="1076"/>
          <ac:spMkLst>
            <pc:docMk/>
            <pc:sldMk cId="963769027" sldId="446"/>
            <ac:spMk id="38" creationId="{96E21935-6B97-A9B6-A18C-891E9F7893C9}"/>
          </ac:spMkLst>
        </pc:spChg>
        <pc:spChg chg="mod">
          <ac:chgData name="Shaibal Saha" userId="b190d146-612a-4436-b916-d10121b0f341" providerId="ADAL" clId="{55C09FD3-CE10-483B-8F02-77C491FFC10B}" dt="2026-08-28T20:42:40.072" v="35502" actId="20577"/>
          <ac:spMkLst>
            <pc:docMk/>
            <pc:sldMk cId="963769027" sldId="446"/>
            <ac:spMk id="178" creationId="{09605003-8CA9-EA06-A8CE-BF1C5E2CA70D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59:27.307" v="36359" actId="114"/>
        <pc:sldMkLst>
          <pc:docMk/>
          <pc:sldMk cId="1625388054" sldId="447"/>
        </pc:sldMkLst>
        <pc:spChg chg="add mod">
          <ac:chgData name="Shaibal Saha" userId="b190d146-612a-4436-b916-d10121b0f341" providerId="ADAL" clId="{55C09FD3-CE10-483B-8F02-77C491FFC10B}" dt="2026-08-30T19:59:27.307" v="36359" actId="114"/>
          <ac:spMkLst>
            <pc:docMk/>
            <pc:sldMk cId="1625388054" sldId="447"/>
            <ac:spMk id="5" creationId="{16848664-DB3F-D69E-2FC6-AF72BACE9578}"/>
          </ac:spMkLst>
        </pc:spChg>
        <pc:spChg chg="add mod">
          <ac:chgData name="Shaibal Saha" userId="b190d146-612a-4436-b916-d10121b0f341" providerId="ADAL" clId="{55C09FD3-CE10-483B-8F02-77C491FFC10B}" dt="2026-08-28T20:58:20.293" v="35629" actId="1076"/>
          <ac:spMkLst>
            <pc:docMk/>
            <pc:sldMk cId="1625388054" sldId="447"/>
            <ac:spMk id="6" creationId="{7D909BF5-EF09-60FA-571A-4CA7740F2734}"/>
          </ac:spMkLst>
        </pc:spChg>
        <pc:spChg chg="add mod">
          <ac:chgData name="Shaibal Saha" userId="b190d146-612a-4436-b916-d10121b0f341" providerId="ADAL" clId="{55C09FD3-CE10-483B-8F02-77C491FFC10B}" dt="2026-08-30T19:59:04.538" v="36356" actId="255"/>
          <ac:spMkLst>
            <pc:docMk/>
            <pc:sldMk cId="1625388054" sldId="447"/>
            <ac:spMk id="9" creationId="{F25C93DA-6CAF-4747-DAE5-3F5D0373CFED}"/>
          </ac:spMkLst>
        </pc:spChg>
        <pc:spChg chg="add mod">
          <ac:chgData name="Shaibal Saha" userId="b190d146-612a-4436-b916-d10121b0f341" providerId="ADAL" clId="{55C09FD3-CE10-483B-8F02-77C491FFC10B}" dt="2026-08-30T19:59:09.142" v="36357" actId="1076"/>
          <ac:spMkLst>
            <pc:docMk/>
            <pc:sldMk cId="1625388054" sldId="447"/>
            <ac:spMk id="11" creationId="{7091CBC8-1845-C6DA-EB93-3A5B3C9C0533}"/>
          </ac:spMkLst>
        </pc:spChg>
        <pc:spChg chg="add mod">
          <ac:chgData name="Shaibal Saha" userId="b190d146-612a-4436-b916-d10121b0f341" providerId="ADAL" clId="{55C09FD3-CE10-483B-8F02-77C491FFC10B}" dt="2026-08-28T20:57:48.527" v="35626" actId="208"/>
          <ac:spMkLst>
            <pc:docMk/>
            <pc:sldMk cId="1625388054" sldId="447"/>
            <ac:spMk id="12" creationId="{9B4C89D5-2D00-8385-3E7B-E09EBFDA1D99}"/>
          </ac:spMkLst>
        </pc:spChg>
        <pc:spChg chg="mod">
          <ac:chgData name="Shaibal Saha" userId="b190d146-612a-4436-b916-d10121b0f341" providerId="ADAL" clId="{55C09FD3-CE10-483B-8F02-77C491FFC10B}" dt="2026-08-28T20:45:42.708" v="35550" actId="20577"/>
          <ac:spMkLst>
            <pc:docMk/>
            <pc:sldMk cId="1625388054" sldId="447"/>
            <ac:spMk id="13" creationId="{CB8691CC-81BF-13B4-8F45-61E6C22E1D79}"/>
          </ac:spMkLst>
        </pc:spChg>
        <pc:spChg chg="add mod">
          <ac:chgData name="Shaibal Saha" userId="b190d146-612a-4436-b916-d10121b0f341" providerId="ADAL" clId="{55C09FD3-CE10-483B-8F02-77C491FFC10B}" dt="2026-08-28T20:59:53.610" v="35642" actId="1076"/>
          <ac:spMkLst>
            <pc:docMk/>
            <pc:sldMk cId="1625388054" sldId="447"/>
            <ac:spMk id="14" creationId="{67EA4424-70B8-25B4-109A-15D0DA725B2F}"/>
          </ac:spMkLst>
        </pc:spChg>
        <pc:picChg chg="add mod">
          <ac:chgData name="Shaibal Saha" userId="b190d146-612a-4436-b916-d10121b0f341" providerId="ADAL" clId="{55C09FD3-CE10-483B-8F02-77C491FFC10B}" dt="2026-08-28T20:58:20.293" v="35629" actId="1076"/>
          <ac:picMkLst>
            <pc:docMk/>
            <pc:sldMk cId="1625388054" sldId="447"/>
            <ac:picMk id="4" creationId="{3EE79A67-2513-A419-C05B-66D026D56FED}"/>
          </ac:picMkLst>
        </pc:picChg>
        <pc:picChg chg="add mod">
          <ac:chgData name="Shaibal Saha" userId="b190d146-612a-4436-b916-d10121b0f341" providerId="ADAL" clId="{55C09FD3-CE10-483B-8F02-77C491FFC10B}" dt="2026-08-28T20:57:14.580" v="35618" actId="1076"/>
          <ac:picMkLst>
            <pc:docMk/>
            <pc:sldMk cId="1625388054" sldId="447"/>
            <ac:picMk id="8" creationId="{D7338E90-8C31-C90C-039A-C2D963E0E349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59:52.517" v="36363" actId="208"/>
        <pc:sldMkLst>
          <pc:docMk/>
          <pc:sldMk cId="2560901732" sldId="448"/>
        </pc:sldMkLst>
        <pc:spChg chg="mod">
          <ac:chgData name="Shaibal Saha" userId="b190d146-612a-4436-b916-d10121b0f341" providerId="ADAL" clId="{55C09FD3-CE10-483B-8F02-77C491FFC10B}" dt="2026-08-28T21:05:55.441" v="35740" actId="20577"/>
          <ac:spMkLst>
            <pc:docMk/>
            <pc:sldMk cId="2560901732" sldId="448"/>
            <ac:spMk id="13" creationId="{92C322D4-3B02-E9B2-68B9-BE795608A5AA}"/>
          </ac:spMkLst>
        </pc:spChg>
        <pc:spChg chg="add mod">
          <ac:chgData name="Shaibal Saha" userId="b190d146-612a-4436-b916-d10121b0f341" providerId="ADAL" clId="{55C09FD3-CE10-483B-8F02-77C491FFC10B}" dt="2026-08-30T19:59:36.059" v="36360" actId="255"/>
          <ac:spMkLst>
            <pc:docMk/>
            <pc:sldMk cId="2560901732" sldId="448"/>
            <ac:spMk id="14" creationId="{E3000B13-2BEF-B807-0413-93EA77DD0EA1}"/>
          </ac:spMkLst>
        </pc:spChg>
        <pc:spChg chg="add mod">
          <ac:chgData name="Shaibal Saha" userId="b190d146-612a-4436-b916-d10121b0f341" providerId="ADAL" clId="{55C09FD3-CE10-483B-8F02-77C491FFC10B}" dt="2026-08-30T19:59:41.725" v="36361" actId="255"/>
          <ac:spMkLst>
            <pc:docMk/>
            <pc:sldMk cId="2560901732" sldId="448"/>
            <ac:spMk id="16" creationId="{E896EBB5-E620-0302-4596-72A9750BD732}"/>
          </ac:spMkLst>
        </pc:spChg>
        <pc:spChg chg="add mod">
          <ac:chgData name="Shaibal Saha" userId="b190d146-612a-4436-b916-d10121b0f341" providerId="ADAL" clId="{55C09FD3-CE10-483B-8F02-77C491FFC10B}" dt="2026-08-30T19:59:41.725" v="36361" actId="255"/>
          <ac:spMkLst>
            <pc:docMk/>
            <pc:sldMk cId="2560901732" sldId="448"/>
            <ac:spMk id="18" creationId="{0BA25E96-5CA3-D085-65CB-C5A41B7D97ED}"/>
          </ac:spMkLst>
        </pc:spChg>
        <pc:spChg chg="add mod">
          <ac:chgData name="Shaibal Saha" userId="b190d146-612a-4436-b916-d10121b0f341" providerId="ADAL" clId="{55C09FD3-CE10-483B-8F02-77C491FFC10B}" dt="2026-08-30T19:59:52.517" v="36363" actId="208"/>
          <ac:spMkLst>
            <pc:docMk/>
            <pc:sldMk cId="2560901732" sldId="448"/>
            <ac:spMk id="23" creationId="{B79E67AF-A4F3-11D5-6266-4AB75C28361D}"/>
          </ac:spMkLst>
        </pc:spChg>
        <pc:spChg chg="add mod">
          <ac:chgData name="Shaibal Saha" userId="b190d146-612a-4436-b916-d10121b0f341" providerId="ADAL" clId="{55C09FD3-CE10-483B-8F02-77C491FFC10B}" dt="2026-08-28T21:04:45.951" v="35719" actId="1076"/>
          <ac:spMkLst>
            <pc:docMk/>
            <pc:sldMk cId="2560901732" sldId="448"/>
            <ac:spMk id="24" creationId="{C6DF030E-937E-EB8A-E692-23E7207D5057}"/>
          </ac:spMkLst>
        </pc:spChg>
        <pc:spChg chg="add mod">
          <ac:chgData name="Shaibal Saha" userId="b190d146-612a-4436-b916-d10121b0f341" providerId="ADAL" clId="{55C09FD3-CE10-483B-8F02-77C491FFC10B}" dt="2026-08-28T21:04:53.552" v="35721" actId="255"/>
          <ac:spMkLst>
            <pc:docMk/>
            <pc:sldMk cId="2560901732" sldId="448"/>
            <ac:spMk id="26" creationId="{A03FD80F-BAA7-9DF3-E2D3-4ECDA6ED737A}"/>
          </ac:spMkLst>
        </pc:spChg>
        <pc:spChg chg="add mod">
          <ac:chgData name="Shaibal Saha" userId="b190d146-612a-4436-b916-d10121b0f341" providerId="ADAL" clId="{55C09FD3-CE10-483B-8F02-77C491FFC10B}" dt="2026-08-28T21:04:59.521" v="35723" actId="255"/>
          <ac:spMkLst>
            <pc:docMk/>
            <pc:sldMk cId="2560901732" sldId="448"/>
            <ac:spMk id="27" creationId="{49DF868F-F175-EF33-B2F3-E59D2E543DFA}"/>
          </ac:spMkLst>
        </pc:spChg>
        <pc:spChg chg="add mod">
          <ac:chgData name="Shaibal Saha" userId="b190d146-612a-4436-b916-d10121b0f341" providerId="ADAL" clId="{55C09FD3-CE10-483B-8F02-77C491FFC10B}" dt="2026-08-28T21:05:39.313" v="35728" actId="1076"/>
          <ac:spMkLst>
            <pc:docMk/>
            <pc:sldMk cId="2560901732" sldId="448"/>
            <ac:spMk id="29" creationId="{5B4AAD6C-A065-7825-7BAF-E4790C73D2B2}"/>
          </ac:spMkLst>
        </pc:spChg>
        <pc:picChg chg="add mod">
          <ac:chgData name="Shaibal Saha" userId="b190d146-612a-4436-b916-d10121b0f341" providerId="ADAL" clId="{55C09FD3-CE10-483B-8F02-77C491FFC10B}" dt="2026-08-28T21:02:33.270" v="35660" actId="1076"/>
          <ac:picMkLst>
            <pc:docMk/>
            <pc:sldMk cId="2560901732" sldId="448"/>
            <ac:picMk id="7" creationId="{F45D0424-4B9E-CC3E-E1F4-0B261D797A90}"/>
          </ac:picMkLst>
        </pc:picChg>
        <pc:picChg chg="add mod">
          <ac:chgData name="Shaibal Saha" userId="b190d146-612a-4436-b916-d10121b0f341" providerId="ADAL" clId="{55C09FD3-CE10-483B-8F02-77C491FFC10B}" dt="2026-08-28T21:04:45.951" v="35719" actId="1076"/>
          <ac:picMkLst>
            <pc:docMk/>
            <pc:sldMk cId="2560901732" sldId="448"/>
            <ac:picMk id="25" creationId="{8E1F615D-9E1E-8264-7027-200CCD41BB9D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0:16.259" v="36365" actId="255"/>
        <pc:sldMkLst>
          <pc:docMk/>
          <pc:sldMk cId="1109214521" sldId="449"/>
        </pc:sldMkLst>
        <pc:spChg chg="add mod">
          <ac:chgData name="Shaibal Saha" userId="b190d146-612a-4436-b916-d10121b0f341" providerId="ADAL" clId="{55C09FD3-CE10-483B-8F02-77C491FFC10B}" dt="2026-08-28T21:17:26.903" v="35792" actId="1076"/>
          <ac:spMkLst>
            <pc:docMk/>
            <pc:sldMk cId="1109214521" sldId="449"/>
            <ac:spMk id="6" creationId="{B0185857-DE84-CA28-FD0C-FD6F6C4BF228}"/>
          </ac:spMkLst>
        </pc:spChg>
        <pc:spChg chg="add mod">
          <ac:chgData name="Shaibal Saha" userId="b190d146-612a-4436-b916-d10121b0f341" providerId="ADAL" clId="{55C09FD3-CE10-483B-8F02-77C491FFC10B}" dt="2026-08-28T21:17:26.903" v="35792" actId="1076"/>
          <ac:spMkLst>
            <pc:docMk/>
            <pc:sldMk cId="1109214521" sldId="449"/>
            <ac:spMk id="9" creationId="{8CD67001-4BED-79E6-92AA-94B021CEA7FE}"/>
          </ac:spMkLst>
        </pc:spChg>
        <pc:spChg chg="mod">
          <ac:chgData name="Shaibal Saha" userId="b190d146-612a-4436-b916-d10121b0f341" providerId="ADAL" clId="{55C09FD3-CE10-483B-8F02-77C491FFC10B}" dt="2026-08-28T21:13:58.093" v="35742"/>
          <ac:spMkLst>
            <pc:docMk/>
            <pc:sldMk cId="1109214521" sldId="449"/>
            <ac:spMk id="13" creationId="{AEFC354A-3169-66A8-5506-A13C35088853}"/>
          </ac:spMkLst>
        </pc:spChg>
        <pc:spChg chg="mod">
          <ac:chgData name="Shaibal Saha" userId="b190d146-612a-4436-b916-d10121b0f341" providerId="ADAL" clId="{55C09FD3-CE10-483B-8F02-77C491FFC10B}" dt="2026-08-30T20:00:09.813" v="36364" actId="255"/>
          <ac:spMkLst>
            <pc:docMk/>
            <pc:sldMk cId="1109214521" sldId="449"/>
            <ac:spMk id="14" creationId="{631424AB-997C-6E5B-5E76-4BF10EE6C92F}"/>
          </ac:spMkLst>
        </pc:spChg>
        <pc:spChg chg="add mod">
          <ac:chgData name="Shaibal Saha" userId="b190d146-612a-4436-b916-d10121b0f341" providerId="ADAL" clId="{55C09FD3-CE10-483B-8F02-77C491FFC10B}" dt="2026-08-28T21:17:29.637" v="35794" actId="20577"/>
          <ac:spMkLst>
            <pc:docMk/>
            <pc:sldMk cId="1109214521" sldId="449"/>
            <ac:spMk id="15" creationId="{BDFFFB31-41F0-F9F8-1406-6335C214F9CE}"/>
          </ac:spMkLst>
        </pc:spChg>
        <pc:spChg chg="add mod">
          <ac:chgData name="Shaibal Saha" userId="b190d146-612a-4436-b916-d10121b0f341" providerId="ADAL" clId="{55C09FD3-CE10-483B-8F02-77C491FFC10B}" dt="2026-08-30T20:00:16.259" v="36365" actId="255"/>
          <ac:spMkLst>
            <pc:docMk/>
            <pc:sldMk cId="1109214521" sldId="449"/>
            <ac:spMk id="19" creationId="{D96AB91A-91A0-C5EC-E080-073123E0EA3D}"/>
          </ac:spMkLst>
        </pc:spChg>
        <pc:spChg chg="mod">
          <ac:chgData name="Shaibal Saha" userId="b190d146-612a-4436-b916-d10121b0f341" providerId="ADAL" clId="{55C09FD3-CE10-483B-8F02-77C491FFC10B}" dt="2026-08-28T21:15:55.589" v="35780" actId="1076"/>
          <ac:spMkLst>
            <pc:docMk/>
            <pc:sldMk cId="1109214521" sldId="449"/>
            <ac:spMk id="23" creationId="{E458B991-C6D0-BEDF-50CF-27E481CD691F}"/>
          </ac:spMkLst>
        </pc:spChg>
        <pc:spChg chg="mod">
          <ac:chgData name="Shaibal Saha" userId="b190d146-612a-4436-b916-d10121b0f341" providerId="ADAL" clId="{55C09FD3-CE10-483B-8F02-77C491FFC10B}" dt="2026-08-28T21:15:55.589" v="35780" actId="1076"/>
          <ac:spMkLst>
            <pc:docMk/>
            <pc:sldMk cId="1109214521" sldId="449"/>
            <ac:spMk id="24" creationId="{AC5CDDCA-C4E0-4603-A072-3CC07D1926A7}"/>
          </ac:spMkLst>
        </pc:spChg>
        <pc:spChg chg="mod">
          <ac:chgData name="Shaibal Saha" userId="b190d146-612a-4436-b916-d10121b0f341" providerId="ADAL" clId="{55C09FD3-CE10-483B-8F02-77C491FFC10B}" dt="2026-08-28T21:15:59.520" v="35789" actId="20577"/>
          <ac:spMkLst>
            <pc:docMk/>
            <pc:sldMk cId="1109214521" sldId="449"/>
            <ac:spMk id="26" creationId="{E79D81B5-4775-1E3E-3ACD-E1431E3C0073}"/>
          </ac:spMkLst>
        </pc:spChg>
        <pc:spChg chg="mod">
          <ac:chgData name="Shaibal Saha" userId="b190d146-612a-4436-b916-d10121b0f341" providerId="ADAL" clId="{55C09FD3-CE10-483B-8F02-77C491FFC10B}" dt="2026-08-30T20:00:16.259" v="36365" actId="255"/>
          <ac:spMkLst>
            <pc:docMk/>
            <pc:sldMk cId="1109214521" sldId="449"/>
            <ac:spMk id="27" creationId="{B7BBF520-22AB-B4AF-C1D3-662B22EF85E6}"/>
          </ac:spMkLst>
        </pc:spChg>
        <pc:spChg chg="mod">
          <ac:chgData name="Shaibal Saha" userId="b190d146-612a-4436-b916-d10121b0f341" providerId="ADAL" clId="{55C09FD3-CE10-483B-8F02-77C491FFC10B}" dt="2026-08-28T21:18:12.428" v="35797"/>
          <ac:spMkLst>
            <pc:docMk/>
            <pc:sldMk cId="1109214521" sldId="449"/>
            <ac:spMk id="29" creationId="{4DDCD4BE-A1BA-648B-96E0-235ECE34E502}"/>
          </ac:spMkLst>
        </pc:spChg>
        <pc:picChg chg="add mod modCrop">
          <ac:chgData name="Shaibal Saha" userId="b190d146-612a-4436-b916-d10121b0f341" providerId="ADAL" clId="{55C09FD3-CE10-483B-8F02-77C491FFC10B}" dt="2026-08-28T21:15:46.312" v="35779" actId="1076"/>
          <ac:picMkLst>
            <pc:docMk/>
            <pc:sldMk cId="1109214521" sldId="449"/>
            <ac:picMk id="4" creationId="{DEF4BB98-757D-73F6-9831-8ADF78567F45}"/>
          </ac:picMkLst>
        </pc:picChg>
        <pc:picChg chg="add mod">
          <ac:chgData name="Shaibal Saha" userId="b190d146-612a-4436-b916-d10121b0f341" providerId="ADAL" clId="{55C09FD3-CE10-483B-8F02-77C491FFC10B}" dt="2026-08-28T21:17:26.903" v="35792" actId="1076"/>
          <ac:picMkLst>
            <pc:docMk/>
            <pc:sldMk cId="1109214521" sldId="449"/>
            <ac:picMk id="11" creationId="{0F2E9C32-46D0-DDF3-753D-04402CE67B1B}"/>
          </ac:picMkLst>
        </pc:picChg>
        <pc:picChg chg="mod">
          <ac:chgData name="Shaibal Saha" userId="b190d146-612a-4436-b916-d10121b0f341" providerId="ADAL" clId="{55C09FD3-CE10-483B-8F02-77C491FFC10B}" dt="2026-08-28T21:15:55.589" v="35780" actId="1076"/>
          <ac:picMkLst>
            <pc:docMk/>
            <pc:sldMk cId="1109214521" sldId="449"/>
            <ac:picMk id="25" creationId="{5644E6BE-56A2-9FF9-F791-9F2DF3519A1C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0:45.420" v="36368" actId="255"/>
        <pc:sldMkLst>
          <pc:docMk/>
          <pc:sldMk cId="1754879968" sldId="450"/>
        </pc:sldMkLst>
        <pc:spChg chg="mod">
          <ac:chgData name="Shaibal Saha" userId="b190d146-612a-4436-b916-d10121b0f341" providerId="ADAL" clId="{55C09FD3-CE10-483B-8F02-77C491FFC10B}" dt="2026-08-28T21:22:37.091" v="35881" actId="313"/>
          <ac:spMkLst>
            <pc:docMk/>
            <pc:sldMk cId="1754879968" sldId="450"/>
            <ac:spMk id="13" creationId="{C1E9D405-5B13-4905-7E2F-346EB0C2A836}"/>
          </ac:spMkLst>
        </pc:spChg>
        <pc:spChg chg="add mod">
          <ac:chgData name="Shaibal Saha" userId="b190d146-612a-4436-b916-d10121b0f341" providerId="ADAL" clId="{55C09FD3-CE10-483B-8F02-77C491FFC10B}" dt="2026-08-30T20:00:33.115" v="36367" actId="1582"/>
          <ac:spMkLst>
            <pc:docMk/>
            <pc:sldMk cId="1754879968" sldId="450"/>
            <ac:spMk id="21" creationId="{1092BA93-B5D1-D812-3C49-66F4208FD16C}"/>
          </ac:spMkLst>
        </pc:spChg>
        <pc:spChg chg="mod">
          <ac:chgData name="Shaibal Saha" userId="b190d146-612a-4436-b916-d10121b0f341" providerId="ADAL" clId="{55C09FD3-CE10-483B-8F02-77C491FFC10B}" dt="2026-08-28T21:21:31.553" v="35843" actId="1076"/>
          <ac:spMkLst>
            <pc:docMk/>
            <pc:sldMk cId="1754879968" sldId="450"/>
            <ac:spMk id="22" creationId="{83CF6A39-1301-7981-5666-EC8F6F4D338C}"/>
          </ac:spMkLst>
        </pc:spChg>
        <pc:spChg chg="mod">
          <ac:chgData name="Shaibal Saha" userId="b190d146-612a-4436-b916-d10121b0f341" providerId="ADAL" clId="{55C09FD3-CE10-483B-8F02-77C491FFC10B}" dt="2026-08-28T21:21:37.132" v="35844" actId="1076"/>
          <ac:spMkLst>
            <pc:docMk/>
            <pc:sldMk cId="1754879968" sldId="450"/>
            <ac:spMk id="30" creationId="{1BDFEB2D-1833-EC2B-3A36-3DEE0BE0572F}"/>
          </ac:spMkLst>
        </pc:spChg>
        <pc:spChg chg="add mod">
          <ac:chgData name="Shaibal Saha" userId="b190d146-612a-4436-b916-d10121b0f341" providerId="ADAL" clId="{55C09FD3-CE10-483B-8F02-77C491FFC10B}" dt="2026-08-30T20:00:45.420" v="36368" actId="255"/>
          <ac:spMkLst>
            <pc:docMk/>
            <pc:sldMk cId="1754879968" sldId="450"/>
            <ac:spMk id="31" creationId="{D9260928-4BA7-4712-3977-7C5FBA5A10B6}"/>
          </ac:spMkLst>
        </pc:spChg>
        <pc:spChg chg="mod">
          <ac:chgData name="Shaibal Saha" userId="b190d146-612a-4436-b916-d10121b0f341" providerId="ADAL" clId="{55C09FD3-CE10-483B-8F02-77C491FFC10B}" dt="2026-08-30T20:00:33.115" v="36367" actId="1582"/>
          <ac:spMkLst>
            <pc:docMk/>
            <pc:sldMk cId="1754879968" sldId="450"/>
            <ac:spMk id="32" creationId="{00089995-F3C9-6376-CB8E-688EC79D4F75}"/>
          </ac:spMkLst>
        </pc:spChg>
        <pc:spChg chg="add mod">
          <ac:chgData name="Shaibal Saha" userId="b190d146-612a-4436-b916-d10121b0f341" providerId="ADAL" clId="{55C09FD3-CE10-483B-8F02-77C491FFC10B}" dt="2026-08-28T21:22:25.686" v="35857" actId="1076"/>
          <ac:spMkLst>
            <pc:docMk/>
            <pc:sldMk cId="1754879968" sldId="450"/>
            <ac:spMk id="33" creationId="{69F1DA08-0018-4FEA-902A-7DB8BCED9D07}"/>
          </ac:spMkLst>
        </pc:spChg>
        <pc:spChg chg="mod">
          <ac:chgData name="Shaibal Saha" userId="b190d146-612a-4436-b916-d10121b0f341" providerId="ADAL" clId="{55C09FD3-CE10-483B-8F02-77C491FFC10B}" dt="2026-08-28T21:22:25.686" v="35857" actId="1076"/>
          <ac:spMkLst>
            <pc:docMk/>
            <pc:sldMk cId="1754879968" sldId="450"/>
            <ac:spMk id="35" creationId="{48BE7F2A-9D74-A74F-3EDC-CF35F81CDA81}"/>
          </ac:spMkLst>
        </pc:spChg>
        <pc:spChg chg="add mod">
          <ac:chgData name="Shaibal Saha" userId="b190d146-612a-4436-b916-d10121b0f341" providerId="ADAL" clId="{55C09FD3-CE10-483B-8F02-77C491FFC10B}" dt="2026-08-30T20:00:45.420" v="36368" actId="255"/>
          <ac:spMkLst>
            <pc:docMk/>
            <pc:sldMk cId="1754879968" sldId="450"/>
            <ac:spMk id="36" creationId="{7794F8E6-F8FB-52AA-AF86-D5E3068A0D38}"/>
          </ac:spMkLst>
        </pc:spChg>
        <pc:spChg chg="mod">
          <ac:chgData name="Shaibal Saha" userId="b190d146-612a-4436-b916-d10121b0f341" providerId="ADAL" clId="{55C09FD3-CE10-483B-8F02-77C491FFC10B}" dt="2026-08-30T20:00:33.115" v="36367" actId="1582"/>
          <ac:spMkLst>
            <pc:docMk/>
            <pc:sldMk cId="1754879968" sldId="450"/>
            <ac:spMk id="37" creationId="{51A52C51-8A91-AB19-88A6-61080FE008C1}"/>
          </ac:spMkLst>
        </pc:spChg>
        <pc:spChg chg="mod">
          <ac:chgData name="Shaibal Saha" userId="b190d146-612a-4436-b916-d10121b0f341" providerId="ADAL" clId="{55C09FD3-CE10-483B-8F02-77C491FFC10B}" dt="2026-08-28T21:22:25.686" v="35857" actId="1076"/>
          <ac:spMkLst>
            <pc:docMk/>
            <pc:sldMk cId="1754879968" sldId="450"/>
            <ac:spMk id="38" creationId="{FA1BE9DC-42FC-42C9-C310-E76F07F04E08}"/>
          </ac:spMkLst>
        </pc:spChg>
        <pc:spChg chg="mod">
          <ac:chgData name="Shaibal Saha" userId="b190d146-612a-4436-b916-d10121b0f341" providerId="ADAL" clId="{55C09FD3-CE10-483B-8F02-77C491FFC10B}" dt="2026-08-28T21:22:25.686" v="35857" actId="1076"/>
          <ac:spMkLst>
            <pc:docMk/>
            <pc:sldMk cId="1754879968" sldId="450"/>
            <ac:spMk id="40" creationId="{431A5C9B-6A61-4F1F-B5E4-7684E5EE0301}"/>
          </ac:spMkLst>
        </pc:spChg>
        <pc:spChg chg="add mod">
          <ac:chgData name="Shaibal Saha" userId="b190d146-612a-4436-b916-d10121b0f341" providerId="ADAL" clId="{55C09FD3-CE10-483B-8F02-77C491FFC10B}" dt="2026-08-30T20:00:45.420" v="36368" actId="255"/>
          <ac:spMkLst>
            <pc:docMk/>
            <pc:sldMk cId="1754879968" sldId="450"/>
            <ac:spMk id="41" creationId="{9B31323B-D06E-03CE-D533-DE837B4C121E}"/>
          </ac:spMkLst>
        </pc:spChg>
        <pc:picChg chg="mod">
          <ac:chgData name="Shaibal Saha" userId="b190d146-612a-4436-b916-d10121b0f341" providerId="ADAL" clId="{55C09FD3-CE10-483B-8F02-77C491FFC10B}" dt="2026-08-28T21:22:21.206" v="35856" actId="1076"/>
          <ac:picMkLst>
            <pc:docMk/>
            <pc:sldMk cId="1754879968" sldId="450"/>
            <ac:picMk id="25" creationId="{90B38DFE-96F6-D0E6-3040-C98DE501CECC}"/>
          </ac:picMkLst>
        </pc:picChg>
        <pc:picChg chg="mod">
          <ac:chgData name="Shaibal Saha" userId="b190d146-612a-4436-b916-d10121b0f341" providerId="ADAL" clId="{55C09FD3-CE10-483B-8F02-77C491FFC10B}" dt="2026-08-28T21:21:31.553" v="35843" actId="1076"/>
          <ac:picMkLst>
            <pc:docMk/>
            <pc:sldMk cId="1754879968" sldId="450"/>
            <ac:picMk id="28" creationId="{6C81E406-7F3D-60A1-1558-9895D5A935CF}"/>
          </ac:picMkLst>
        </pc:picChg>
        <pc:picChg chg="mod">
          <ac:chgData name="Shaibal Saha" userId="b190d146-612a-4436-b916-d10121b0f341" providerId="ADAL" clId="{55C09FD3-CE10-483B-8F02-77C491FFC10B}" dt="2026-08-28T21:22:01.862" v="35849" actId="1076"/>
          <ac:picMkLst>
            <pc:docMk/>
            <pc:sldMk cId="1754879968" sldId="450"/>
            <ac:picMk id="34" creationId="{8392361C-A49D-39D2-A19D-22D5842F5B1B}"/>
          </ac:picMkLst>
        </pc:picChg>
        <pc:picChg chg="mod">
          <ac:chgData name="Shaibal Saha" userId="b190d146-612a-4436-b916-d10121b0f341" providerId="ADAL" clId="{55C09FD3-CE10-483B-8F02-77C491FFC10B}" dt="2026-08-28T21:22:21.206" v="35856" actId="1076"/>
          <ac:picMkLst>
            <pc:docMk/>
            <pc:sldMk cId="1754879968" sldId="450"/>
            <ac:picMk id="39" creationId="{5E54EE33-E6E1-571C-4CB2-F05E95BFE0E3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8T21:24:34.555" v="35923" actId="1582"/>
        <pc:sldMkLst>
          <pc:docMk/>
          <pc:sldMk cId="2746999485" sldId="451"/>
        </pc:sldMkLst>
        <pc:spChg chg="mod">
          <ac:chgData name="Shaibal Saha" userId="b190d146-612a-4436-b916-d10121b0f341" providerId="ADAL" clId="{55C09FD3-CE10-483B-8F02-77C491FFC10B}" dt="2026-08-28T21:24:34.555" v="35923" actId="1582"/>
          <ac:spMkLst>
            <pc:docMk/>
            <pc:sldMk cId="2746999485" sldId="451"/>
            <ac:spMk id="3" creationId="{5139156C-3C4C-2023-07F8-ED1399F9B81C}"/>
          </ac:spMkLst>
        </pc:spChg>
        <pc:spChg chg="add mod">
          <ac:chgData name="Shaibal Saha" userId="b190d146-612a-4436-b916-d10121b0f341" providerId="ADAL" clId="{55C09FD3-CE10-483B-8F02-77C491FFC10B}" dt="2026-08-28T21:23:23.317" v="35911" actId="1076"/>
          <ac:spMkLst>
            <pc:docMk/>
            <pc:sldMk cId="2746999485" sldId="451"/>
            <ac:spMk id="4" creationId="{A044D5BD-053F-AA80-F2ED-87CFE39FB2C4}"/>
          </ac:spMkLst>
        </pc:spChg>
        <pc:spChg chg="add mod">
          <ac:chgData name="Shaibal Saha" userId="b190d146-612a-4436-b916-d10121b0f341" providerId="ADAL" clId="{55C09FD3-CE10-483B-8F02-77C491FFC10B}" dt="2026-08-28T21:23:31.442" v="35913" actId="255"/>
          <ac:spMkLst>
            <pc:docMk/>
            <pc:sldMk cId="2746999485" sldId="451"/>
            <ac:spMk id="6" creationId="{DF3AFD4D-01BF-750F-4FF0-96246376E594}"/>
          </ac:spMkLst>
        </pc:spChg>
        <pc:spChg chg="add mod">
          <ac:chgData name="Shaibal Saha" userId="b190d146-612a-4436-b916-d10121b0f341" providerId="ADAL" clId="{55C09FD3-CE10-483B-8F02-77C491FFC10B}" dt="2026-08-28T21:23:35.154" v="35914" actId="2711"/>
          <ac:spMkLst>
            <pc:docMk/>
            <pc:sldMk cId="2746999485" sldId="451"/>
            <ac:spMk id="7" creationId="{CF585009-CE27-C376-7028-92A6934D5796}"/>
          </ac:spMkLst>
        </pc:spChg>
        <pc:spChg chg="add mod">
          <ac:chgData name="Shaibal Saha" userId="b190d146-612a-4436-b916-d10121b0f341" providerId="ADAL" clId="{55C09FD3-CE10-483B-8F02-77C491FFC10B}" dt="2026-08-28T21:23:43.230" v="35917" actId="12"/>
          <ac:spMkLst>
            <pc:docMk/>
            <pc:sldMk cId="2746999485" sldId="451"/>
            <ac:spMk id="8" creationId="{C7945988-EED8-572F-82F7-E9ACE7C54D9E}"/>
          </ac:spMkLst>
        </pc:spChg>
        <pc:spChg chg="add mod">
          <ac:chgData name="Shaibal Saha" userId="b190d146-612a-4436-b916-d10121b0f341" providerId="ADAL" clId="{55C09FD3-CE10-483B-8F02-77C491FFC10B}" dt="2026-08-28T21:24:34.555" v="35923" actId="1582"/>
          <ac:spMkLst>
            <pc:docMk/>
            <pc:sldMk cId="2746999485" sldId="451"/>
            <ac:spMk id="9" creationId="{437BBEB8-5D3B-5029-682C-98809E8D26ED}"/>
          </ac:spMkLst>
        </pc:spChg>
        <pc:spChg chg="add mod">
          <ac:chgData name="Shaibal Saha" userId="b190d146-612a-4436-b916-d10121b0f341" providerId="ADAL" clId="{55C09FD3-CE10-483B-8F02-77C491FFC10B}" dt="2026-08-28T21:23:23.317" v="35911" actId="1076"/>
          <ac:spMkLst>
            <pc:docMk/>
            <pc:sldMk cId="2746999485" sldId="451"/>
            <ac:spMk id="10" creationId="{13EB1B66-04F1-DD5C-895F-2F23D120EE85}"/>
          </ac:spMkLst>
        </pc:spChg>
        <pc:spChg chg="mod">
          <ac:chgData name="Shaibal Saha" userId="b190d146-612a-4436-b916-d10121b0f341" providerId="ADAL" clId="{55C09FD3-CE10-483B-8F02-77C491FFC10B}" dt="2026-08-28T21:23:31.442" v="35913" actId="255"/>
          <ac:spMkLst>
            <pc:docMk/>
            <pc:sldMk cId="2746999485" sldId="451"/>
            <ac:spMk id="12" creationId="{5A1653DB-F54A-E659-99E8-0D2A020CEBB3}"/>
          </ac:spMkLst>
        </pc:spChg>
        <pc:spChg chg="add mod">
          <ac:chgData name="Shaibal Saha" userId="b190d146-612a-4436-b916-d10121b0f341" providerId="ADAL" clId="{55C09FD3-CE10-483B-8F02-77C491FFC10B}" dt="2026-08-28T21:23:23.317" v="35911" actId="1076"/>
          <ac:spMkLst>
            <pc:docMk/>
            <pc:sldMk cId="2746999485" sldId="451"/>
            <ac:spMk id="14" creationId="{F774D364-FFAB-271B-FFBB-07C227A96E38}"/>
          </ac:spMkLst>
        </pc:spChg>
        <pc:spChg chg="add mod">
          <ac:chgData name="Shaibal Saha" userId="b190d146-612a-4436-b916-d10121b0f341" providerId="ADAL" clId="{55C09FD3-CE10-483B-8F02-77C491FFC10B}" dt="2026-08-28T21:23:51.753" v="35918" actId="2711"/>
          <ac:spMkLst>
            <pc:docMk/>
            <pc:sldMk cId="2746999485" sldId="451"/>
            <ac:spMk id="15" creationId="{27F60453-FB79-5A35-3EC5-71C4380E52B5}"/>
          </ac:spMkLst>
        </pc:spChg>
        <pc:spChg chg="mod">
          <ac:chgData name="Shaibal Saha" userId="b190d146-612a-4436-b916-d10121b0f341" providerId="ADAL" clId="{55C09FD3-CE10-483B-8F02-77C491FFC10B}" dt="2026-08-28T21:24:07.450" v="35920" actId="255"/>
          <ac:spMkLst>
            <pc:docMk/>
            <pc:sldMk cId="2746999485" sldId="451"/>
            <ac:spMk id="16" creationId="{C5462384-AE48-3D31-9B37-2219919CF052}"/>
          </ac:spMkLst>
        </pc:spChg>
        <pc:spChg chg="add mod">
          <ac:chgData name="Shaibal Saha" userId="b190d146-612a-4436-b916-d10121b0f341" providerId="ADAL" clId="{55C09FD3-CE10-483B-8F02-77C491FFC10B}" dt="2026-08-28T21:23:51.753" v="35918" actId="2711"/>
          <ac:spMkLst>
            <pc:docMk/>
            <pc:sldMk cId="2746999485" sldId="451"/>
            <ac:spMk id="18" creationId="{9BF4A94D-BF2F-9744-54D4-D5AC91029856}"/>
          </ac:spMkLst>
        </pc:spChg>
        <pc:spChg chg="add mod">
          <ac:chgData name="Shaibal Saha" userId="b190d146-612a-4436-b916-d10121b0f341" providerId="ADAL" clId="{55C09FD3-CE10-483B-8F02-77C491FFC10B}" dt="2026-08-28T21:24:07.450" v="35920" actId="255"/>
          <ac:spMkLst>
            <pc:docMk/>
            <pc:sldMk cId="2746999485" sldId="451"/>
            <ac:spMk id="19" creationId="{524821F5-9CC5-51FD-D0CF-DADD43B9D126}"/>
          </ac:spMkLst>
        </pc:spChg>
        <pc:spChg chg="mod">
          <ac:chgData name="Shaibal Saha" userId="b190d146-612a-4436-b916-d10121b0f341" providerId="ADAL" clId="{55C09FD3-CE10-483B-8F02-77C491FFC10B}" dt="2026-08-28T21:23:06.853" v="35907" actId="313"/>
          <ac:spMkLst>
            <pc:docMk/>
            <pc:sldMk cId="2746999485" sldId="451"/>
            <ac:spMk id="178" creationId="{8FB8A4F6-D6A4-194B-0FB5-1149D2BE8A7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20:01:07.548" v="36369" actId="255"/>
        <pc:sldMkLst>
          <pc:docMk/>
          <pc:sldMk cId="3077716764" sldId="452"/>
        </pc:sldMkLst>
        <pc:spChg chg="add mod">
          <ac:chgData name="Shaibal Saha" userId="b190d146-612a-4436-b916-d10121b0f341" providerId="ADAL" clId="{55C09FD3-CE10-483B-8F02-77C491FFC10B}" dt="2026-08-28T21:25:58.076" v="35962" actId="20577"/>
          <ac:spMkLst>
            <pc:docMk/>
            <pc:sldMk cId="3077716764" sldId="452"/>
            <ac:spMk id="20" creationId="{3F164B76-71E9-ABB2-1779-5A131F49C6C1}"/>
          </ac:spMkLst>
        </pc:spChg>
        <pc:spChg chg="add mod">
          <ac:chgData name="Shaibal Saha" userId="b190d146-612a-4436-b916-d10121b0f341" providerId="ADAL" clId="{55C09FD3-CE10-483B-8F02-77C491FFC10B}" dt="2026-08-30T20:01:07.548" v="36369" actId="255"/>
          <ac:spMkLst>
            <pc:docMk/>
            <pc:sldMk cId="3077716764" sldId="452"/>
            <ac:spMk id="24" creationId="{3EB8EF19-9629-251A-DA43-D139033CF5D0}"/>
          </ac:spMkLst>
        </pc:spChg>
        <pc:spChg chg="add del mod">
          <ac:chgData name="Shaibal Saha" userId="b190d146-612a-4436-b916-d10121b0f341" providerId="ADAL" clId="{55C09FD3-CE10-483B-8F02-77C491FFC10B}" dt="2026-08-28T21:39:44.865" v="36001" actId="1076"/>
          <ac:spMkLst>
            <pc:docMk/>
            <pc:sldMk cId="3077716764" sldId="452"/>
            <ac:spMk id="26" creationId="{F930FC46-4168-B077-FD79-C59B3906660C}"/>
          </ac:spMkLst>
        </pc:spChg>
        <pc:spChg chg="add mod">
          <ac:chgData name="Shaibal Saha" userId="b190d146-612a-4436-b916-d10121b0f341" providerId="ADAL" clId="{55C09FD3-CE10-483B-8F02-77C491FFC10B}" dt="2026-08-28T21:38:48.723" v="35998" actId="20578"/>
          <ac:spMkLst>
            <pc:docMk/>
            <pc:sldMk cId="3077716764" sldId="452"/>
            <ac:spMk id="29" creationId="{F2426FD6-953B-FCC8-3D87-67795348CEA0}"/>
          </ac:spMkLst>
        </pc:spChg>
        <pc:spChg chg="mod">
          <ac:chgData name="Shaibal Saha" userId="b190d146-612a-4436-b916-d10121b0f341" providerId="ADAL" clId="{55C09FD3-CE10-483B-8F02-77C491FFC10B}" dt="2026-08-28T21:26:13.168" v="35964"/>
          <ac:spMkLst>
            <pc:docMk/>
            <pc:sldMk cId="3077716764" sldId="452"/>
            <ac:spMk id="178" creationId="{7817CFDD-8F35-AAE8-0360-BC07A8E5FC5B}"/>
          </ac:spMkLst>
        </pc:spChg>
        <pc:picChg chg="add mod">
          <ac:chgData name="Shaibal Saha" userId="b190d146-612a-4436-b916-d10121b0f341" providerId="ADAL" clId="{55C09FD3-CE10-483B-8F02-77C491FFC10B}" dt="2026-08-28T21:26:42.865" v="35968" actId="1076"/>
          <ac:picMkLst>
            <pc:docMk/>
            <pc:sldMk cId="3077716764" sldId="452"/>
            <ac:picMk id="22" creationId="{11739946-37B7-AEFE-9BE9-8A758CA34B30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1:13.636" v="36370" actId="255"/>
        <pc:sldMkLst>
          <pc:docMk/>
          <pc:sldMk cId="545171121" sldId="453"/>
        </pc:sldMkLst>
        <pc:spChg chg="mod">
          <ac:chgData name="Shaibal Saha" userId="b190d146-612a-4436-b916-d10121b0f341" providerId="ADAL" clId="{55C09FD3-CE10-483B-8F02-77C491FFC10B}" dt="2026-08-28T21:58:13.764" v="36010" actId="20577"/>
          <ac:spMkLst>
            <pc:docMk/>
            <pc:sldMk cId="545171121" sldId="453"/>
            <ac:spMk id="20" creationId="{1325A2B2-9C7E-E9C7-EB5B-B362205676D0}"/>
          </ac:spMkLst>
        </pc:spChg>
        <pc:spChg chg="mod">
          <ac:chgData name="Shaibal Saha" userId="b190d146-612a-4436-b916-d10121b0f341" providerId="ADAL" clId="{55C09FD3-CE10-483B-8F02-77C491FFC10B}" dt="2026-08-30T20:01:13.636" v="36370" actId="255"/>
          <ac:spMkLst>
            <pc:docMk/>
            <pc:sldMk cId="545171121" sldId="453"/>
            <ac:spMk id="24" creationId="{30525503-5100-96FE-72CA-8404D3D0D0CB}"/>
          </ac:spMkLst>
        </pc:spChg>
        <pc:spChg chg="mod">
          <ac:chgData name="Shaibal Saha" userId="b190d146-612a-4436-b916-d10121b0f341" providerId="ADAL" clId="{55C09FD3-CE10-483B-8F02-77C491FFC10B}" dt="2026-08-28T21:59:33.830" v="36018" actId="113"/>
          <ac:spMkLst>
            <pc:docMk/>
            <pc:sldMk cId="545171121" sldId="453"/>
            <ac:spMk id="26" creationId="{C2BDB637-67DF-30BC-E3E0-29385B294010}"/>
          </ac:spMkLst>
        </pc:spChg>
        <pc:spChg chg="mod">
          <ac:chgData name="Shaibal Saha" userId="b190d146-612a-4436-b916-d10121b0f341" providerId="ADAL" clId="{55C09FD3-CE10-483B-8F02-77C491FFC10B}" dt="2026-08-28T21:58:48.921" v="36011"/>
          <ac:spMkLst>
            <pc:docMk/>
            <pc:sldMk cId="545171121" sldId="453"/>
            <ac:spMk id="29" creationId="{B8218C37-236E-7BD6-5B41-AE7BCFA5985F}"/>
          </ac:spMkLst>
        </pc:spChg>
        <pc:picChg chg="add mod">
          <ac:chgData name="Shaibal Saha" userId="b190d146-612a-4436-b916-d10121b0f341" providerId="ADAL" clId="{55C09FD3-CE10-483B-8F02-77C491FFC10B}" dt="2026-08-28T21:58:11.651" v="36007" actId="14100"/>
          <ac:picMkLst>
            <pc:docMk/>
            <pc:sldMk cId="545171121" sldId="453"/>
            <ac:picMk id="4" creationId="{82CF5829-38D6-E6E3-E93F-615591D6392C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1:57.188" v="36377" actId="255"/>
        <pc:sldMkLst>
          <pc:docMk/>
          <pc:sldMk cId="2484057347" sldId="454"/>
        </pc:sldMkLst>
        <pc:spChg chg="del">
          <ac:chgData name="Shaibal Saha" userId="b190d146-612a-4436-b916-d10121b0f341" providerId="ADAL" clId="{55C09FD3-CE10-483B-8F02-77C491FFC10B}" dt="2026-08-29T01:27:01.260" v="36152" actId="478"/>
          <ac:spMkLst>
            <pc:docMk/>
            <pc:sldMk cId="2484057347" sldId="454"/>
            <ac:spMk id="4" creationId="{E5B38723-0B94-75FB-DF03-0488276E001B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5" creationId="{C0227008-1D31-49BD-EAB7-2800E6A2DDC8}"/>
          </ac:spMkLst>
        </pc:spChg>
        <pc:spChg chg="mod">
          <ac:chgData name="Shaibal Saha" userId="b190d146-612a-4436-b916-d10121b0f341" providerId="ADAL" clId="{55C09FD3-CE10-483B-8F02-77C491FFC10B}" dt="2026-08-29T01:25:53.293" v="36140" actId="1076"/>
          <ac:spMkLst>
            <pc:docMk/>
            <pc:sldMk cId="2484057347" sldId="454"/>
            <ac:spMk id="6" creationId="{E6BA95A0-CB73-B7F5-A4AF-8621E6D380FF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8" creationId="{977B875B-BFA6-4736-57C7-6C06BE6695FC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9" creationId="{301A29CB-F9A0-55DC-A004-835E4EC59713}"/>
          </ac:spMkLst>
        </pc:spChg>
        <pc:spChg chg="add mod">
          <ac:chgData name="Shaibal Saha" userId="b190d146-612a-4436-b916-d10121b0f341" providerId="ADAL" clId="{55C09FD3-CE10-483B-8F02-77C491FFC10B}" dt="2026-08-30T20:01:50.844" v="36376" actId="1582"/>
          <ac:spMkLst>
            <pc:docMk/>
            <pc:sldMk cId="2484057347" sldId="454"/>
            <ac:spMk id="12" creationId="{60E3C319-DDC4-03B4-C361-D990DF3E0AFE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15" creationId="{922A1303-E255-3548-FAFF-3F8B64C1A5BD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16" creationId="{EF64AFF3-2A63-8FB7-EB30-81AAF06A78CD}"/>
          </ac:spMkLst>
        </pc:spChg>
        <pc:spChg chg="add mod">
          <ac:chgData name="Shaibal Saha" userId="b190d146-612a-4436-b916-d10121b0f341" providerId="ADAL" clId="{55C09FD3-CE10-483B-8F02-77C491FFC10B}" dt="2026-08-30T20:01:50.844" v="36376" actId="1582"/>
          <ac:spMkLst>
            <pc:docMk/>
            <pc:sldMk cId="2484057347" sldId="454"/>
            <ac:spMk id="17" creationId="{144C658C-0AD6-BA3D-B6C7-B72C0B0D7E26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8" creationId="{6E506D7B-405B-46D3-70AD-CE6F78850CCC}"/>
          </ac:spMkLst>
        </pc:spChg>
        <pc:spChg chg="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0" creationId="{9EFBE30A-1E90-B5D4-31B7-467B7928270E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1" creationId="{FBA6FB81-1906-DE4A-9DB8-193FD2BE2922}"/>
          </ac:spMkLst>
        </pc:spChg>
        <pc:spChg chg="add mod">
          <ac:chgData name="Shaibal Saha" userId="b190d146-612a-4436-b916-d10121b0f341" providerId="ADAL" clId="{55C09FD3-CE10-483B-8F02-77C491FFC10B}" dt="2026-08-30T20:01:50.844" v="36376" actId="1582"/>
          <ac:spMkLst>
            <pc:docMk/>
            <pc:sldMk cId="2484057347" sldId="454"/>
            <ac:spMk id="22" creationId="{9A168057-4A0B-FBCB-6989-73914391238E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23" creationId="{AB1DEE8D-95AD-046E-A3DD-6F62B8000098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5" creationId="{7379434E-F460-519B-5BCD-44FB0BD672F9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6" creationId="{E29FE3CF-BAE7-7133-6FE6-59F84DC7E8E6}"/>
          </ac:spMkLst>
        </pc:spChg>
        <pc:spChg chg="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7" creationId="{3E7C8A89-06EE-927B-8C7C-ADC41266FA21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8" creationId="{444BC3F0-2014-FE03-A6AD-AFF9EBE354F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9" creationId="{B950ABC0-8735-35EE-B143-49AA2D0835E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6" creationId="{4D6C4D4E-923F-6B4D-A7F9-1ED2E3701CD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7" creationId="{7C4906C6-750E-3987-36DD-69E8D3DCDE2D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9" creationId="{7E3209CA-337C-2DBF-6782-E31A5D24337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1" creationId="{C1E39E30-95A5-7FD9-B9F7-19E433D4E79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2" creationId="{DEB63A33-5B97-C32D-D188-10D401D54D25}"/>
          </ac:spMkLst>
        </pc:spChg>
        <pc:spChg chg="add mod">
          <ac:chgData name="Shaibal Saha" userId="b190d146-612a-4436-b916-d10121b0f341" providerId="ADAL" clId="{55C09FD3-CE10-483B-8F02-77C491FFC10B}" dt="2026-08-30T20:01:57.188" v="36377" actId="255"/>
          <ac:spMkLst>
            <pc:docMk/>
            <pc:sldMk cId="2484057347" sldId="454"/>
            <ac:spMk id="46" creationId="{53C07E87-B325-B7BC-7293-1CF495BFAE22}"/>
          </ac:spMkLst>
        </pc:spChg>
        <pc:spChg chg="add mod">
          <ac:chgData name="Shaibal Saha" userId="b190d146-612a-4436-b916-d10121b0f341" providerId="ADAL" clId="{55C09FD3-CE10-483B-8F02-77C491FFC10B}" dt="2026-08-29T01:27:48.356" v="36174" actId="255"/>
          <ac:spMkLst>
            <pc:docMk/>
            <pc:sldMk cId="2484057347" sldId="454"/>
            <ac:spMk id="47" creationId="{FA4E9EC5-F743-19AC-D67F-F3A843FDD625}"/>
          </ac:spMkLst>
        </pc:spChg>
        <pc:spChg chg="mod">
          <ac:chgData name="Shaibal Saha" userId="b190d146-612a-4436-b916-d10121b0f341" providerId="ADAL" clId="{55C09FD3-CE10-483B-8F02-77C491FFC10B}" dt="2026-08-28T22:02:56.610" v="36105" actId="20577"/>
          <ac:spMkLst>
            <pc:docMk/>
            <pc:sldMk cId="2484057347" sldId="454"/>
            <ac:spMk id="178" creationId="{E589AF5C-AC06-DAD8-B07D-51D5DEEF0080}"/>
          </ac:spMkLst>
        </pc:spChg>
        <pc:picChg chg="del">
          <ac:chgData name="Shaibal Saha" userId="b190d146-612a-4436-b916-d10121b0f341" providerId="ADAL" clId="{55C09FD3-CE10-483B-8F02-77C491FFC10B}" dt="2026-08-29T01:26:24.915" v="36144" actId="478"/>
          <ac:picMkLst>
            <pc:docMk/>
            <pc:sldMk cId="2484057347" sldId="454"/>
            <ac:picMk id="3" creationId="{8E7BBE1C-97B6-D964-01F0-BD33A684F2BF}"/>
          </ac:picMkLst>
        </pc:picChg>
        <pc:picChg chg="add mod">
          <ac:chgData name="Shaibal Saha" userId="b190d146-612a-4436-b916-d10121b0f341" providerId="ADAL" clId="{55C09FD3-CE10-483B-8F02-77C491FFC10B}" dt="2026-08-29T01:26:58.527" v="36151" actId="1076"/>
          <ac:picMkLst>
            <pc:docMk/>
            <pc:sldMk cId="2484057347" sldId="454"/>
            <ac:picMk id="44" creationId="{E6462664-5248-B389-64C9-E2219F2385E2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2:02.625" v="36378" actId="255"/>
        <pc:sldMkLst>
          <pc:docMk/>
          <pc:sldMk cId="1265375320" sldId="455"/>
        </pc:sldMkLst>
        <pc:spChg chg="add del mod">
          <ac:chgData name="Shaibal Saha" userId="b190d146-612a-4436-b916-d10121b0f341" providerId="ADAL" clId="{55C09FD3-CE10-483B-8F02-77C491FFC10B}" dt="2026-08-29T01:32:20.888" v="36223" actId="478"/>
          <ac:spMkLst>
            <pc:docMk/>
            <pc:sldMk cId="1265375320" sldId="455"/>
            <ac:spMk id="4" creationId="{9C97F79A-1FFC-510F-7F0F-D6E81AD22411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5" creationId="{57645CD2-0C9E-7F48-EC8B-14AB012BFB9A}"/>
          </ac:spMkLst>
        </pc:spChg>
        <pc:spChg chg="mod">
          <ac:chgData name="Shaibal Saha" userId="b190d146-612a-4436-b916-d10121b0f341" providerId="ADAL" clId="{55C09FD3-CE10-483B-8F02-77C491FFC10B}" dt="2026-08-29T01:29:38.241" v="36194"/>
          <ac:spMkLst>
            <pc:docMk/>
            <pc:sldMk cId="1265375320" sldId="455"/>
            <ac:spMk id="6" creationId="{3E41FB3D-7175-2BFF-1583-0FACC6A8EC7B}"/>
          </ac:spMkLst>
        </pc:spChg>
        <pc:spChg chg="add mod">
          <ac:chgData name="Shaibal Saha" userId="b190d146-612a-4436-b916-d10121b0f341" providerId="ADAL" clId="{55C09FD3-CE10-483B-8F02-77C491FFC10B}" dt="2026-08-29T01:30:11.793" v="36202" actId="20578"/>
          <ac:spMkLst>
            <pc:docMk/>
            <pc:sldMk cId="1265375320" sldId="455"/>
            <ac:spMk id="7" creationId="{99320984-74CA-F99C-040F-171A15CB81E2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8" creationId="{BCC98F01-4E13-06D3-4873-614A49F6B719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0" creationId="{B5D25BCB-6306-1124-D0C0-9053134244B9}"/>
          </ac:spMkLst>
        </pc:spChg>
        <pc:spChg chg="add mod">
          <ac:chgData name="Shaibal Saha" userId="b190d146-612a-4436-b916-d10121b0f341" providerId="ADAL" clId="{55C09FD3-CE10-483B-8F02-77C491FFC10B}" dt="2026-08-29T01:30:16.670" v="36203" actId="255"/>
          <ac:spMkLst>
            <pc:docMk/>
            <pc:sldMk cId="1265375320" sldId="455"/>
            <ac:spMk id="11" creationId="{26F05ABE-0CA0-E13A-4BA4-936F1C9F11C4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2" creationId="{2AA8F17F-D341-3280-C1E7-97B7B0C330BB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3" creationId="{BB9DEB38-642A-EFD7-78F5-D9AAA0947C5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0" creationId="{256D256A-64B1-2C88-3CC8-45CDAC066C7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1" creationId="{2BEE0529-9AB8-4C48-5C43-B7FE3ACEE5DE}"/>
          </ac:spMkLst>
        </pc:spChg>
        <pc:spChg chg="del mod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2" creationId="{B33CE96F-AD9A-15E2-8573-E045C3198CE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3" creationId="{F6110264-832D-3F88-C72A-F0C5DE081826}"/>
          </ac:spMkLst>
        </pc:spChg>
        <pc:spChg chg="add mod">
          <ac:chgData name="Shaibal Saha" userId="b190d146-612a-4436-b916-d10121b0f341" providerId="ADAL" clId="{55C09FD3-CE10-483B-8F02-77C491FFC10B}" dt="2026-08-29T01:30:25.336" v="36205" actId="12"/>
          <ac:spMkLst>
            <pc:docMk/>
            <pc:sldMk cId="1265375320" sldId="455"/>
            <ac:spMk id="25" creationId="{85450F92-69C3-FAA2-E74B-667C7BC8DAE3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6" creationId="{CF422BB8-C58B-7BA7-EDF7-05EE0374737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7" creationId="{96A17770-5E38-2381-2D57-2E7EA10EE27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28" creationId="{DC02E3AA-14CA-9558-56DF-36747CF49CE9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1" creationId="{ADE38365-1979-879D-BFAE-657DA4BCDF9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3" creationId="{C33CDED4-021F-7D2F-2411-AC911162E3D3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5" creationId="{909838E3-E0D5-FB91-6F08-E71776373FD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6" creationId="{6D967BFA-66E9-6780-EC07-31B839F456AC}"/>
          </ac:spMkLst>
        </pc:spChg>
        <pc:spChg chg="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7" creationId="{121CBB47-0B51-3A8D-CDD1-07D80057A698}"/>
          </ac:spMkLst>
        </pc:spChg>
        <pc:spChg chg="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9" creationId="{F47BDEE6-4D3D-BD79-FED8-958A800427BC}"/>
          </ac:spMkLst>
        </pc:spChg>
        <pc:spChg chg="add mod">
          <ac:chgData name="Shaibal Saha" userId="b190d146-612a-4436-b916-d10121b0f341" providerId="ADAL" clId="{55C09FD3-CE10-483B-8F02-77C491FFC10B}" dt="2026-08-30T20:02:02.625" v="36378" actId="255"/>
          <ac:spMkLst>
            <pc:docMk/>
            <pc:sldMk cId="1265375320" sldId="455"/>
            <ac:spMk id="43" creationId="{5A3394F7-8D1F-852A-C96D-D1B679C1F7EC}"/>
          </ac:spMkLst>
        </pc:spChg>
        <pc:spChg chg="mod">
          <ac:chgData name="Shaibal Saha" userId="b190d146-612a-4436-b916-d10121b0f341" providerId="ADAL" clId="{55C09FD3-CE10-483B-8F02-77C491FFC10B}" dt="2026-08-29T01:31:47.432" v="36216" actId="1076"/>
          <ac:spMkLst>
            <pc:docMk/>
            <pc:sldMk cId="1265375320" sldId="455"/>
            <ac:spMk id="47" creationId="{9A2978C1-C643-7B11-0726-C8B8A7175CC7}"/>
          </ac:spMkLst>
        </pc:spChg>
        <pc:spChg chg="mod">
          <ac:chgData name="Shaibal Saha" userId="b190d146-612a-4436-b916-d10121b0f341" providerId="ADAL" clId="{55C09FD3-CE10-483B-8F02-77C491FFC10B}" dt="2026-08-29T01:29:30.395" v="36193" actId="20577"/>
          <ac:spMkLst>
            <pc:docMk/>
            <pc:sldMk cId="1265375320" sldId="455"/>
            <ac:spMk id="178" creationId="{B340792F-4164-593A-F0C6-C6C887EBB0BE}"/>
          </ac:spMkLst>
        </pc:spChg>
        <pc:picChg chg="del">
          <ac:chgData name="Shaibal Saha" userId="b190d146-612a-4436-b916-d10121b0f341" providerId="ADAL" clId="{55C09FD3-CE10-483B-8F02-77C491FFC10B}" dt="2026-08-29T01:30:36.975" v="36207" actId="478"/>
          <ac:picMkLst>
            <pc:docMk/>
            <pc:sldMk cId="1265375320" sldId="455"/>
            <ac:picMk id="3" creationId="{553E6260-31D9-0191-9C66-FCC7119D23DC}"/>
          </ac:picMkLst>
        </pc:picChg>
        <pc:picChg chg="add mod">
          <ac:chgData name="Shaibal Saha" userId="b190d146-612a-4436-b916-d10121b0f341" providerId="ADAL" clId="{55C09FD3-CE10-483B-8F02-77C491FFC10B}" dt="2026-08-29T01:32:27.822" v="36224" actId="1076"/>
          <ac:picMkLst>
            <pc:docMk/>
            <pc:sldMk cId="1265375320" sldId="455"/>
            <ac:picMk id="41" creationId="{50E4DD4E-7E90-349E-0D22-3539F58F7D7D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2:09.965" v="36379" actId="255"/>
        <pc:sldMkLst>
          <pc:docMk/>
          <pc:sldMk cId="2888118265" sldId="456"/>
        </pc:sldMkLst>
        <pc:spChg chg="mod">
          <ac:chgData name="Shaibal Saha" userId="b190d146-612a-4436-b916-d10121b0f341" providerId="ADAL" clId="{55C09FD3-CE10-483B-8F02-77C491FFC10B}" dt="2026-08-29T01:34:05.195" v="36255" actId="1076"/>
          <ac:spMkLst>
            <pc:docMk/>
            <pc:sldMk cId="2888118265" sldId="456"/>
            <ac:spMk id="4" creationId="{9F495850-B2AF-8144-287F-ED0E568BE8D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5" creationId="{D017D602-DCD3-4E51-0D1A-9DCCA4CEC459}"/>
          </ac:spMkLst>
        </pc:spChg>
        <pc:spChg chg="mod">
          <ac:chgData name="Shaibal Saha" userId="b190d146-612a-4436-b916-d10121b0f341" providerId="ADAL" clId="{55C09FD3-CE10-483B-8F02-77C491FFC10B}" dt="2026-08-29T01:33:12.206" v="36242"/>
          <ac:spMkLst>
            <pc:docMk/>
            <pc:sldMk cId="2888118265" sldId="456"/>
            <ac:spMk id="6" creationId="{EC531CD2-EA1A-AEF0-4B85-AE0475620744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7" creationId="{C9FA3FB2-BF85-A4D2-9534-9C25333C6B8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8" creationId="{FAAD69A5-9F09-95A3-BFBD-BFBADE0C9B28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0" creationId="{039EB320-28AA-648D-0733-0E9C43B3CD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11" creationId="{A6077A68-E787-BABF-825F-7E1958F33F47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3" creationId="{9A0CC75B-3923-8AF7-11D0-D3A7D7A77B46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4" creationId="{6BED9A35-F01E-9559-0623-703E5AEC1B89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5" creationId="{F12F8694-C5C3-6987-74C5-EA4FABE7C185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8" creationId="{150FCDA6-756F-B498-F34D-DE0A492733E5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9" creationId="{9F16C733-933B-04B3-3F76-9769C8A16BB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0" creationId="{AD51446F-0D27-FE50-898F-723541EE8CA6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1" creationId="{48546EAA-19D4-4F19-B0D5-22625FA60E51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23" creationId="{25C71889-6C52-C6E5-A3B4-1BD4F9407D2E}"/>
          </ac:spMkLst>
        </pc:spChg>
        <pc:spChg chg="add 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24" creationId="{D8DED860-2E42-33CE-43A2-9081B81461E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5" creationId="{715064D6-D164-8EEE-399B-F2D358354CC3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6" creationId="{62B92DA0-6109-D694-AA20-A352204738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8" creationId="{C910FE0B-0C7C-4E72-82D6-D355C24C9B0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2" creationId="{AB4BD64F-36B4-9DEF-1A10-6A434FA42A1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3" creationId="{D8C982D4-8AA2-4946-23F2-07A5F6CCDE8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6" creationId="{D663E164-98DE-5688-E4A5-DAECC533094F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7" creationId="{137C2D22-7CBE-61EC-56D6-4859A801FBC8}"/>
          </ac:spMkLst>
        </pc:spChg>
        <pc:spChg chg="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42" creationId="{D839AA36-2243-C111-911B-6294EFD7E87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43" creationId="{C2FDC069-1000-6168-DA28-E3DD181F6B3D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44" creationId="{DA2BCE91-D9A5-BCAE-1F6E-1AE92146F1EE}"/>
          </ac:spMkLst>
        </pc:spChg>
        <pc:spChg chg="mod">
          <ac:chgData name="Shaibal Saha" userId="b190d146-612a-4436-b916-d10121b0f341" providerId="ADAL" clId="{55C09FD3-CE10-483B-8F02-77C491FFC10B}" dt="2026-08-29T01:35:27.019" v="36266"/>
          <ac:spMkLst>
            <pc:docMk/>
            <pc:sldMk cId="2888118265" sldId="456"/>
            <ac:spMk id="47" creationId="{D3CC237A-90EE-268A-A967-01BD1DECDABD}"/>
          </ac:spMkLst>
        </pc:spChg>
        <pc:spChg chg="add mod">
          <ac:chgData name="Shaibal Saha" userId="b190d146-612a-4436-b916-d10121b0f341" providerId="ADAL" clId="{55C09FD3-CE10-483B-8F02-77C491FFC10B}" dt="2026-08-30T20:02:09.965" v="36379" actId="255"/>
          <ac:spMkLst>
            <pc:docMk/>
            <pc:sldMk cId="2888118265" sldId="456"/>
            <ac:spMk id="49" creationId="{88487E02-16BA-44D4-3C40-6BB9252124BC}"/>
          </ac:spMkLst>
        </pc:spChg>
        <pc:spChg chg="mod">
          <ac:chgData name="Shaibal Saha" userId="b190d146-612a-4436-b916-d10121b0f341" providerId="ADAL" clId="{55C09FD3-CE10-483B-8F02-77C491FFC10B}" dt="2026-08-29T01:33:01.166" v="36241" actId="20577"/>
          <ac:spMkLst>
            <pc:docMk/>
            <pc:sldMk cId="2888118265" sldId="456"/>
            <ac:spMk id="178" creationId="{64E405CA-905D-AF1C-C6D4-BEF8350E8187}"/>
          </ac:spMkLst>
        </pc:spChg>
        <pc:picChg chg="del">
          <ac:chgData name="Shaibal Saha" userId="b190d146-612a-4436-b916-d10121b0f341" providerId="ADAL" clId="{55C09FD3-CE10-483B-8F02-77C491FFC10B}" dt="2026-08-29T01:33:40.973" v="36245" actId="478"/>
          <ac:picMkLst>
            <pc:docMk/>
            <pc:sldMk cId="2888118265" sldId="456"/>
            <ac:picMk id="3" creationId="{A5487DBF-C60F-199A-B3F9-010EFD411687}"/>
          </ac:picMkLst>
        </pc:picChg>
        <pc:picChg chg="add mod">
          <ac:chgData name="Shaibal Saha" userId="b190d146-612a-4436-b916-d10121b0f341" providerId="ADAL" clId="{55C09FD3-CE10-483B-8F02-77C491FFC10B}" dt="2026-08-29T01:34:02.521" v="36254" actId="1076"/>
          <ac:picMkLst>
            <pc:docMk/>
            <pc:sldMk cId="2888118265" sldId="456"/>
            <ac:picMk id="46" creationId="{9B65D2B6-617E-21C2-1AC7-4A1753BF780D}"/>
          </ac:picMkLst>
        </pc:picChg>
      </pc:sldChg>
      <pc:sldMasterChg chg="modSp mod delSldLayout modSldLayout">
        <pc:chgData name="Shaibal Saha" userId="b190d146-612a-4436-b916-d10121b0f341" providerId="ADAL" clId="{55C09FD3-CE10-483B-8F02-77C491FFC10B}" dt="2026-08-21T16:36:11.908" v="25955"/>
        <pc:sldMasterMkLst>
          <pc:docMk/>
          <pc:sldMasterMk cId="0" sldId="2147483648"/>
        </pc:sldMasterMkLst>
        <pc:spChg chg="mod">
          <ac:chgData name="Shaibal Saha" userId="b190d146-612a-4436-b916-d10121b0f341" providerId="ADAL" clId="{55C09FD3-CE10-483B-8F02-77C491FFC10B}" dt="2026-08-21T16:36:11.908" v="25955"/>
          <ac:spMkLst>
            <pc:docMk/>
            <pc:sldMasterMk cId="0" sldId="2147483648"/>
            <ac:spMk id="4" creationId="{00000000-0000-0000-0000-000000000000}"/>
          </ac:spMkLst>
        </pc:spChg>
        <pc:sldLayoutChg chg="addSp delSp modSp mod">
          <pc:chgData name="Shaibal Saha" userId="b190d146-612a-4436-b916-d10121b0f341" providerId="ADAL" clId="{55C09FD3-CE10-483B-8F02-77C491FFC10B}" dt="2026-08-21T16:35:36.746" v="25927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new mod addSldLayout">
        <pc:chgData name="Shaibal Saha" userId="b190d146-612a-4436-b916-d10121b0f341" providerId="ADAL" clId="{55C09FD3-CE10-483B-8F02-77C491FFC10B}" dt="2026-08-22T02:40:30.629" v="26884" actId="6938"/>
        <pc:sldMasterMkLst>
          <pc:docMk/>
          <pc:sldMasterMk cId="4063235986" sldId="2147483666"/>
        </pc:sldMasterMkLst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902442470" sldId="2147483667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9421156" sldId="2147483668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3304859840" sldId="2147483669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754823311" sldId="2147483670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00990199" sldId="2147483671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051410898" sldId="2147483672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59014582" sldId="2147483673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47534224" sldId="2147483674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049652576" sldId="2147483675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77868650" sldId="2147483676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78268899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35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AD39-9964-C318-7F05-9962FC246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0F8DC-C534-0513-8335-F3DE5FDE6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A82A4-2ADC-20E6-5DFF-BB3992D04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1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3A47-3B89-6373-685D-9FF8FD40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6B137-A3BD-31F1-9D39-C6E0E91D8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47DCA-0F2A-9E8C-3C05-FB8409A12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7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003CE-DCAD-4C33-1BCE-E2B5333C9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B81097-63D4-56BD-C7CD-E347919A1B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767C93-3E5A-59B5-7F6F-474FFFF6D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920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B8C1A-BF00-A842-3024-4C9D44650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62971F-C47D-AA38-7A0D-0947D3FAFA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315813-6BFC-9269-ED10-C340E55A3E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786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4CA29-FBB8-9CC9-70A6-6EEADCC9D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30A88C-0C02-8A77-8FA6-782AD3238A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5A54B-1428-8456-7E02-2F9DD1488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329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14E1F-0A1F-2A06-A515-C59D90FCF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13D6C7-9171-3ABD-34B5-6C4EE3040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649173-209B-761D-95C8-28EEE67381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007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7D4D3-40D7-E009-0E02-97323C00E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95AD0E-0CE9-43AC-46E1-7E2E7CDD9A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04453A-3C87-0E59-C52D-1723EE9F2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057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E890F-4431-4338-6B51-557C8147E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B5D2BB-7FBA-6DCF-78AF-8A5C17CA29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127DB6-42B7-0B7C-C9F8-E8D5E8A81D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87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129AF-4981-920B-0BC8-ABA96ACB2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667499-BA90-BE95-B940-9FFB20998E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54AA4-E093-A14A-CBB8-9F3BBB4650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470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78FF3-2391-FD7E-0F3F-8C9D8EC49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4425D3-B4C9-7BAE-4B06-4E5FFA5042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F77325-A599-7223-2628-E869C0BCD1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386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6FAC1-8D0E-2054-2B3A-09B489459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53D474-D450-BA98-BE0E-A68507FFF9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562AB2-354E-848B-D0FC-358109E6E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5756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47A53-BE11-6B1F-3452-4A3EAD7D1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31166D-AEF7-CE53-5E11-9F8641CC4E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A4608E-BA98-D6C7-5BC1-1DA1CF3EA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828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E471F-50A0-4FCC-DEC5-04DA55023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1F4835-7BAF-DE09-B0CA-28C1FC47D7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1448C6-C3D3-31F7-D397-442496F98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728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BF9C3-525E-9E58-4A31-B47949DA9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62F677-CEBC-0DA8-F0F3-77FFBED5FE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E0032B-EC12-5629-26FA-72F0D6B16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998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86488-1682-4C95-51D8-BEF1C6051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1EEB75-FFBA-8C29-54D4-9217423875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5B1D8F-A7B6-2FE3-737B-331B938F0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1257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C3B54-9811-40A1-E392-834476828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631968-A5DF-1483-D70F-E5A71A7767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AE0B3A-FE7B-9AF2-8B8A-A6319D56B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26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899E9-EDBA-5DED-968E-71DBB095F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05C234-1A26-5FBC-EFFC-4A31E53258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2C36BD-913F-88A7-2328-35258A9489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3834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FDFDB-7B6F-B085-4F89-2F04D7C56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F87BD7-35E6-5DED-B7F3-0BBB61D64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F2701E-4E87-6B19-C8C0-F6210D4CDF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6153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19C1D-06AD-62E4-C8B0-A08DB3E07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8D6D21-5736-7A1A-1894-CAB2AD4C48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21ABAD-00BE-EA48-C6F3-DA85FEEA1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0193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10BB-AD9B-256C-ADEC-D610B7AA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19846-84D5-914A-06D0-B25EAE83C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9A556-2EA3-1976-43A9-26E0BAFE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43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A4241-79B8-F81D-4A3E-18FE53DC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AB444-FF8D-0655-ADC0-A9ECDAFD0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CA1DA-7E60-3C98-EC5D-AD6926297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3787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800E-E077-DC53-4C3C-EE9BBEF1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ED2C4-9003-E7E8-9462-4E4F72F7B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E6E92-6679-74DD-FA2B-336F6493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6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>
                <a:solidFill>
                  <a:srgbClr val="867046"/>
                </a:solidFill>
              </a:defRPr>
            </a:lvl1pPr>
          </a:lstStyle>
          <a:p>
            <a:r>
              <a:t>Presentation Title</a:t>
            </a:r>
          </a:p>
        </p:txBody>
      </p:sp>
      <p:pic>
        <p:nvPicPr>
          <p:cNvPr id="15" name="oakland_university_logo-freelogovectors.png" descr="oakland_university_logo-freelogovecto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34" y="203204"/>
            <a:ext cx="1320289" cy="12657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uturistic, curved, white structure"/>
          <p:cNvSpPr>
            <a:spLocks noGrp="1"/>
          </p:cNvSpPr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se-up of a curved, white, layered pattern"/>
          <p:cNvSpPr>
            <a:spLocks noGrp="1"/>
          </p:cNvSpPr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2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lose-up of a curved, white, layered pattern"/>
          <p:cNvSpPr>
            <a:spLocks noGrp="1"/>
          </p:cNvSpPr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Close-up of a layered pattern of gray stone"/>
          <p:cNvSpPr>
            <a:spLocks noGrp="1"/>
          </p:cNvSpPr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Close-up of a white ribbed pattern"/>
          <p:cNvSpPr>
            <a:spLocks noGrp="1"/>
          </p:cNvSpPr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ngular, 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CCB5-CC9F-9871-2925-F011C1843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0C572-9A6C-7FBF-7E8C-67119009E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837F-0E9F-9C03-D058-EFF0EE1EA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E7E23-F69E-4221-BC04-F643E728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C16F9-18DC-5153-1E9B-1A007922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42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A8B3-5D3F-CCD4-B47C-83CB3BDC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C2D5-D904-D90A-A6FD-6235A4A21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823D-32BE-16DB-3FF9-DAA8F309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9CCB-40DB-C8E2-D48A-8D77BDCC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A179E-F059-6A2C-4DE2-1F3E412B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8702-EC8A-713A-1AA1-526C55BE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51ED0-4F9E-4E1E-7E7B-53A3B5B2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6E020-F880-094C-AE75-5EEC0358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BF3AA-EF64-2FBE-1D26-CF47D71E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91AE8-0D20-8F08-B0DA-6573A1CA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5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2BE6-D5A5-C04D-D208-73D2BF7A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8F66-2FF4-FF9A-B437-2234F0B7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AD4F-9CA1-9291-EFCF-DA15CA694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C9141-BA46-D58E-CB82-1FA69770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B4C14-7949-4192-FF52-80C3E8E9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1F798-8C30-A11B-4755-044E5742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23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C50E1-D13C-7C13-B1C6-5538E2B7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0F64-D7A9-DCC7-50A9-5CD2C83B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57095-8D80-6693-AE48-D0BFBB1EB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7A4F7-71AF-5564-238E-5D980A6A3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21E6D-0A66-02C3-D2BE-00CA69D59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A9F777-1650-2066-DFD0-B1555F4D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362B02-C575-5D97-2D52-FD6E8170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0983C-04A9-22BA-8FE9-16591AA0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9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89EF-DB66-C5DE-2BA6-01506B6D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73764-6388-586E-913E-9524A97F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92DE8-817C-D72D-E4EE-0C774FEE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DAF7-8459-B199-6B9E-DC3B58B3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10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93033-0363-BE7A-2B73-10C63B5F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39373-EE12-29ED-67D4-7837E6A7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31390-E244-224E-091B-AE8B7124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1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97C1-74CE-690C-380E-44344EEF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CA4CD-B5E6-45A4-FADD-B0A51AA4D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C42DD-E146-AB77-7DE8-0F9F2F181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71B0-AE20-29D5-CD58-1D3C262A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CE5FE-BCEB-06AD-3C62-AD65964B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C0C75-28C3-CB95-338C-73F6983C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34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943E-F675-9DAE-75C1-3D461361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7ED8D-55D5-7CA4-4A90-2016AFB25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5F6BE-9289-C028-900D-4DA24E75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8FED-5C7F-340E-631D-FDCACF0F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03A84-31F7-5869-7345-E29B7855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1D9C6-1459-902C-F88A-B98488B5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2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F73D-5ED1-1289-6FF6-5EBB8247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0DB0F-7746-A52A-6E5E-9FF97E451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DA0D0-55EC-DEAE-E1C9-47D557C2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10D1D-8025-06C8-CF65-38DC89F3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54EA8-4AA4-1BF3-04B6-C1C5A110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8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56964-2375-80C2-BD0A-1FCE9D43F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C087D5-8704-AD00-FAE8-1C29D7DA3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62D1F-9056-B05F-DF80-3F74D95A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2751-CBC5-2814-A81D-4984D85D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05C2-75CB-ECDA-4372-E7AC3945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Edge Intelligence Systems Lab"/>
          <p:cNvSpPr/>
          <p:nvPr/>
        </p:nvSpPr>
        <p:spPr>
          <a:xfrm>
            <a:off x="-47434" y="12963690"/>
            <a:ext cx="24478868" cy="78184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3200"/>
            </a:lvl1pPr>
          </a:lstStyle>
          <a:p>
            <a:r>
              <a:rPr lang="en-US" dirty="0"/>
              <a:t>Edge Computing: Systems and Applications</a:t>
            </a:r>
            <a:endParaRPr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hf hdr="0" ftr="0" dt="0"/>
  <p:txStyles>
    <p:titleStyle>
      <a:lvl1pPr marL="0" marR="0" indent="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1pPr>
      <a:lvl2pPr marL="0" marR="0" indent="457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2pPr>
      <a:lvl3pPr marL="0" marR="0" indent="914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3pPr>
      <a:lvl4pPr marL="0" marR="0" indent="1371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4pPr>
      <a:lvl5pPr marL="0" marR="0" indent="18288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5pPr>
      <a:lvl6pPr marL="0" marR="0" indent="22860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6pPr>
      <a:lvl7pPr marL="0" marR="0" indent="2743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7pPr>
      <a:lvl8pPr marL="0" marR="0" indent="3200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8pPr>
      <a:lvl9pPr marL="0" marR="0" indent="3657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9pPr>
    </p:titleStyle>
    <p:bodyStyle>
      <a:lvl1pPr marL="457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1pPr>
      <a:lvl2pPr marL="914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2pPr>
      <a:lvl3pPr marL="1371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3pPr>
      <a:lvl4pPr marL="1828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4pPr>
      <a:lvl5pPr marL="22860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5pPr>
      <a:lvl6pPr marL="2743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6pPr>
      <a:lvl7pPr marL="3200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7pPr>
      <a:lvl8pPr marL="3657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8pPr>
      <a:lvl9pPr marL="4114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24E5F-6D6A-3929-B854-896AB9BB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A807-F367-25E1-2299-12571548D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639B7-5390-16D1-135E-CB68D2AFB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7A3-69F3-5AFE-0F65-C499399A2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261DA-1A6E-6ABD-1E13-39EE68643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uthor and Date"/>
          <p:cNvSpPr txBox="1">
            <a:spLocks noGrp="1"/>
          </p:cNvSpPr>
          <p:nvPr>
            <p:ph type="body" idx="21"/>
          </p:nvPr>
        </p:nvSpPr>
        <p:spPr>
          <a:xfrm>
            <a:off x="222250" y="11672425"/>
            <a:ext cx="21971000" cy="114807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lbert Sans"/>
                <a:cs typeface="Arial" panose="020B0604020202020204" pitchFamily="34" charset="0"/>
                <a:sym typeface="Albert Sans"/>
              </a:rPr>
              <a:t>Topic: Low-rank approximation | HW-SW codesign | Lightweight Models | Training &amp; Inference</a:t>
            </a:r>
          </a:p>
        </p:txBody>
      </p:sp>
      <p:sp>
        <p:nvSpPr>
          <p:cNvPr id="174" name="Presentation Subtitle"/>
          <p:cNvSpPr txBox="1">
            <a:spLocks noGrp="1"/>
          </p:cNvSpPr>
          <p:nvPr>
            <p:ph type="subTitle" sz="quarter" idx="1"/>
          </p:nvPr>
        </p:nvSpPr>
        <p:spPr>
          <a:xfrm>
            <a:off x="722889" y="6239686"/>
            <a:ext cx="21971000" cy="2006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rPr lang="en-US" sz="45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4</a:t>
            </a:r>
          </a:p>
        </p:txBody>
      </p:sp>
      <p:sp>
        <p:nvSpPr>
          <p:cNvPr id="175" name="Presentation Title"/>
          <p:cNvSpPr txBox="1">
            <a:spLocks noGrp="1"/>
          </p:cNvSpPr>
          <p:nvPr>
            <p:ph type="ctrTitle"/>
          </p:nvPr>
        </p:nvSpPr>
        <p:spPr>
          <a:xfrm>
            <a:off x="1797963" y="2649565"/>
            <a:ext cx="21241789" cy="28201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Edge Intelligence III: Codesign &amp; Edge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BCFA5-EE15-952B-30FD-634E581CAB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8277C-E28C-D183-B098-179E7514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0023A3A-8D7A-32AE-6AF0-FE0B069966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7B202B-07C5-B695-5A1B-5AE317B9FF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7D6EB0-9678-59A3-6E03-B0F42633F49A}"/>
              </a:ext>
            </a:extLst>
          </p:cNvPr>
          <p:cNvSpPr txBox="1"/>
          <p:nvPr/>
        </p:nvSpPr>
        <p:spPr>
          <a:xfrm>
            <a:off x="720969" y="1612134"/>
            <a:ext cx="6412012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Low-Rank Approximation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ECAA8-8226-E03B-F816-BA24C094C46A}"/>
              </a:ext>
            </a:extLst>
          </p:cNvPr>
          <p:cNvSpPr txBox="1"/>
          <p:nvPr/>
        </p:nvSpPr>
        <p:spPr>
          <a:xfrm>
            <a:off x="1336914" y="2888780"/>
            <a:ext cx="593912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Factor big weight matrices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SVD &amp; rank intuition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Fewer params, less compute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C5D19-4F38-4635-B170-566481033841}"/>
              </a:ext>
            </a:extLst>
          </p:cNvPr>
          <p:cNvSpPr txBox="1"/>
          <p:nvPr/>
        </p:nvSpPr>
        <p:spPr>
          <a:xfrm>
            <a:off x="864159" y="6118240"/>
            <a:ext cx="4841069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HW-SW Codesign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177BB-5537-912C-0BB7-20092AB13451}"/>
              </a:ext>
            </a:extLst>
          </p:cNvPr>
          <p:cNvSpPr txBox="1"/>
          <p:nvPr/>
        </p:nvSpPr>
        <p:spPr>
          <a:xfrm>
            <a:off x="1489776" y="7350657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Co-develop model + chip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CODEBench</a:t>
            </a: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TransPIM</a:t>
            </a:r>
            <a:endParaRPr lang="en-US" sz="3200" dirty="0">
              <a:solidFill>
                <a:srgbClr val="55606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FPGA &amp; multimodal codesign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01C72-EDFA-36BB-B648-18AC6314D9D3}"/>
              </a:ext>
            </a:extLst>
          </p:cNvPr>
          <p:cNvSpPr txBox="1"/>
          <p:nvPr/>
        </p:nvSpPr>
        <p:spPr>
          <a:xfrm>
            <a:off x="8547866" y="1853688"/>
            <a:ext cx="5071901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Lightweight Models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2A0E34-7015-9A54-8B8E-F1B65190FD9B}"/>
              </a:ext>
            </a:extLst>
          </p:cNvPr>
          <p:cNvSpPr txBox="1"/>
          <p:nvPr/>
        </p:nvSpPr>
        <p:spPr>
          <a:xfrm>
            <a:off x="9298143" y="2997232"/>
            <a:ext cx="6487353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MobileNet</a:t>
            </a: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SqueezeNet</a:t>
            </a:r>
            <a:endParaRPr lang="en-US" sz="3200" dirty="0">
              <a:solidFill>
                <a:srgbClr val="55606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Tiny models: Bonsai, </a:t>
            </a: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FastGRNN</a:t>
            </a:r>
            <a:endParaRPr lang="en-US" sz="3200" dirty="0">
              <a:solidFill>
                <a:srgbClr val="55606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MobileViT</a:t>
            </a: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hybrids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B96B7-AD8E-E9A3-504F-389DC46ECAD3}"/>
              </a:ext>
            </a:extLst>
          </p:cNvPr>
          <p:cNvSpPr txBox="1"/>
          <p:nvPr/>
        </p:nvSpPr>
        <p:spPr>
          <a:xfrm>
            <a:off x="16854699" y="6385339"/>
            <a:ext cx="6132402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Summary &amp; Practice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4F83A-D2D9-F909-82F1-7A71B1382FE6}"/>
              </a:ext>
            </a:extLst>
          </p:cNvPr>
          <p:cNvSpPr txBox="1"/>
          <p:nvPr/>
        </p:nvSpPr>
        <p:spPr>
          <a:xfrm>
            <a:off x="8547866" y="6305374"/>
            <a:ext cx="6296596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Acceleration Techniques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5D064-3F67-D7D3-E31F-C446E28839EE}"/>
              </a:ext>
            </a:extLst>
          </p:cNvPr>
          <p:cNvSpPr txBox="1"/>
          <p:nvPr/>
        </p:nvSpPr>
        <p:spPr>
          <a:xfrm>
            <a:off x="9298143" y="7448918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Model simplification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Auto-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ViT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-Acc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ViA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FPGA accelerator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F8D5CA-E735-70D9-9F64-A5C9DE4B5C70}"/>
              </a:ext>
            </a:extLst>
          </p:cNvPr>
          <p:cNvSpPr txBox="1"/>
          <p:nvPr/>
        </p:nvSpPr>
        <p:spPr>
          <a:xfrm>
            <a:off x="16625970" y="1853688"/>
            <a:ext cx="549830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Training &amp; Inference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59BBAE-2F2E-9439-FA93-25534A162EB7}"/>
              </a:ext>
            </a:extLst>
          </p:cNvPr>
          <p:cNvSpPr txBox="1"/>
          <p:nvPr/>
        </p:nvSpPr>
        <p:spPr>
          <a:xfrm>
            <a:off x="17376247" y="2997232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Edge training architectures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CLONE collaborative learning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TensorRT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&amp; collaborative infer</a:t>
            </a:r>
          </a:p>
        </p:txBody>
      </p:sp>
    </p:spTree>
    <p:extLst>
      <p:ext uri="{BB962C8B-B14F-4D97-AF65-F5344CB8AC3E}">
        <p14:creationId xmlns:p14="http://schemas.microsoft.com/office/powerpoint/2010/main" val="23091702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D3475-A9CD-5CD4-163B-2AC042B7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495E7C0-F009-937B-9758-690E9421D2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Low-Rank Approximation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A7EE06-C9AD-209B-BFE3-625B0ACB07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B179DCE-B829-DCAB-582E-38C7BF94BB12}"/>
              </a:ext>
            </a:extLst>
          </p:cNvPr>
          <p:cNvSpPr/>
          <p:nvPr/>
        </p:nvSpPr>
        <p:spPr>
          <a:xfrm>
            <a:off x="15400798" y="2773245"/>
            <a:ext cx="6766560" cy="4297680"/>
          </a:xfrm>
          <a:prstGeom prst="roundRect">
            <a:avLst>
              <a:gd name="adj" fmla="val 4255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79140989-F6B9-6323-21FD-44E3BE5A49EA}"/>
              </a:ext>
            </a:extLst>
          </p:cNvPr>
          <p:cNvSpPr/>
          <p:nvPr/>
        </p:nvSpPr>
        <p:spPr>
          <a:xfrm>
            <a:off x="15857998" y="3230445"/>
            <a:ext cx="1280160" cy="12801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1">
            <a:extLst>
              <a:ext uri="{FF2B5EF4-FFF2-40B4-BE49-F238E27FC236}">
                <a16:creationId xmlns:a16="http://schemas.microsoft.com/office/drawing/2014/main" id="{255D6E6A-96F9-21F7-DDBD-AE0CEA260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5236" y="3537683"/>
            <a:ext cx="665683" cy="665683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6FA8EEAE-8F5D-11ED-7911-A4CDB27685EC}"/>
              </a:ext>
            </a:extLst>
          </p:cNvPr>
          <p:cNvSpPr txBox="1"/>
          <p:nvPr/>
        </p:nvSpPr>
        <p:spPr>
          <a:xfrm>
            <a:off x="17288119" y="3686306"/>
            <a:ext cx="4294931" cy="66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What is rank?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63713A98-5FEE-144A-8500-336B36F4F57F}"/>
              </a:ext>
            </a:extLst>
          </p:cNvPr>
          <p:cNvSpPr/>
          <p:nvPr/>
        </p:nvSpPr>
        <p:spPr>
          <a:xfrm>
            <a:off x="15400798" y="7436685"/>
            <a:ext cx="676656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8C52D9D0-F997-7C85-A5A5-288D2667D5E4}"/>
              </a:ext>
            </a:extLst>
          </p:cNvPr>
          <p:cNvSpPr txBox="1"/>
          <p:nvPr/>
        </p:nvSpPr>
        <p:spPr>
          <a:xfrm>
            <a:off x="15675118" y="7436685"/>
            <a:ext cx="63093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Denton et al.  </a:t>
            </a: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SVD on FC layers → 3× conv speedup, &lt;1% precision loss.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12446718-320B-EE30-7A21-A0EB1E86D085}"/>
              </a:ext>
            </a:extLst>
          </p:cNvPr>
          <p:cNvSpPr/>
          <p:nvPr/>
        </p:nvSpPr>
        <p:spPr>
          <a:xfrm>
            <a:off x="15400798" y="8753421"/>
            <a:ext cx="676656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BBBA852-C589-F4A1-EA33-8576D19983A5}"/>
              </a:ext>
            </a:extLst>
          </p:cNvPr>
          <p:cNvSpPr txBox="1"/>
          <p:nvPr/>
        </p:nvSpPr>
        <p:spPr>
          <a:xfrm>
            <a:off x="15675118" y="8753421"/>
            <a:ext cx="63093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Denil et al</a:t>
            </a: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  </a:t>
            </a: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Low-rank cuts the number of dynamic parameters.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60558B02-4A0B-0F0D-3A31-82B370A80D8A}"/>
              </a:ext>
            </a:extLst>
          </p:cNvPr>
          <p:cNvSpPr/>
          <p:nvPr/>
        </p:nvSpPr>
        <p:spPr>
          <a:xfrm>
            <a:off x="15400798" y="10070157"/>
            <a:ext cx="676656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4EF31035-3173-1F60-0020-6600BBF9129C}"/>
              </a:ext>
            </a:extLst>
          </p:cNvPr>
          <p:cNvSpPr txBox="1"/>
          <p:nvPr/>
        </p:nvSpPr>
        <p:spPr>
          <a:xfrm>
            <a:off x="15675118" y="10070157"/>
            <a:ext cx="63093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Sainath et al</a:t>
            </a: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  </a:t>
            </a: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Low-rank factorization on the final DNN layer for acoustic models.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8D9AD5-6C7E-06E5-4AA6-D22CFE020A3E}"/>
              </a:ext>
            </a:extLst>
          </p:cNvPr>
          <p:cNvSpPr txBox="1"/>
          <p:nvPr/>
        </p:nvSpPr>
        <p:spPr>
          <a:xfrm>
            <a:off x="15857998" y="4086456"/>
            <a:ext cx="6126480" cy="2705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number of linearly independent rows/columns — a measure of how much unique information a matrix holds. Correlated rows → low rank → compressible.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2B59E3-5821-213F-5005-2BEF3D38831F}"/>
              </a:ext>
            </a:extLst>
          </p:cNvPr>
          <p:cNvSpPr/>
          <p:nvPr/>
        </p:nvSpPr>
        <p:spPr>
          <a:xfrm>
            <a:off x="782596" y="34184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1303F9-5378-C996-1DDA-CAB2CA5809D7}"/>
              </a:ext>
            </a:extLst>
          </p:cNvPr>
          <p:cNvSpPr/>
          <p:nvPr/>
        </p:nvSpPr>
        <p:spPr>
          <a:xfrm>
            <a:off x="1396820" y="34184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727491-452F-AF49-DB18-A7DED16F29F7}"/>
              </a:ext>
            </a:extLst>
          </p:cNvPr>
          <p:cNvSpPr/>
          <p:nvPr/>
        </p:nvSpPr>
        <p:spPr>
          <a:xfrm>
            <a:off x="2013228" y="34184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1B1928-B5E0-6E8E-11A2-32BEC544918C}"/>
              </a:ext>
            </a:extLst>
          </p:cNvPr>
          <p:cNvSpPr/>
          <p:nvPr/>
        </p:nvSpPr>
        <p:spPr>
          <a:xfrm>
            <a:off x="2627452" y="34184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678C74-3AF6-A8EE-62FF-8BA3E35B8727}"/>
              </a:ext>
            </a:extLst>
          </p:cNvPr>
          <p:cNvSpPr/>
          <p:nvPr/>
        </p:nvSpPr>
        <p:spPr>
          <a:xfrm>
            <a:off x="3250539" y="34184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1F551CC-B0BF-DF81-8924-FDF927F150BD}"/>
              </a:ext>
            </a:extLst>
          </p:cNvPr>
          <p:cNvSpPr/>
          <p:nvPr/>
        </p:nvSpPr>
        <p:spPr>
          <a:xfrm>
            <a:off x="3864763" y="34184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BC6DC87-E845-B562-43C6-AFD9796F3C90}"/>
              </a:ext>
            </a:extLst>
          </p:cNvPr>
          <p:cNvSpPr/>
          <p:nvPr/>
        </p:nvSpPr>
        <p:spPr>
          <a:xfrm>
            <a:off x="782596" y="40342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1FED5CA-0934-ABB5-55B9-2AD8D72EF636}"/>
              </a:ext>
            </a:extLst>
          </p:cNvPr>
          <p:cNvSpPr/>
          <p:nvPr/>
        </p:nvSpPr>
        <p:spPr>
          <a:xfrm>
            <a:off x="1396820" y="40342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5F68C6E-0F54-6C1A-ED17-F25D4EB14222}"/>
              </a:ext>
            </a:extLst>
          </p:cNvPr>
          <p:cNvSpPr/>
          <p:nvPr/>
        </p:nvSpPr>
        <p:spPr>
          <a:xfrm>
            <a:off x="2013228" y="40342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F347384-53FA-A799-62F3-D86DE278CF3A}"/>
              </a:ext>
            </a:extLst>
          </p:cNvPr>
          <p:cNvSpPr/>
          <p:nvPr/>
        </p:nvSpPr>
        <p:spPr>
          <a:xfrm>
            <a:off x="2627452" y="40342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43F1A31-A631-245E-6D78-CBFBE10D1E3E}"/>
              </a:ext>
            </a:extLst>
          </p:cNvPr>
          <p:cNvSpPr/>
          <p:nvPr/>
        </p:nvSpPr>
        <p:spPr>
          <a:xfrm>
            <a:off x="3250539" y="40342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D0094B1B-7E33-FAC1-89D6-5D4224203710}"/>
              </a:ext>
            </a:extLst>
          </p:cNvPr>
          <p:cNvSpPr/>
          <p:nvPr/>
        </p:nvSpPr>
        <p:spPr>
          <a:xfrm>
            <a:off x="3864763" y="40342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6137F20E-0E38-6C85-6678-FD6618269795}"/>
              </a:ext>
            </a:extLst>
          </p:cNvPr>
          <p:cNvSpPr/>
          <p:nvPr/>
        </p:nvSpPr>
        <p:spPr>
          <a:xfrm>
            <a:off x="780412" y="46500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6BBED204-3625-280F-3823-B6D9ECB56593}"/>
              </a:ext>
            </a:extLst>
          </p:cNvPr>
          <p:cNvSpPr/>
          <p:nvPr/>
        </p:nvSpPr>
        <p:spPr>
          <a:xfrm>
            <a:off x="1394636" y="46500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F8584CE-2A8C-C3CE-D336-0B6E0984E643}"/>
              </a:ext>
            </a:extLst>
          </p:cNvPr>
          <p:cNvSpPr/>
          <p:nvPr/>
        </p:nvSpPr>
        <p:spPr>
          <a:xfrm>
            <a:off x="2011044" y="46500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E3427F9D-8B78-65BC-8BD2-4E94A62A577E}"/>
              </a:ext>
            </a:extLst>
          </p:cNvPr>
          <p:cNvSpPr/>
          <p:nvPr/>
        </p:nvSpPr>
        <p:spPr>
          <a:xfrm>
            <a:off x="2625268" y="46500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13BB10B-A043-E7CE-DC85-A14FE66F116A}"/>
              </a:ext>
            </a:extLst>
          </p:cNvPr>
          <p:cNvSpPr/>
          <p:nvPr/>
        </p:nvSpPr>
        <p:spPr>
          <a:xfrm>
            <a:off x="3248355" y="46500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A4DE3EAA-6727-7824-6410-A4876E713A51}"/>
              </a:ext>
            </a:extLst>
          </p:cNvPr>
          <p:cNvSpPr/>
          <p:nvPr/>
        </p:nvSpPr>
        <p:spPr>
          <a:xfrm>
            <a:off x="3862579" y="46500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680DAF56-658D-A09E-FC2A-A36FC517A2A4}"/>
              </a:ext>
            </a:extLst>
          </p:cNvPr>
          <p:cNvSpPr/>
          <p:nvPr/>
        </p:nvSpPr>
        <p:spPr>
          <a:xfrm>
            <a:off x="780412" y="52659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49BE9684-91A2-8747-52F4-04DD24EA8144}"/>
              </a:ext>
            </a:extLst>
          </p:cNvPr>
          <p:cNvSpPr/>
          <p:nvPr/>
        </p:nvSpPr>
        <p:spPr>
          <a:xfrm>
            <a:off x="1394636" y="52659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A6A7DFA2-61CE-EA9A-76EF-89C05A57499C}"/>
              </a:ext>
            </a:extLst>
          </p:cNvPr>
          <p:cNvSpPr/>
          <p:nvPr/>
        </p:nvSpPr>
        <p:spPr>
          <a:xfrm>
            <a:off x="2011044" y="52659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7BB73101-FFD6-A6AB-36A0-A980148F50E7}"/>
              </a:ext>
            </a:extLst>
          </p:cNvPr>
          <p:cNvSpPr/>
          <p:nvPr/>
        </p:nvSpPr>
        <p:spPr>
          <a:xfrm>
            <a:off x="2625268" y="52659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6B4867BE-FCFE-D318-C6FF-975DDDF1510D}"/>
              </a:ext>
            </a:extLst>
          </p:cNvPr>
          <p:cNvSpPr/>
          <p:nvPr/>
        </p:nvSpPr>
        <p:spPr>
          <a:xfrm>
            <a:off x="3248355" y="52659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8FB4E7E-6081-EEE7-8C88-40DC2B428E19}"/>
              </a:ext>
            </a:extLst>
          </p:cNvPr>
          <p:cNvSpPr/>
          <p:nvPr/>
        </p:nvSpPr>
        <p:spPr>
          <a:xfrm>
            <a:off x="3862579" y="52659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B077B824-DFEC-1EBD-4D35-11DFE7AD658B}"/>
              </a:ext>
            </a:extLst>
          </p:cNvPr>
          <p:cNvSpPr/>
          <p:nvPr/>
        </p:nvSpPr>
        <p:spPr>
          <a:xfrm>
            <a:off x="778228" y="58817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2EBA3EBF-1C44-5ADC-1D3B-4889A87FBFCE}"/>
              </a:ext>
            </a:extLst>
          </p:cNvPr>
          <p:cNvSpPr/>
          <p:nvPr/>
        </p:nvSpPr>
        <p:spPr>
          <a:xfrm>
            <a:off x="1392452" y="58817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CB15DA9E-FD2B-D507-1AD3-4D6E51E02571}"/>
              </a:ext>
            </a:extLst>
          </p:cNvPr>
          <p:cNvSpPr/>
          <p:nvPr/>
        </p:nvSpPr>
        <p:spPr>
          <a:xfrm>
            <a:off x="2008860" y="58817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327D6228-0244-4015-3EBC-A2806C774913}"/>
              </a:ext>
            </a:extLst>
          </p:cNvPr>
          <p:cNvSpPr/>
          <p:nvPr/>
        </p:nvSpPr>
        <p:spPr>
          <a:xfrm>
            <a:off x="2623084" y="58817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C386A293-AF39-AC1E-5F89-FE4DE90B63F1}"/>
              </a:ext>
            </a:extLst>
          </p:cNvPr>
          <p:cNvSpPr/>
          <p:nvPr/>
        </p:nvSpPr>
        <p:spPr>
          <a:xfrm>
            <a:off x="3246171" y="58817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3B7B6798-86EC-FB8C-D3CC-A0E9BF70791C}"/>
              </a:ext>
            </a:extLst>
          </p:cNvPr>
          <p:cNvSpPr/>
          <p:nvPr/>
        </p:nvSpPr>
        <p:spPr>
          <a:xfrm>
            <a:off x="3860395" y="58817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6D973A46-D06E-DE49-F9E5-A524AC354C2E}"/>
              </a:ext>
            </a:extLst>
          </p:cNvPr>
          <p:cNvSpPr/>
          <p:nvPr/>
        </p:nvSpPr>
        <p:spPr>
          <a:xfrm>
            <a:off x="7408525" y="337944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CF1340E3-BA97-EE83-124C-9A3BB60672B8}"/>
              </a:ext>
            </a:extLst>
          </p:cNvPr>
          <p:cNvSpPr/>
          <p:nvPr/>
        </p:nvSpPr>
        <p:spPr>
          <a:xfrm>
            <a:off x="8022749" y="337944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D90FB292-B64C-63B4-DA7B-74077639674A}"/>
              </a:ext>
            </a:extLst>
          </p:cNvPr>
          <p:cNvSpPr/>
          <p:nvPr/>
        </p:nvSpPr>
        <p:spPr>
          <a:xfrm>
            <a:off x="7408525" y="399526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C8AE177B-35D1-B067-5E59-B08F67AF47E3}"/>
              </a:ext>
            </a:extLst>
          </p:cNvPr>
          <p:cNvSpPr/>
          <p:nvPr/>
        </p:nvSpPr>
        <p:spPr>
          <a:xfrm>
            <a:off x="8022749" y="399526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996761F5-3CEC-1696-A1CB-58209A7DD2E2}"/>
              </a:ext>
            </a:extLst>
          </p:cNvPr>
          <p:cNvSpPr/>
          <p:nvPr/>
        </p:nvSpPr>
        <p:spPr>
          <a:xfrm>
            <a:off x="7406341" y="461108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67D02CA8-FCD3-D493-92A8-616449FDACFD}"/>
              </a:ext>
            </a:extLst>
          </p:cNvPr>
          <p:cNvSpPr/>
          <p:nvPr/>
        </p:nvSpPr>
        <p:spPr>
          <a:xfrm>
            <a:off x="8020565" y="461108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BC5F836E-C0FC-D081-B1F3-90C695541616}"/>
              </a:ext>
            </a:extLst>
          </p:cNvPr>
          <p:cNvSpPr/>
          <p:nvPr/>
        </p:nvSpPr>
        <p:spPr>
          <a:xfrm>
            <a:off x="7406341" y="522690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8BC51BFF-FA54-16A7-3503-53FC44F1FA64}"/>
              </a:ext>
            </a:extLst>
          </p:cNvPr>
          <p:cNvSpPr/>
          <p:nvPr/>
        </p:nvSpPr>
        <p:spPr>
          <a:xfrm>
            <a:off x="8020565" y="522690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B82D31F1-E365-9921-EC5F-AFECA06518ED}"/>
              </a:ext>
            </a:extLst>
          </p:cNvPr>
          <p:cNvSpPr/>
          <p:nvPr/>
        </p:nvSpPr>
        <p:spPr>
          <a:xfrm>
            <a:off x="7404157" y="584272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E5BEA6DA-F3E5-9492-1D7B-21CF0572FCB7}"/>
              </a:ext>
            </a:extLst>
          </p:cNvPr>
          <p:cNvSpPr/>
          <p:nvPr/>
        </p:nvSpPr>
        <p:spPr>
          <a:xfrm>
            <a:off x="8018381" y="584272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48620E97-59D1-CDD8-48FF-09B610A49D30}"/>
              </a:ext>
            </a:extLst>
          </p:cNvPr>
          <p:cNvSpPr/>
          <p:nvPr/>
        </p:nvSpPr>
        <p:spPr>
          <a:xfrm>
            <a:off x="7408525" y="645854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88ED4F54-2187-E079-1B45-5AEBF49D55F9}"/>
              </a:ext>
            </a:extLst>
          </p:cNvPr>
          <p:cNvSpPr/>
          <p:nvPr/>
        </p:nvSpPr>
        <p:spPr>
          <a:xfrm>
            <a:off x="8022749" y="645854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5E873846-6FBA-D179-A9E5-E87D3FBD2C94}"/>
              </a:ext>
            </a:extLst>
          </p:cNvPr>
          <p:cNvSpPr/>
          <p:nvPr/>
        </p:nvSpPr>
        <p:spPr>
          <a:xfrm>
            <a:off x="775916" y="6477204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4E35C064-79CF-D04D-CB22-227CAE7FBC6B}"/>
              </a:ext>
            </a:extLst>
          </p:cNvPr>
          <p:cNvSpPr/>
          <p:nvPr/>
        </p:nvSpPr>
        <p:spPr>
          <a:xfrm>
            <a:off x="1390140" y="6477204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E56FEB87-411C-D42F-9DC4-1451CF720C73}"/>
              </a:ext>
            </a:extLst>
          </p:cNvPr>
          <p:cNvSpPr/>
          <p:nvPr/>
        </p:nvSpPr>
        <p:spPr>
          <a:xfrm>
            <a:off x="2006548" y="6477204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93FBFC86-AAE8-9184-E3C9-CB0732CC5C7A}"/>
              </a:ext>
            </a:extLst>
          </p:cNvPr>
          <p:cNvSpPr/>
          <p:nvPr/>
        </p:nvSpPr>
        <p:spPr>
          <a:xfrm>
            <a:off x="2620772" y="6477204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2871417D-6124-9EA7-4621-283CDE4F9DF4}"/>
              </a:ext>
            </a:extLst>
          </p:cNvPr>
          <p:cNvSpPr/>
          <p:nvPr/>
        </p:nvSpPr>
        <p:spPr>
          <a:xfrm>
            <a:off x="3243859" y="6477204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B78F2A78-22A3-8082-61ED-9445F883FE99}"/>
              </a:ext>
            </a:extLst>
          </p:cNvPr>
          <p:cNvSpPr/>
          <p:nvPr/>
        </p:nvSpPr>
        <p:spPr>
          <a:xfrm>
            <a:off x="3858083" y="6477204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0237952B-FE27-7AFA-2E0D-1920BCF7DA54}"/>
              </a:ext>
            </a:extLst>
          </p:cNvPr>
          <p:cNvSpPr/>
          <p:nvPr/>
        </p:nvSpPr>
        <p:spPr>
          <a:xfrm>
            <a:off x="10447068" y="491899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B2511367-230D-F6F2-56B0-B7E11DC3F86B}"/>
              </a:ext>
            </a:extLst>
          </p:cNvPr>
          <p:cNvSpPr/>
          <p:nvPr/>
        </p:nvSpPr>
        <p:spPr>
          <a:xfrm>
            <a:off x="11061292" y="491899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17A01291-61A4-35CC-1E28-ED600EAE7609}"/>
              </a:ext>
            </a:extLst>
          </p:cNvPr>
          <p:cNvSpPr/>
          <p:nvPr/>
        </p:nvSpPr>
        <p:spPr>
          <a:xfrm>
            <a:off x="11677700" y="491899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6ED47518-9BBA-330F-4E89-CB5AFA68433C}"/>
              </a:ext>
            </a:extLst>
          </p:cNvPr>
          <p:cNvSpPr/>
          <p:nvPr/>
        </p:nvSpPr>
        <p:spPr>
          <a:xfrm>
            <a:off x="12291924" y="491899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9A95B05E-4F98-E922-4853-7C5C03566793}"/>
              </a:ext>
            </a:extLst>
          </p:cNvPr>
          <p:cNvSpPr/>
          <p:nvPr/>
        </p:nvSpPr>
        <p:spPr>
          <a:xfrm>
            <a:off x="12915011" y="491899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6ADBBDEE-891A-2F54-E824-E9D5751A2888}"/>
              </a:ext>
            </a:extLst>
          </p:cNvPr>
          <p:cNvSpPr/>
          <p:nvPr/>
        </p:nvSpPr>
        <p:spPr>
          <a:xfrm>
            <a:off x="13529235" y="491899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570EE41E-9353-0087-34A6-5DBE76C90C8D}"/>
              </a:ext>
            </a:extLst>
          </p:cNvPr>
          <p:cNvSpPr/>
          <p:nvPr/>
        </p:nvSpPr>
        <p:spPr>
          <a:xfrm>
            <a:off x="10447068" y="553481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0C8ACC22-0BBF-7EA6-9650-B9AF3CA4C72B}"/>
              </a:ext>
            </a:extLst>
          </p:cNvPr>
          <p:cNvSpPr/>
          <p:nvPr/>
        </p:nvSpPr>
        <p:spPr>
          <a:xfrm>
            <a:off x="11061292" y="553481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5E7E7C89-4025-D83A-DFBB-EC529FC68EA7}"/>
              </a:ext>
            </a:extLst>
          </p:cNvPr>
          <p:cNvSpPr/>
          <p:nvPr/>
        </p:nvSpPr>
        <p:spPr>
          <a:xfrm>
            <a:off x="11677700" y="553481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7FAD0FE0-F0DC-A2DC-B38D-4224B70822F7}"/>
              </a:ext>
            </a:extLst>
          </p:cNvPr>
          <p:cNvSpPr/>
          <p:nvPr/>
        </p:nvSpPr>
        <p:spPr>
          <a:xfrm>
            <a:off x="12291924" y="553481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FD484A51-B890-607A-1E05-4200B16A4F09}"/>
              </a:ext>
            </a:extLst>
          </p:cNvPr>
          <p:cNvSpPr/>
          <p:nvPr/>
        </p:nvSpPr>
        <p:spPr>
          <a:xfrm>
            <a:off x="12915011" y="553481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A7BD64BF-8CD7-4337-719C-4DC5AC7199F4}"/>
              </a:ext>
            </a:extLst>
          </p:cNvPr>
          <p:cNvSpPr/>
          <p:nvPr/>
        </p:nvSpPr>
        <p:spPr>
          <a:xfrm>
            <a:off x="13529235" y="5534813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50" name="Multiplication Sign 249">
            <a:extLst>
              <a:ext uri="{FF2B5EF4-FFF2-40B4-BE49-F238E27FC236}">
                <a16:creationId xmlns:a16="http://schemas.microsoft.com/office/drawing/2014/main" id="{4D3A3BF2-B741-BDCD-68D5-3104692D100E}"/>
              </a:ext>
            </a:extLst>
          </p:cNvPr>
          <p:cNvSpPr/>
          <p:nvPr/>
        </p:nvSpPr>
        <p:spPr>
          <a:xfrm>
            <a:off x="9251197" y="5131447"/>
            <a:ext cx="738671" cy="750276"/>
          </a:xfrm>
          <a:prstGeom prst="mathMultiply">
            <a:avLst/>
          </a:prstGeom>
          <a:solidFill>
            <a:schemeClr val="bg1"/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67C7663D-3C6D-ECD5-E101-21646D611CCB}"/>
              </a:ext>
            </a:extLst>
          </p:cNvPr>
          <p:cNvCxnSpPr/>
          <p:nvPr/>
        </p:nvCxnSpPr>
        <p:spPr>
          <a:xfrm>
            <a:off x="4907315" y="5265902"/>
            <a:ext cx="2052734" cy="0"/>
          </a:xfrm>
          <a:prstGeom prst="straightConnector1">
            <a:avLst/>
          </a:prstGeom>
          <a:noFill/>
          <a:ln w="76200" cap="flat">
            <a:solidFill>
              <a:schemeClr val="accent4">
                <a:lumMod val="5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53" name="TextBox 252">
            <a:extLst>
              <a:ext uri="{FF2B5EF4-FFF2-40B4-BE49-F238E27FC236}">
                <a16:creationId xmlns:a16="http://schemas.microsoft.com/office/drawing/2014/main" id="{57AE4995-051D-018E-DE9A-CD5861BF9C32}"/>
              </a:ext>
            </a:extLst>
          </p:cNvPr>
          <p:cNvSpPr txBox="1"/>
          <p:nvPr/>
        </p:nvSpPr>
        <p:spPr>
          <a:xfrm>
            <a:off x="879434" y="1757978"/>
            <a:ext cx="2920671" cy="11054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Original weight W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8D9A2B87-8FB1-2272-9E83-798940764A05}"/>
              </a:ext>
            </a:extLst>
          </p:cNvPr>
          <p:cNvSpPr txBox="1"/>
          <p:nvPr/>
        </p:nvSpPr>
        <p:spPr>
          <a:xfrm>
            <a:off x="918651" y="2207140"/>
            <a:ext cx="3417602" cy="10746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 x n full rank | dense 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C8F7F8B7-D5D3-66DE-58DD-0D4FADE3E140}"/>
              </a:ext>
            </a:extLst>
          </p:cNvPr>
          <p:cNvSpPr txBox="1"/>
          <p:nvPr/>
        </p:nvSpPr>
        <p:spPr>
          <a:xfrm>
            <a:off x="1284799" y="7206368"/>
            <a:ext cx="2933856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 . n parameters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D03F88EB-50B9-F5A4-4441-41EB01602BEB}"/>
              </a:ext>
            </a:extLst>
          </p:cNvPr>
          <p:cNvSpPr txBox="1"/>
          <p:nvPr/>
        </p:nvSpPr>
        <p:spPr>
          <a:xfrm>
            <a:off x="7804180" y="7112981"/>
            <a:ext cx="522405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U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1842894C-E5E1-4F8A-E87A-F24C120DE5FA}"/>
              </a:ext>
            </a:extLst>
          </p:cNvPr>
          <p:cNvSpPr txBox="1"/>
          <p:nvPr/>
        </p:nvSpPr>
        <p:spPr>
          <a:xfrm>
            <a:off x="7515699" y="7387382"/>
            <a:ext cx="100536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 x k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817BBC3C-AAD9-08E0-459C-30622FC9DCC9}"/>
              </a:ext>
            </a:extLst>
          </p:cNvPr>
          <p:cNvSpPr txBox="1"/>
          <p:nvPr/>
        </p:nvSpPr>
        <p:spPr>
          <a:xfrm>
            <a:off x="12077723" y="6202803"/>
            <a:ext cx="522405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V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D7830FE8-43DA-67F4-3BCE-3B134B1683C4}"/>
              </a:ext>
            </a:extLst>
          </p:cNvPr>
          <p:cNvSpPr txBox="1"/>
          <p:nvPr/>
        </p:nvSpPr>
        <p:spPr>
          <a:xfrm>
            <a:off x="11789242" y="6477204"/>
            <a:ext cx="100536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 x n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35C36433-F693-CF42-B3DD-8283F9285A98}"/>
              </a:ext>
            </a:extLst>
          </p:cNvPr>
          <p:cNvSpPr txBox="1"/>
          <p:nvPr/>
        </p:nvSpPr>
        <p:spPr>
          <a:xfrm>
            <a:off x="10412273" y="7200741"/>
            <a:ext cx="3968825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k (m + n) parameters 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F7F1F8D5-D89F-663C-5D70-872676EB2F13}"/>
              </a:ext>
            </a:extLst>
          </p:cNvPr>
          <p:cNvSpPr txBox="1"/>
          <p:nvPr/>
        </p:nvSpPr>
        <p:spPr>
          <a:xfrm>
            <a:off x="5691146" y="4650082"/>
            <a:ext cx="616408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≈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DD30C04B-BFDF-9AE3-F484-F7501E0BCBC1}"/>
              </a:ext>
            </a:extLst>
          </p:cNvPr>
          <p:cNvSpPr txBox="1"/>
          <p:nvPr/>
        </p:nvSpPr>
        <p:spPr>
          <a:xfrm>
            <a:off x="8835105" y="1717357"/>
            <a:ext cx="3718967" cy="11054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Low-rank factors U x V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CB88DBA6-20A5-EED9-6ACC-D005B1690F1C}"/>
              </a:ext>
            </a:extLst>
          </p:cNvPr>
          <p:cNvSpPr txBox="1"/>
          <p:nvPr/>
        </p:nvSpPr>
        <p:spPr>
          <a:xfrm>
            <a:off x="9352017" y="2144569"/>
            <a:ext cx="3024867" cy="10746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Rank k &lt;&lt; min(m, n)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277" name="Rectangle: Rounded Corners 276">
            <a:extLst>
              <a:ext uri="{FF2B5EF4-FFF2-40B4-BE49-F238E27FC236}">
                <a16:creationId xmlns:a16="http://schemas.microsoft.com/office/drawing/2014/main" id="{9B739AA0-6BFC-F33F-FBA8-8965A9711D43}"/>
              </a:ext>
            </a:extLst>
          </p:cNvPr>
          <p:cNvSpPr/>
          <p:nvPr/>
        </p:nvSpPr>
        <p:spPr>
          <a:xfrm>
            <a:off x="577910" y="2207140"/>
            <a:ext cx="13883952" cy="5745979"/>
          </a:xfrm>
          <a:prstGeom prst="roundRect">
            <a:avLst>
              <a:gd name="adj" fmla="val 3676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3310F62D-E1C1-5075-D10E-E458295AEB94}"/>
              </a:ext>
            </a:extLst>
          </p:cNvPr>
          <p:cNvSpPr txBox="1"/>
          <p:nvPr/>
        </p:nvSpPr>
        <p:spPr>
          <a:xfrm>
            <a:off x="2202847" y="7705444"/>
            <a:ext cx="9828011" cy="1197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Decompose one big multiplication into two small ones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7F01CC46-E25E-3389-5B1D-C11B209310F6}"/>
              </a:ext>
            </a:extLst>
          </p:cNvPr>
          <p:cNvSpPr txBox="1"/>
          <p:nvPr/>
        </p:nvSpPr>
        <p:spPr>
          <a:xfrm>
            <a:off x="1079334" y="8405376"/>
            <a:ext cx="12448060" cy="15670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Correlated rows mean W is effectively low-rank- SVD or factorization recovers it, cutting compute.</a:t>
            </a:r>
          </a:p>
        </p:txBody>
      </p:sp>
      <p:sp>
        <p:nvSpPr>
          <p:cNvPr id="286" name="Rectangle: Rounded Corners 285">
            <a:extLst>
              <a:ext uri="{FF2B5EF4-FFF2-40B4-BE49-F238E27FC236}">
                <a16:creationId xmlns:a16="http://schemas.microsoft.com/office/drawing/2014/main" id="{58EC8AB3-F6D7-D287-AC49-ECFFB7C45ABD}"/>
              </a:ext>
            </a:extLst>
          </p:cNvPr>
          <p:cNvSpPr/>
          <p:nvPr/>
        </p:nvSpPr>
        <p:spPr>
          <a:xfrm>
            <a:off x="775916" y="8142762"/>
            <a:ext cx="13530410" cy="1976781"/>
          </a:xfrm>
          <a:prstGeom prst="roundRect">
            <a:avLst/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C3130575-B62B-33E6-24FB-7D58B2C9C98F}"/>
              </a:ext>
            </a:extLst>
          </p:cNvPr>
          <p:cNvSpPr txBox="1"/>
          <p:nvPr/>
        </p:nvSpPr>
        <p:spPr>
          <a:xfrm>
            <a:off x="886114" y="11076109"/>
            <a:ext cx="23121741" cy="1872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4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Emily L Denton et al. "Exploiting linear structure within convolutional networks for efficient evaluation". In: Advances in Neural Information Processing Systems 27 (2014).</a:t>
            </a:r>
          </a:p>
          <a:p>
            <a:pPr>
              <a:spcBef>
                <a:spcPts val="14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Misha Denil et al. "Predicting parameters in deep learning". In: Advances in Neural Information Processing Systems 26 (2013).</a:t>
            </a:r>
          </a:p>
          <a:p>
            <a:pPr>
              <a:spcBef>
                <a:spcPts val="14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Tara N Sainath et al. "Low-rank matrix factorization for deep neural network training with high-dimensional output targets". In: 2013 IEEE International Conference on Acoustics, Speech and Signal Processing. IEEE. 2013, pp. 6655–6659.</a:t>
            </a: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53062B11-D518-1984-E8B8-C4953F8C8F78}"/>
              </a:ext>
            </a:extLst>
          </p:cNvPr>
          <p:cNvSpPr txBox="1">
            <a:spLocks noGrp="1"/>
          </p:cNvSpPr>
          <p:nvPr/>
        </p:nvSpPr>
        <p:spPr bwMode="auto">
          <a:xfrm>
            <a:off x="571230" y="1508763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 the Weight Matrix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984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51D54-0402-D4C8-8C78-30076EE33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81934B9-BA0D-878A-EC9D-C3C091166E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Low-Rank Approximation: Singular Value Decomposition (SVD) 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AA08B8-32BC-09B2-6469-0FA809FF2F7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70462E6B-7FFC-4705-D3F3-D7D727C506C2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32258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SVD provides fewer parameters with less compute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A3B515AC-F127-1E7D-8F3A-53323FEB7881}"/>
              </a:ext>
            </a:extLst>
          </p:cNvPr>
          <p:cNvSpPr/>
          <p:nvPr/>
        </p:nvSpPr>
        <p:spPr>
          <a:xfrm>
            <a:off x="782596" y="38783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32BB6E4-32C7-5CED-EC3B-B2204DB865FF}"/>
              </a:ext>
            </a:extLst>
          </p:cNvPr>
          <p:cNvSpPr/>
          <p:nvPr/>
        </p:nvSpPr>
        <p:spPr>
          <a:xfrm>
            <a:off x="1396820" y="38783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A4C368DD-3D02-F16C-8AE3-27B0F1FBCE9E}"/>
              </a:ext>
            </a:extLst>
          </p:cNvPr>
          <p:cNvSpPr/>
          <p:nvPr/>
        </p:nvSpPr>
        <p:spPr>
          <a:xfrm>
            <a:off x="2013228" y="38783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088FABA7-E448-1442-3CFC-9F8873FB2DFB}"/>
              </a:ext>
            </a:extLst>
          </p:cNvPr>
          <p:cNvSpPr/>
          <p:nvPr/>
        </p:nvSpPr>
        <p:spPr>
          <a:xfrm>
            <a:off x="2627452" y="38783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4C32790C-2915-AC44-8471-B606E7B5D31C}"/>
              </a:ext>
            </a:extLst>
          </p:cNvPr>
          <p:cNvSpPr/>
          <p:nvPr/>
        </p:nvSpPr>
        <p:spPr>
          <a:xfrm>
            <a:off x="3250539" y="38783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33BEB85D-588A-720B-70AD-35A974F29938}"/>
              </a:ext>
            </a:extLst>
          </p:cNvPr>
          <p:cNvSpPr/>
          <p:nvPr/>
        </p:nvSpPr>
        <p:spPr>
          <a:xfrm>
            <a:off x="3864763" y="38783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CEE33F74-1BBB-8089-5026-23A80CFDE0CE}"/>
              </a:ext>
            </a:extLst>
          </p:cNvPr>
          <p:cNvSpPr/>
          <p:nvPr/>
        </p:nvSpPr>
        <p:spPr>
          <a:xfrm>
            <a:off x="782596" y="44941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A57FBFC8-0C2A-832A-9619-34DED5AC5966}"/>
              </a:ext>
            </a:extLst>
          </p:cNvPr>
          <p:cNvSpPr/>
          <p:nvPr/>
        </p:nvSpPr>
        <p:spPr>
          <a:xfrm>
            <a:off x="1396820" y="44941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53E364E2-B954-0669-855E-5F56C48A39F1}"/>
              </a:ext>
            </a:extLst>
          </p:cNvPr>
          <p:cNvSpPr/>
          <p:nvPr/>
        </p:nvSpPr>
        <p:spPr>
          <a:xfrm>
            <a:off x="2013228" y="44941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8E9CE82B-7DDB-EA08-9AA5-6CD2FC3C6BA0}"/>
              </a:ext>
            </a:extLst>
          </p:cNvPr>
          <p:cNvSpPr/>
          <p:nvPr/>
        </p:nvSpPr>
        <p:spPr>
          <a:xfrm>
            <a:off x="2627452" y="44941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CE516A63-1C59-0BC0-13F5-4E2B997C0387}"/>
              </a:ext>
            </a:extLst>
          </p:cNvPr>
          <p:cNvSpPr/>
          <p:nvPr/>
        </p:nvSpPr>
        <p:spPr>
          <a:xfrm>
            <a:off x="3250539" y="44941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95ABFE04-6855-7620-00A3-BA28A55BE9B5}"/>
              </a:ext>
            </a:extLst>
          </p:cNvPr>
          <p:cNvSpPr/>
          <p:nvPr/>
        </p:nvSpPr>
        <p:spPr>
          <a:xfrm>
            <a:off x="3864763" y="44941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39E6C61E-3BA4-A39D-265D-717AE13CF483}"/>
              </a:ext>
            </a:extLst>
          </p:cNvPr>
          <p:cNvSpPr/>
          <p:nvPr/>
        </p:nvSpPr>
        <p:spPr>
          <a:xfrm>
            <a:off x="780412" y="51099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0F0B68C8-14C0-907F-E70B-FA0F20ACE259}"/>
              </a:ext>
            </a:extLst>
          </p:cNvPr>
          <p:cNvSpPr/>
          <p:nvPr/>
        </p:nvSpPr>
        <p:spPr>
          <a:xfrm>
            <a:off x="1394636" y="51099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EC2A4C31-5639-71D4-05AE-D51BF6522D06}"/>
              </a:ext>
            </a:extLst>
          </p:cNvPr>
          <p:cNvSpPr/>
          <p:nvPr/>
        </p:nvSpPr>
        <p:spPr>
          <a:xfrm>
            <a:off x="2011044" y="51099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BDADE700-56C2-038E-FC8F-EF380938F63E}"/>
              </a:ext>
            </a:extLst>
          </p:cNvPr>
          <p:cNvSpPr/>
          <p:nvPr/>
        </p:nvSpPr>
        <p:spPr>
          <a:xfrm>
            <a:off x="2625268" y="51099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2BD7A9B2-BE4E-8AD1-40DA-6518637A4F1F}"/>
              </a:ext>
            </a:extLst>
          </p:cNvPr>
          <p:cNvSpPr/>
          <p:nvPr/>
        </p:nvSpPr>
        <p:spPr>
          <a:xfrm>
            <a:off x="3248355" y="51099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0D25FA80-0237-2609-E9B0-33BC344D03C8}"/>
              </a:ext>
            </a:extLst>
          </p:cNvPr>
          <p:cNvSpPr/>
          <p:nvPr/>
        </p:nvSpPr>
        <p:spPr>
          <a:xfrm>
            <a:off x="3862579" y="51099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8389C103-7C37-B21A-1F72-73CF1A84761D}"/>
              </a:ext>
            </a:extLst>
          </p:cNvPr>
          <p:cNvSpPr/>
          <p:nvPr/>
        </p:nvSpPr>
        <p:spPr>
          <a:xfrm>
            <a:off x="780412" y="57257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3A0AB9E3-18BE-0AB1-2906-4F315DCB087D}"/>
              </a:ext>
            </a:extLst>
          </p:cNvPr>
          <p:cNvSpPr/>
          <p:nvPr/>
        </p:nvSpPr>
        <p:spPr>
          <a:xfrm>
            <a:off x="1394636" y="57257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5382C902-3EDE-3C77-1D7A-158641FB9847}"/>
              </a:ext>
            </a:extLst>
          </p:cNvPr>
          <p:cNvSpPr/>
          <p:nvPr/>
        </p:nvSpPr>
        <p:spPr>
          <a:xfrm>
            <a:off x="2011044" y="57257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36495B8F-EFD6-704B-DD5F-73D3660F9792}"/>
              </a:ext>
            </a:extLst>
          </p:cNvPr>
          <p:cNvSpPr/>
          <p:nvPr/>
        </p:nvSpPr>
        <p:spPr>
          <a:xfrm>
            <a:off x="2625268" y="57257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F3BE09C1-961A-1718-A818-2F39990F2285}"/>
              </a:ext>
            </a:extLst>
          </p:cNvPr>
          <p:cNvSpPr/>
          <p:nvPr/>
        </p:nvSpPr>
        <p:spPr>
          <a:xfrm>
            <a:off x="3248355" y="57257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E9804E92-3682-228F-C767-E28F1C97136C}"/>
              </a:ext>
            </a:extLst>
          </p:cNvPr>
          <p:cNvSpPr/>
          <p:nvPr/>
        </p:nvSpPr>
        <p:spPr>
          <a:xfrm>
            <a:off x="3862579" y="57257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92B7C8E1-4850-F4D8-6B6A-24128567272F}"/>
              </a:ext>
            </a:extLst>
          </p:cNvPr>
          <p:cNvSpPr/>
          <p:nvPr/>
        </p:nvSpPr>
        <p:spPr>
          <a:xfrm>
            <a:off x="778228" y="63415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7DC9B383-432E-7534-0E1A-C6A4AFC94518}"/>
              </a:ext>
            </a:extLst>
          </p:cNvPr>
          <p:cNvSpPr/>
          <p:nvPr/>
        </p:nvSpPr>
        <p:spPr>
          <a:xfrm>
            <a:off x="1392452" y="63415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D7C7F0D2-9573-04EF-0ABD-29074A356997}"/>
              </a:ext>
            </a:extLst>
          </p:cNvPr>
          <p:cNvSpPr/>
          <p:nvPr/>
        </p:nvSpPr>
        <p:spPr>
          <a:xfrm>
            <a:off x="2008860" y="63415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BA64872A-C677-B0B8-EEB5-039B04D5D913}"/>
              </a:ext>
            </a:extLst>
          </p:cNvPr>
          <p:cNvSpPr/>
          <p:nvPr/>
        </p:nvSpPr>
        <p:spPr>
          <a:xfrm>
            <a:off x="2623084" y="63415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89913EBC-04E5-4F12-4811-47C925FD5CB2}"/>
              </a:ext>
            </a:extLst>
          </p:cNvPr>
          <p:cNvSpPr/>
          <p:nvPr/>
        </p:nvSpPr>
        <p:spPr>
          <a:xfrm>
            <a:off x="3246171" y="63415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15E74273-46B6-BD84-1365-BCFEB7C380DF}"/>
              </a:ext>
            </a:extLst>
          </p:cNvPr>
          <p:cNvSpPr/>
          <p:nvPr/>
        </p:nvSpPr>
        <p:spPr>
          <a:xfrm>
            <a:off x="3860395" y="63415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B3F1918B-1488-4504-33BB-B70DBCE51523}"/>
              </a:ext>
            </a:extLst>
          </p:cNvPr>
          <p:cNvSpPr/>
          <p:nvPr/>
        </p:nvSpPr>
        <p:spPr>
          <a:xfrm>
            <a:off x="775916" y="6937064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97791F6D-988E-0373-5FA2-49A1AC17533A}"/>
              </a:ext>
            </a:extLst>
          </p:cNvPr>
          <p:cNvSpPr/>
          <p:nvPr/>
        </p:nvSpPr>
        <p:spPr>
          <a:xfrm>
            <a:off x="1390140" y="6937064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9C6BE3D1-F9FA-771E-26E3-32EC894751DC}"/>
              </a:ext>
            </a:extLst>
          </p:cNvPr>
          <p:cNvSpPr/>
          <p:nvPr/>
        </p:nvSpPr>
        <p:spPr>
          <a:xfrm>
            <a:off x="2006548" y="6937064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CA4494FC-2907-EFA7-2165-4DD5454C7412}"/>
              </a:ext>
            </a:extLst>
          </p:cNvPr>
          <p:cNvSpPr/>
          <p:nvPr/>
        </p:nvSpPr>
        <p:spPr>
          <a:xfrm>
            <a:off x="2620772" y="6937064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B64CE158-1385-20D3-CD12-73980E4F2AC7}"/>
              </a:ext>
            </a:extLst>
          </p:cNvPr>
          <p:cNvSpPr/>
          <p:nvPr/>
        </p:nvSpPr>
        <p:spPr>
          <a:xfrm>
            <a:off x="3243859" y="6937064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A0AB49EB-610D-B7B2-DFEF-86AF6C23893E}"/>
              </a:ext>
            </a:extLst>
          </p:cNvPr>
          <p:cNvSpPr/>
          <p:nvPr/>
        </p:nvSpPr>
        <p:spPr>
          <a:xfrm>
            <a:off x="3858083" y="6937064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AB660212-FB7E-9AEE-7897-5F7F0ABEAFCE}"/>
              </a:ext>
            </a:extLst>
          </p:cNvPr>
          <p:cNvSpPr txBox="1"/>
          <p:nvPr/>
        </p:nvSpPr>
        <p:spPr>
          <a:xfrm>
            <a:off x="1181137" y="2319681"/>
            <a:ext cx="2920671" cy="11054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Original weight W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E1E2B0BF-0946-A376-779C-E7E3C607A61D}"/>
              </a:ext>
            </a:extLst>
          </p:cNvPr>
          <p:cNvSpPr txBox="1"/>
          <p:nvPr/>
        </p:nvSpPr>
        <p:spPr>
          <a:xfrm>
            <a:off x="922746" y="3383780"/>
            <a:ext cx="3489649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 x n full rank | dense 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8F711BB5-F2DA-5838-A4AC-2DABFF80E4DC}"/>
              </a:ext>
            </a:extLst>
          </p:cNvPr>
          <p:cNvSpPr txBox="1"/>
          <p:nvPr/>
        </p:nvSpPr>
        <p:spPr>
          <a:xfrm>
            <a:off x="1284799" y="7666228"/>
            <a:ext cx="2933856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 . n parameters</a:t>
            </a:r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0C9C5C50-7271-CFC4-C4FC-D0E571EB8897}"/>
              </a:ext>
            </a:extLst>
          </p:cNvPr>
          <p:cNvSpPr/>
          <p:nvPr/>
        </p:nvSpPr>
        <p:spPr>
          <a:xfrm>
            <a:off x="6964417" y="38783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68" name="Rectangle 367">
            <a:extLst>
              <a:ext uri="{FF2B5EF4-FFF2-40B4-BE49-F238E27FC236}">
                <a16:creationId xmlns:a16="http://schemas.microsoft.com/office/drawing/2014/main" id="{060B6B9E-5E61-9469-F14D-8E1B66E46263}"/>
              </a:ext>
            </a:extLst>
          </p:cNvPr>
          <p:cNvSpPr/>
          <p:nvPr/>
        </p:nvSpPr>
        <p:spPr>
          <a:xfrm>
            <a:off x="7578641" y="38783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70" name="Rectangle 369">
            <a:extLst>
              <a:ext uri="{FF2B5EF4-FFF2-40B4-BE49-F238E27FC236}">
                <a16:creationId xmlns:a16="http://schemas.microsoft.com/office/drawing/2014/main" id="{E26DCF2F-AD96-1F63-6159-FB66173E6071}"/>
              </a:ext>
            </a:extLst>
          </p:cNvPr>
          <p:cNvSpPr/>
          <p:nvPr/>
        </p:nvSpPr>
        <p:spPr>
          <a:xfrm>
            <a:off x="6964417" y="44941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C34639BF-84E3-C790-BBDB-4E01A189E656}"/>
              </a:ext>
            </a:extLst>
          </p:cNvPr>
          <p:cNvSpPr/>
          <p:nvPr/>
        </p:nvSpPr>
        <p:spPr>
          <a:xfrm>
            <a:off x="7578641" y="449412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0986A3EB-08E3-FE49-2D13-57C98A0B2C92}"/>
              </a:ext>
            </a:extLst>
          </p:cNvPr>
          <p:cNvSpPr/>
          <p:nvPr/>
        </p:nvSpPr>
        <p:spPr>
          <a:xfrm>
            <a:off x="6962233" y="51099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0D658D79-C9A7-D4F6-ADA1-2C54414407C3}"/>
              </a:ext>
            </a:extLst>
          </p:cNvPr>
          <p:cNvSpPr/>
          <p:nvPr/>
        </p:nvSpPr>
        <p:spPr>
          <a:xfrm>
            <a:off x="7576457" y="510994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4C9D77A2-3E7D-F970-9B09-4E2B9BF3CF1D}"/>
              </a:ext>
            </a:extLst>
          </p:cNvPr>
          <p:cNvSpPr/>
          <p:nvPr/>
        </p:nvSpPr>
        <p:spPr>
          <a:xfrm>
            <a:off x="6962233" y="57257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4826EF60-43A8-14FF-0589-AF91A513094A}"/>
              </a:ext>
            </a:extLst>
          </p:cNvPr>
          <p:cNvSpPr/>
          <p:nvPr/>
        </p:nvSpPr>
        <p:spPr>
          <a:xfrm>
            <a:off x="7576457" y="572576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5965F370-1002-5D1E-439F-1717B0571547}"/>
              </a:ext>
            </a:extLst>
          </p:cNvPr>
          <p:cNvSpPr/>
          <p:nvPr/>
        </p:nvSpPr>
        <p:spPr>
          <a:xfrm>
            <a:off x="6960049" y="63415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A033B7E1-8254-0FC4-8263-885CAAD21662}"/>
              </a:ext>
            </a:extLst>
          </p:cNvPr>
          <p:cNvSpPr/>
          <p:nvPr/>
        </p:nvSpPr>
        <p:spPr>
          <a:xfrm>
            <a:off x="7574273" y="634158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80C5E097-3AAA-6AD5-60E1-1FE866DF2899}"/>
              </a:ext>
            </a:extLst>
          </p:cNvPr>
          <p:cNvSpPr/>
          <p:nvPr/>
        </p:nvSpPr>
        <p:spPr>
          <a:xfrm>
            <a:off x="6964417" y="69574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88" name="Rectangle 387">
            <a:extLst>
              <a:ext uri="{FF2B5EF4-FFF2-40B4-BE49-F238E27FC236}">
                <a16:creationId xmlns:a16="http://schemas.microsoft.com/office/drawing/2014/main" id="{D1E66A83-3073-014C-4CFD-4F92006738F0}"/>
              </a:ext>
            </a:extLst>
          </p:cNvPr>
          <p:cNvSpPr/>
          <p:nvPr/>
        </p:nvSpPr>
        <p:spPr>
          <a:xfrm>
            <a:off x="7578641" y="695740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E11122C6-2D14-5776-DEFD-68A2B0805C35}"/>
              </a:ext>
            </a:extLst>
          </p:cNvPr>
          <p:cNvSpPr txBox="1"/>
          <p:nvPr/>
        </p:nvSpPr>
        <p:spPr>
          <a:xfrm>
            <a:off x="7360072" y="7611840"/>
            <a:ext cx="522405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U</a:t>
            </a:r>
            <a:r>
              <a:rPr kumimoji="0" lang="en-US" sz="2600" b="1" i="0" u="none" strike="noStrike" cap="none" spc="0" normalizeH="0" baseline="-2500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r</a:t>
            </a:r>
            <a:endParaRPr kumimoji="0" lang="en-US" sz="2600" b="1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6B8ABBA2-DBB7-E9D4-328C-BE78323F1FEA}"/>
              </a:ext>
            </a:extLst>
          </p:cNvPr>
          <p:cNvSpPr/>
          <p:nvPr/>
        </p:nvSpPr>
        <p:spPr>
          <a:xfrm>
            <a:off x="9098260" y="5219583"/>
            <a:ext cx="1084710" cy="100330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>
              <a:spcBef>
                <a:spcPts val="0"/>
              </a:spcBef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0" name="Rectangle 399">
            <a:extLst>
              <a:ext uri="{FF2B5EF4-FFF2-40B4-BE49-F238E27FC236}">
                <a16:creationId xmlns:a16="http://schemas.microsoft.com/office/drawing/2014/main" id="{5AD65B35-6A78-ED6A-256D-4CAD59CB94DE}"/>
              </a:ext>
            </a:extLst>
          </p:cNvPr>
          <p:cNvSpPr/>
          <p:nvPr/>
        </p:nvSpPr>
        <p:spPr>
          <a:xfrm>
            <a:off x="11173341" y="499965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7C542B86-B240-6959-9D5F-05917A66694C}"/>
              </a:ext>
            </a:extLst>
          </p:cNvPr>
          <p:cNvSpPr/>
          <p:nvPr/>
        </p:nvSpPr>
        <p:spPr>
          <a:xfrm>
            <a:off x="11787565" y="499965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04" name="Rectangle 403">
            <a:extLst>
              <a:ext uri="{FF2B5EF4-FFF2-40B4-BE49-F238E27FC236}">
                <a16:creationId xmlns:a16="http://schemas.microsoft.com/office/drawing/2014/main" id="{244121B5-BD4E-A463-D600-CDEF1B9CD602}"/>
              </a:ext>
            </a:extLst>
          </p:cNvPr>
          <p:cNvSpPr/>
          <p:nvPr/>
        </p:nvSpPr>
        <p:spPr>
          <a:xfrm>
            <a:off x="12403973" y="499965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06" name="Rectangle 405">
            <a:extLst>
              <a:ext uri="{FF2B5EF4-FFF2-40B4-BE49-F238E27FC236}">
                <a16:creationId xmlns:a16="http://schemas.microsoft.com/office/drawing/2014/main" id="{FE9F1A0A-0D46-D2D5-E239-8621C1FEC85D}"/>
              </a:ext>
            </a:extLst>
          </p:cNvPr>
          <p:cNvSpPr/>
          <p:nvPr/>
        </p:nvSpPr>
        <p:spPr>
          <a:xfrm>
            <a:off x="13018197" y="499965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08" name="Rectangle 407">
            <a:extLst>
              <a:ext uri="{FF2B5EF4-FFF2-40B4-BE49-F238E27FC236}">
                <a16:creationId xmlns:a16="http://schemas.microsoft.com/office/drawing/2014/main" id="{A09AB165-DF4D-5B86-8922-B2671E37DC2A}"/>
              </a:ext>
            </a:extLst>
          </p:cNvPr>
          <p:cNvSpPr/>
          <p:nvPr/>
        </p:nvSpPr>
        <p:spPr>
          <a:xfrm>
            <a:off x="13641284" y="499965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10" name="Rectangle 409">
            <a:extLst>
              <a:ext uri="{FF2B5EF4-FFF2-40B4-BE49-F238E27FC236}">
                <a16:creationId xmlns:a16="http://schemas.microsoft.com/office/drawing/2014/main" id="{77B1F6AA-7488-2780-43BE-30414FBE0A9A}"/>
              </a:ext>
            </a:extLst>
          </p:cNvPr>
          <p:cNvSpPr/>
          <p:nvPr/>
        </p:nvSpPr>
        <p:spPr>
          <a:xfrm>
            <a:off x="14255508" y="499965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12" name="Rectangle 411">
            <a:extLst>
              <a:ext uri="{FF2B5EF4-FFF2-40B4-BE49-F238E27FC236}">
                <a16:creationId xmlns:a16="http://schemas.microsoft.com/office/drawing/2014/main" id="{1930167C-913B-3157-D319-A8B1D5C5FB9B}"/>
              </a:ext>
            </a:extLst>
          </p:cNvPr>
          <p:cNvSpPr/>
          <p:nvPr/>
        </p:nvSpPr>
        <p:spPr>
          <a:xfrm>
            <a:off x="11173341" y="561547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14" name="Rectangle 413">
            <a:extLst>
              <a:ext uri="{FF2B5EF4-FFF2-40B4-BE49-F238E27FC236}">
                <a16:creationId xmlns:a16="http://schemas.microsoft.com/office/drawing/2014/main" id="{6B520414-D305-41D8-E5AC-B8A4EFAF7EA9}"/>
              </a:ext>
            </a:extLst>
          </p:cNvPr>
          <p:cNvSpPr/>
          <p:nvPr/>
        </p:nvSpPr>
        <p:spPr>
          <a:xfrm>
            <a:off x="11787565" y="561547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16" name="Rectangle 415">
            <a:extLst>
              <a:ext uri="{FF2B5EF4-FFF2-40B4-BE49-F238E27FC236}">
                <a16:creationId xmlns:a16="http://schemas.microsoft.com/office/drawing/2014/main" id="{DEF9258F-1391-6A42-97B8-BFAA7AD6D761}"/>
              </a:ext>
            </a:extLst>
          </p:cNvPr>
          <p:cNvSpPr/>
          <p:nvPr/>
        </p:nvSpPr>
        <p:spPr>
          <a:xfrm>
            <a:off x="12403973" y="561547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41AF48FA-E61F-2562-0CE0-B0C7533DDD46}"/>
              </a:ext>
            </a:extLst>
          </p:cNvPr>
          <p:cNvSpPr/>
          <p:nvPr/>
        </p:nvSpPr>
        <p:spPr>
          <a:xfrm>
            <a:off x="13018197" y="561547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5E95C9A4-4903-8BE2-2C8F-3C7E9636362D}"/>
              </a:ext>
            </a:extLst>
          </p:cNvPr>
          <p:cNvSpPr/>
          <p:nvPr/>
        </p:nvSpPr>
        <p:spPr>
          <a:xfrm>
            <a:off x="13641284" y="561547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22" name="Rectangle 421">
            <a:extLst>
              <a:ext uri="{FF2B5EF4-FFF2-40B4-BE49-F238E27FC236}">
                <a16:creationId xmlns:a16="http://schemas.microsoft.com/office/drawing/2014/main" id="{402C5853-D9EF-937E-C04B-01CE8BBB16E7}"/>
              </a:ext>
            </a:extLst>
          </p:cNvPr>
          <p:cNvSpPr/>
          <p:nvPr/>
        </p:nvSpPr>
        <p:spPr>
          <a:xfrm>
            <a:off x="14255508" y="5615472"/>
            <a:ext cx="616408" cy="61582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04E20251-9AEB-996F-5F12-EAC169C8A698}"/>
              </a:ext>
            </a:extLst>
          </p:cNvPr>
          <p:cNvSpPr txBox="1"/>
          <p:nvPr/>
        </p:nvSpPr>
        <p:spPr>
          <a:xfrm>
            <a:off x="12803996" y="6283462"/>
            <a:ext cx="1061294" cy="4924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2731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Vᵣᵀ</a:t>
            </a:r>
            <a:endParaRPr kumimoji="0" lang="en-US" sz="2600" b="1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cxnSp>
        <p:nvCxnSpPr>
          <p:cNvPr id="435" name="Straight Arrow Connector 434">
            <a:extLst>
              <a:ext uri="{FF2B5EF4-FFF2-40B4-BE49-F238E27FC236}">
                <a16:creationId xmlns:a16="http://schemas.microsoft.com/office/drawing/2014/main" id="{52D347F4-DC33-DE64-2CDE-E4D593C28AD6}"/>
              </a:ext>
            </a:extLst>
          </p:cNvPr>
          <p:cNvCxnSpPr/>
          <p:nvPr/>
        </p:nvCxnSpPr>
        <p:spPr>
          <a:xfrm>
            <a:off x="4683381" y="5729199"/>
            <a:ext cx="2052734" cy="0"/>
          </a:xfrm>
          <a:prstGeom prst="straightConnector1">
            <a:avLst/>
          </a:prstGeom>
          <a:noFill/>
          <a:ln w="76200" cap="flat">
            <a:solidFill>
              <a:schemeClr val="accent4">
                <a:lumMod val="5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37" name="TextBox 436">
            <a:extLst>
              <a:ext uri="{FF2B5EF4-FFF2-40B4-BE49-F238E27FC236}">
                <a16:creationId xmlns:a16="http://schemas.microsoft.com/office/drawing/2014/main" id="{5BC73719-7C95-8C1F-04C1-4F9F10510237}"/>
              </a:ext>
            </a:extLst>
          </p:cNvPr>
          <p:cNvSpPr txBox="1"/>
          <p:nvPr/>
        </p:nvSpPr>
        <p:spPr>
          <a:xfrm>
            <a:off x="4529053" y="4894765"/>
            <a:ext cx="2261624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Truncate to rank r</a:t>
            </a:r>
            <a:endParaRPr kumimoji="0" lang="en-US" sz="2400" b="1" i="0" u="none" strike="noStrike" cap="none" spc="0" normalizeH="0" baseline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458" name="Multiplication Sign 457">
            <a:extLst>
              <a:ext uri="{FF2B5EF4-FFF2-40B4-BE49-F238E27FC236}">
                <a16:creationId xmlns:a16="http://schemas.microsoft.com/office/drawing/2014/main" id="{268AB283-BF8F-319A-BC86-21EAB69CB4D3}"/>
              </a:ext>
            </a:extLst>
          </p:cNvPr>
          <p:cNvSpPr/>
          <p:nvPr/>
        </p:nvSpPr>
        <p:spPr>
          <a:xfrm>
            <a:off x="8334821" y="5283396"/>
            <a:ext cx="738671" cy="750276"/>
          </a:xfrm>
          <a:prstGeom prst="mathMultiply">
            <a:avLst/>
          </a:prstGeom>
          <a:solidFill>
            <a:schemeClr val="bg1"/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60" name="Multiplication Sign 459">
            <a:extLst>
              <a:ext uri="{FF2B5EF4-FFF2-40B4-BE49-F238E27FC236}">
                <a16:creationId xmlns:a16="http://schemas.microsoft.com/office/drawing/2014/main" id="{5F6F50F0-31B8-F738-23AD-0DEB14099D3A}"/>
              </a:ext>
            </a:extLst>
          </p:cNvPr>
          <p:cNvSpPr/>
          <p:nvPr/>
        </p:nvSpPr>
        <p:spPr>
          <a:xfrm>
            <a:off x="10236195" y="5265563"/>
            <a:ext cx="738671" cy="750276"/>
          </a:xfrm>
          <a:prstGeom prst="mathMultiply">
            <a:avLst/>
          </a:prstGeom>
          <a:solidFill>
            <a:schemeClr val="bg1"/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61" name="TextBox 460">
            <a:extLst>
              <a:ext uri="{FF2B5EF4-FFF2-40B4-BE49-F238E27FC236}">
                <a16:creationId xmlns:a16="http://schemas.microsoft.com/office/drawing/2014/main" id="{9006386F-05A5-3B4C-091E-9F30BB856D8C}"/>
              </a:ext>
            </a:extLst>
          </p:cNvPr>
          <p:cNvSpPr txBox="1"/>
          <p:nvPr/>
        </p:nvSpPr>
        <p:spPr>
          <a:xfrm>
            <a:off x="3356483" y="8160645"/>
            <a:ext cx="9315051" cy="11054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deployment, absorb Σᵣ into either factor:  A = UᵣΣᵣ,  B = Vᵣᵀ</a:t>
            </a:r>
          </a:p>
        </p:txBody>
      </p:sp>
      <p:sp>
        <p:nvSpPr>
          <p:cNvPr id="462" name="TextBox 461">
            <a:extLst>
              <a:ext uri="{FF2B5EF4-FFF2-40B4-BE49-F238E27FC236}">
                <a16:creationId xmlns:a16="http://schemas.microsoft.com/office/drawing/2014/main" id="{548A5432-38A7-CC70-CCE0-CF4AEDF58817}"/>
              </a:ext>
            </a:extLst>
          </p:cNvPr>
          <p:cNvSpPr txBox="1"/>
          <p:nvPr/>
        </p:nvSpPr>
        <p:spPr>
          <a:xfrm>
            <a:off x="7228538" y="7359733"/>
            <a:ext cx="785471" cy="10746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400" dirty="0">
                <a:solidFill>
                  <a:srgbClr val="5A61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× 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4" name="TextBox 463">
            <a:extLst>
              <a:ext uri="{FF2B5EF4-FFF2-40B4-BE49-F238E27FC236}">
                <a16:creationId xmlns:a16="http://schemas.microsoft.com/office/drawing/2014/main" id="{B753344A-0897-17FC-0262-8ED81C3F35A4}"/>
              </a:ext>
            </a:extLst>
          </p:cNvPr>
          <p:cNvSpPr txBox="1"/>
          <p:nvPr/>
        </p:nvSpPr>
        <p:spPr>
          <a:xfrm>
            <a:off x="9502390" y="7320734"/>
            <a:ext cx="631583" cy="10746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400" dirty="0">
                <a:solidFill>
                  <a:srgbClr val="5A61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× 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6" name="TextBox 465">
            <a:extLst>
              <a:ext uri="{FF2B5EF4-FFF2-40B4-BE49-F238E27FC236}">
                <a16:creationId xmlns:a16="http://schemas.microsoft.com/office/drawing/2014/main" id="{AF43212D-4537-9B03-47CB-DAAA1BA4B448}"/>
              </a:ext>
            </a:extLst>
          </p:cNvPr>
          <p:cNvSpPr txBox="1"/>
          <p:nvPr/>
        </p:nvSpPr>
        <p:spPr>
          <a:xfrm>
            <a:off x="12755453" y="7244974"/>
            <a:ext cx="700513" cy="10746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400" dirty="0">
                <a:solidFill>
                  <a:srgbClr val="5A61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× 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7" name="TextBox 466">
            <a:extLst>
              <a:ext uri="{FF2B5EF4-FFF2-40B4-BE49-F238E27FC236}">
                <a16:creationId xmlns:a16="http://schemas.microsoft.com/office/drawing/2014/main" id="{C20D1D35-5528-B420-A5E1-5836056A3DB4}"/>
              </a:ext>
            </a:extLst>
          </p:cNvPr>
          <p:cNvSpPr txBox="1"/>
          <p:nvPr/>
        </p:nvSpPr>
        <p:spPr>
          <a:xfrm>
            <a:off x="9455186" y="4835908"/>
            <a:ext cx="453650" cy="1197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3200" b="1" dirty="0">
                <a:solidFill>
                  <a:srgbClr val="A46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Σᵣ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469" name="TextBox 468">
            <a:extLst>
              <a:ext uri="{FF2B5EF4-FFF2-40B4-BE49-F238E27FC236}">
                <a16:creationId xmlns:a16="http://schemas.microsoft.com/office/drawing/2014/main" id="{FA7AC230-BDE2-3EF9-444A-333FAF40C0F4}"/>
              </a:ext>
            </a:extLst>
          </p:cNvPr>
          <p:cNvSpPr txBox="1"/>
          <p:nvPr/>
        </p:nvSpPr>
        <p:spPr>
          <a:xfrm>
            <a:off x="1723137" y="9387360"/>
            <a:ext cx="12241762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A46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large multiply becomes two smaller multiplies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0" name="Shape 90">
            <a:extLst>
              <a:ext uri="{FF2B5EF4-FFF2-40B4-BE49-F238E27FC236}">
                <a16:creationId xmlns:a16="http://schemas.microsoft.com/office/drawing/2014/main" id="{823CB281-FBB1-2488-A681-1EE1A0D2C8A5}"/>
              </a:ext>
            </a:extLst>
          </p:cNvPr>
          <p:cNvSpPr/>
          <p:nvPr/>
        </p:nvSpPr>
        <p:spPr>
          <a:xfrm>
            <a:off x="771682" y="10388941"/>
            <a:ext cx="16145702" cy="1228397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DBB7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1" name="Text 91">
            <a:extLst>
              <a:ext uri="{FF2B5EF4-FFF2-40B4-BE49-F238E27FC236}">
                <a16:creationId xmlns:a16="http://schemas.microsoft.com/office/drawing/2014/main" id="{B388BF47-6404-042F-7356-7C5953EC91CB}"/>
              </a:ext>
            </a:extLst>
          </p:cNvPr>
          <p:cNvSpPr/>
          <p:nvPr/>
        </p:nvSpPr>
        <p:spPr>
          <a:xfrm>
            <a:off x="519533" y="10517981"/>
            <a:ext cx="16805563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A46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SVD preserves the dominant structure of W while discarding low-information directions.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2" name="Text 92">
            <a:extLst>
              <a:ext uri="{FF2B5EF4-FFF2-40B4-BE49-F238E27FC236}">
                <a16:creationId xmlns:a16="http://schemas.microsoft.com/office/drawing/2014/main" id="{E6C7464C-4F5A-E1E9-6243-830561F9E507}"/>
              </a:ext>
            </a:extLst>
          </p:cNvPr>
          <p:cNvSpPr/>
          <p:nvPr/>
        </p:nvSpPr>
        <p:spPr>
          <a:xfrm>
            <a:off x="3163475" y="10982315"/>
            <a:ext cx="10294102" cy="7039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rgbClr val="5A61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memory  •  Fewer MACs  •  Faster inference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3" name="Shape 73">
            <a:extLst>
              <a:ext uri="{FF2B5EF4-FFF2-40B4-BE49-F238E27FC236}">
                <a16:creationId xmlns:a16="http://schemas.microsoft.com/office/drawing/2014/main" id="{0781093B-9AE1-1E5E-81A0-AC5A90632FF5}"/>
              </a:ext>
            </a:extLst>
          </p:cNvPr>
          <p:cNvSpPr/>
          <p:nvPr/>
        </p:nvSpPr>
        <p:spPr>
          <a:xfrm>
            <a:off x="17015103" y="3177009"/>
            <a:ext cx="6699581" cy="6593123"/>
          </a:xfrm>
          <a:prstGeom prst="roundRect">
            <a:avLst>
              <a:gd name="adj" fmla="val 3930"/>
            </a:avLst>
          </a:prstGeom>
          <a:solidFill>
            <a:srgbClr val="FFF9EE"/>
          </a:solidFill>
          <a:ln w="14605">
            <a:solidFill>
              <a:srgbClr val="F0AE33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B5ADE72E-2CD7-8900-C676-D483408F6546}"/>
              </a:ext>
            </a:extLst>
          </p:cNvPr>
          <p:cNvSpPr txBox="1"/>
          <p:nvPr/>
        </p:nvSpPr>
        <p:spPr>
          <a:xfrm>
            <a:off x="17410923" y="2905095"/>
            <a:ext cx="3061736" cy="1197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3200" b="1" dirty="0">
                <a:solidFill>
                  <a:srgbClr val="E9A2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Efficiency Gain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0" name="Text 75">
            <a:extLst>
              <a:ext uri="{FF2B5EF4-FFF2-40B4-BE49-F238E27FC236}">
                <a16:creationId xmlns:a16="http://schemas.microsoft.com/office/drawing/2014/main" id="{6E94D30F-1E1A-AC6C-8D30-2A5EC78CFDF5}"/>
              </a:ext>
            </a:extLst>
          </p:cNvPr>
          <p:cNvSpPr/>
          <p:nvPr/>
        </p:nvSpPr>
        <p:spPr>
          <a:xfrm>
            <a:off x="17494722" y="4161391"/>
            <a:ext cx="2379482" cy="615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2731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" name="Text 76">
            <a:extLst>
              <a:ext uri="{FF2B5EF4-FFF2-40B4-BE49-F238E27FC236}">
                <a16:creationId xmlns:a16="http://schemas.microsoft.com/office/drawing/2014/main" id="{9982FF28-B281-E893-4947-EC0001F87870}"/>
              </a:ext>
            </a:extLst>
          </p:cNvPr>
          <p:cNvSpPr/>
          <p:nvPr/>
        </p:nvSpPr>
        <p:spPr>
          <a:xfrm>
            <a:off x="17507286" y="4863180"/>
            <a:ext cx="5634654" cy="61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5A61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       </a:t>
            </a:r>
            <a:r>
              <a:rPr lang="en-US" sz="2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mn</a:t>
            </a:r>
            <a:r>
              <a:rPr lang="en-US" sz="2600" dirty="0">
                <a:solidFill>
                  <a:srgbClr val="5A61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After	 </a:t>
            </a: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r(m +n) </a:t>
            </a:r>
            <a:r>
              <a:rPr lang="en-US" sz="2600" dirty="0">
                <a:solidFill>
                  <a:srgbClr val="5A61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2" name="Text 77">
            <a:extLst>
              <a:ext uri="{FF2B5EF4-FFF2-40B4-BE49-F238E27FC236}">
                <a16:creationId xmlns:a16="http://schemas.microsoft.com/office/drawing/2014/main" id="{BEACE105-EE3B-BF62-1267-50D1588DC6E5}"/>
              </a:ext>
            </a:extLst>
          </p:cNvPr>
          <p:cNvSpPr/>
          <p:nvPr/>
        </p:nvSpPr>
        <p:spPr>
          <a:xfrm>
            <a:off x="18836837" y="5079412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3" name="Text 78">
            <a:extLst>
              <a:ext uri="{FF2B5EF4-FFF2-40B4-BE49-F238E27FC236}">
                <a16:creationId xmlns:a16="http://schemas.microsoft.com/office/drawing/2014/main" id="{19C8092E-2A70-D864-E5AB-ACD69CA9C87B}"/>
              </a:ext>
            </a:extLst>
          </p:cNvPr>
          <p:cNvSpPr/>
          <p:nvPr/>
        </p:nvSpPr>
        <p:spPr>
          <a:xfrm>
            <a:off x="20143019" y="5126573"/>
            <a:ext cx="1177054" cy="2779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6" name="Straight Connector 485">
            <a:extLst>
              <a:ext uri="{FF2B5EF4-FFF2-40B4-BE49-F238E27FC236}">
                <a16:creationId xmlns:a16="http://schemas.microsoft.com/office/drawing/2014/main" id="{05A4A110-2BCC-E0F8-34FF-D2C07583D1DA}"/>
              </a:ext>
            </a:extLst>
          </p:cNvPr>
          <p:cNvCxnSpPr/>
          <p:nvPr/>
        </p:nvCxnSpPr>
        <p:spPr>
          <a:xfrm>
            <a:off x="17213580" y="5729199"/>
            <a:ext cx="6286500" cy="0"/>
          </a:xfrm>
          <a:prstGeom prst="line">
            <a:avLst/>
          </a:prstGeom>
          <a:noFill/>
          <a:ln w="25400" cap="flat">
            <a:solidFill>
              <a:schemeClr val="accent1">
                <a:satOff val="-9155"/>
                <a:lumOff val="-32673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93" name="Text 81">
            <a:extLst>
              <a:ext uri="{FF2B5EF4-FFF2-40B4-BE49-F238E27FC236}">
                <a16:creationId xmlns:a16="http://schemas.microsoft.com/office/drawing/2014/main" id="{0568B249-66F1-C55C-2FAB-6420492E97F6}"/>
              </a:ext>
            </a:extLst>
          </p:cNvPr>
          <p:cNvSpPr/>
          <p:nvPr/>
        </p:nvSpPr>
        <p:spPr>
          <a:xfrm>
            <a:off x="17530572" y="5921232"/>
            <a:ext cx="1770888" cy="405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2731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4" name="Text 82">
            <a:extLst>
              <a:ext uri="{FF2B5EF4-FFF2-40B4-BE49-F238E27FC236}">
                <a16:creationId xmlns:a16="http://schemas.microsoft.com/office/drawing/2014/main" id="{F3D92663-9D11-17F1-76D8-DA702236291C}"/>
              </a:ext>
            </a:extLst>
          </p:cNvPr>
          <p:cNvSpPr/>
          <p:nvPr/>
        </p:nvSpPr>
        <p:spPr>
          <a:xfrm>
            <a:off x="17527524" y="6374902"/>
            <a:ext cx="2734056" cy="4010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5A61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= 1024 × 1024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5" name="Text 83">
            <a:extLst>
              <a:ext uri="{FF2B5EF4-FFF2-40B4-BE49-F238E27FC236}">
                <a16:creationId xmlns:a16="http://schemas.microsoft.com/office/drawing/2014/main" id="{C60A1051-E83F-AFD5-1257-954354AE818D}"/>
              </a:ext>
            </a:extLst>
          </p:cNvPr>
          <p:cNvSpPr/>
          <p:nvPr/>
        </p:nvSpPr>
        <p:spPr>
          <a:xfrm>
            <a:off x="20706588" y="6413193"/>
            <a:ext cx="20010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600" b="1" dirty="0">
                <a:solidFill>
                  <a:srgbClr val="3049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1,048,576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6" name="Text 84">
            <a:extLst>
              <a:ext uri="{FF2B5EF4-FFF2-40B4-BE49-F238E27FC236}">
                <a16:creationId xmlns:a16="http://schemas.microsoft.com/office/drawing/2014/main" id="{88BAE027-B40A-2546-1DBB-9685F616F7D1}"/>
              </a:ext>
            </a:extLst>
          </p:cNvPr>
          <p:cNvSpPr/>
          <p:nvPr/>
        </p:nvSpPr>
        <p:spPr>
          <a:xfrm>
            <a:off x="17611344" y="6867291"/>
            <a:ext cx="1362456" cy="4924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5A61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= 128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7" name="Text 85">
            <a:extLst>
              <a:ext uri="{FF2B5EF4-FFF2-40B4-BE49-F238E27FC236}">
                <a16:creationId xmlns:a16="http://schemas.microsoft.com/office/drawing/2014/main" id="{6501705A-17F7-BBDF-F15E-F5C15B364278}"/>
              </a:ext>
            </a:extLst>
          </p:cNvPr>
          <p:cNvSpPr/>
          <p:nvPr/>
        </p:nvSpPr>
        <p:spPr>
          <a:xfrm>
            <a:off x="20796503" y="6957402"/>
            <a:ext cx="18202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600" b="1" dirty="0">
                <a:solidFill>
                  <a:srgbClr val="A46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262,144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8" name="Shape 86">
            <a:extLst>
              <a:ext uri="{FF2B5EF4-FFF2-40B4-BE49-F238E27FC236}">
                <a16:creationId xmlns:a16="http://schemas.microsoft.com/office/drawing/2014/main" id="{D01F067D-A0CB-C464-C1B5-4C35766C0EB6}"/>
              </a:ext>
            </a:extLst>
          </p:cNvPr>
          <p:cNvSpPr/>
          <p:nvPr/>
        </p:nvSpPr>
        <p:spPr>
          <a:xfrm>
            <a:off x="18201902" y="7479997"/>
            <a:ext cx="4066008" cy="623213"/>
          </a:xfrm>
          <a:prstGeom prst="roundRect">
            <a:avLst/>
          </a:prstGeom>
          <a:solidFill>
            <a:srgbClr val="FFF1C8"/>
          </a:solidFill>
          <a:ln w="8890">
            <a:solidFill>
              <a:srgbClr val="EFB6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9" name="Text 87">
            <a:extLst>
              <a:ext uri="{FF2B5EF4-FFF2-40B4-BE49-F238E27FC236}">
                <a16:creationId xmlns:a16="http://schemas.microsoft.com/office/drawing/2014/main" id="{90C3E540-CB3D-1426-5EDA-B668ED4BA1D7}"/>
              </a:ext>
            </a:extLst>
          </p:cNvPr>
          <p:cNvSpPr/>
          <p:nvPr/>
        </p:nvSpPr>
        <p:spPr>
          <a:xfrm>
            <a:off x="18150832" y="7533793"/>
            <a:ext cx="4117078" cy="486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b="1" dirty="0">
                <a:solidFill>
                  <a:srgbClr val="A46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 75% fewer parameters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" name="Text 88">
            <a:extLst>
              <a:ext uri="{FF2B5EF4-FFF2-40B4-BE49-F238E27FC236}">
                <a16:creationId xmlns:a16="http://schemas.microsoft.com/office/drawing/2014/main" id="{3C8BABB5-D207-DE8A-D4CC-010E6AA1307B}"/>
              </a:ext>
            </a:extLst>
          </p:cNvPr>
          <p:cNvSpPr/>
          <p:nvPr/>
        </p:nvSpPr>
        <p:spPr>
          <a:xfrm>
            <a:off x="17603724" y="8395387"/>
            <a:ext cx="1987296" cy="4428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2731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2" name="Text 89">
            <a:extLst>
              <a:ext uri="{FF2B5EF4-FFF2-40B4-BE49-F238E27FC236}">
                <a16:creationId xmlns:a16="http://schemas.microsoft.com/office/drawing/2014/main" id="{AE32B46A-92F6-3527-0795-803DB8D4E684}"/>
              </a:ext>
            </a:extLst>
          </p:cNvPr>
          <p:cNvSpPr/>
          <p:nvPr/>
        </p:nvSpPr>
        <p:spPr>
          <a:xfrm>
            <a:off x="17966436" y="8874357"/>
            <a:ext cx="4367784" cy="554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b="1" dirty="0">
                <a:solidFill>
                  <a:srgbClr val="3049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O(mn)   →   O[r(m+n)]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4" name="Rectangle: Rounded Corners 503">
            <a:extLst>
              <a:ext uri="{FF2B5EF4-FFF2-40B4-BE49-F238E27FC236}">
                <a16:creationId xmlns:a16="http://schemas.microsoft.com/office/drawing/2014/main" id="{7587CC48-DB3B-0A20-D6B9-161960902BEC}"/>
              </a:ext>
            </a:extLst>
          </p:cNvPr>
          <p:cNvSpPr/>
          <p:nvPr/>
        </p:nvSpPr>
        <p:spPr>
          <a:xfrm>
            <a:off x="571230" y="2783837"/>
            <a:ext cx="14497320" cy="7258050"/>
          </a:xfrm>
          <a:prstGeom prst="roundRect">
            <a:avLst>
              <a:gd name="adj" fmla="val 8006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505" name="TextBox 504">
            <a:extLst>
              <a:ext uri="{FF2B5EF4-FFF2-40B4-BE49-F238E27FC236}">
                <a16:creationId xmlns:a16="http://schemas.microsoft.com/office/drawing/2014/main" id="{9390261A-4881-E6A2-07C9-C3F8B12EC76A}"/>
              </a:ext>
            </a:extLst>
          </p:cNvPr>
          <p:cNvSpPr txBox="1"/>
          <p:nvPr/>
        </p:nvSpPr>
        <p:spPr>
          <a:xfrm>
            <a:off x="8190681" y="2344703"/>
            <a:ext cx="6630020" cy="11054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600" b="1" dirty="0">
                <a:solidFill>
                  <a:srgbClr val="2731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Truncated Singular Value Decomposition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95890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A9DE1-1DBB-2B2D-AF0B-C3343B859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891F375-08C0-4B1A-78ED-AA2E255F4A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Hardware-Software (HW-SW) Codesign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8FBD56-796C-A9B2-767F-A8D19318ACD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B6458CEE-21E6-4905-6F95-77C5674F19F4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849770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and hardware should be designed together for edge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3">
            <a:extLst>
              <a:ext uri="{FF2B5EF4-FFF2-40B4-BE49-F238E27FC236}">
                <a16:creationId xmlns:a16="http://schemas.microsoft.com/office/drawing/2014/main" id="{B005B3CD-4D7A-F020-7D33-2E987609FBAD}"/>
              </a:ext>
            </a:extLst>
          </p:cNvPr>
          <p:cNvSpPr/>
          <p:nvPr/>
        </p:nvSpPr>
        <p:spPr>
          <a:xfrm>
            <a:off x="1574479" y="8219337"/>
            <a:ext cx="9509760" cy="2743200"/>
          </a:xfrm>
          <a:prstGeom prst="roundRect">
            <a:avLst>
              <a:gd name="adj" fmla="val 6667"/>
            </a:avLst>
          </a:prstGeom>
          <a:noFill/>
          <a:ln w="3175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7C2AB3F0-8911-CF47-998A-9F52B57311AF}"/>
              </a:ext>
            </a:extLst>
          </p:cNvPr>
          <p:cNvSpPr txBox="1"/>
          <p:nvPr/>
        </p:nvSpPr>
        <p:spPr>
          <a:xfrm>
            <a:off x="2123119" y="8493657"/>
            <a:ext cx="85039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idea.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Software and hardware are developed simultaneously to maximize an edge device’s performance, efficiency and scalability.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DB934D79-6EC4-8037-8B71-8208FE915B6F}"/>
              </a:ext>
            </a:extLst>
          </p:cNvPr>
          <p:cNvSpPr/>
          <p:nvPr/>
        </p:nvSpPr>
        <p:spPr>
          <a:xfrm>
            <a:off x="13352510" y="3763817"/>
            <a:ext cx="9509760" cy="2377440"/>
          </a:xfrm>
          <a:prstGeom prst="roundRect">
            <a:avLst>
              <a:gd name="adj" fmla="val 769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6">
            <a:extLst>
              <a:ext uri="{FF2B5EF4-FFF2-40B4-BE49-F238E27FC236}">
                <a16:creationId xmlns:a16="http://schemas.microsoft.com/office/drawing/2014/main" id="{8896E68D-742F-DF45-DFB0-A9061029AD18}"/>
              </a:ext>
            </a:extLst>
          </p:cNvPr>
          <p:cNvSpPr/>
          <p:nvPr/>
        </p:nvSpPr>
        <p:spPr>
          <a:xfrm>
            <a:off x="13809710" y="4349033"/>
            <a:ext cx="1207008" cy="120700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1">
            <a:extLst>
              <a:ext uri="{FF2B5EF4-FFF2-40B4-BE49-F238E27FC236}">
                <a16:creationId xmlns:a16="http://schemas.microsoft.com/office/drawing/2014/main" id="{3A764014-D5B5-D978-10BD-E9BFAEF06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9392" y="4638715"/>
            <a:ext cx="627644" cy="627644"/>
          </a:xfrm>
          <a:prstGeom prst="rect">
            <a:avLst/>
          </a:prstGeom>
        </p:spPr>
      </p:pic>
      <p:sp>
        <p:nvSpPr>
          <p:cNvPr id="28" name="Text 7">
            <a:extLst>
              <a:ext uri="{FF2B5EF4-FFF2-40B4-BE49-F238E27FC236}">
                <a16:creationId xmlns:a16="http://schemas.microsoft.com/office/drawing/2014/main" id="{004B23AA-5D93-D8E2-5D90-BE488C7DB02F}"/>
              </a:ext>
            </a:extLst>
          </p:cNvPr>
          <p:cNvSpPr txBox="1"/>
          <p:nvPr/>
        </p:nvSpPr>
        <p:spPr>
          <a:xfrm>
            <a:off x="15272750" y="4038137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Software part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6A4EF40E-C8EB-CA07-F122-160BA6B06057}"/>
              </a:ext>
            </a:extLst>
          </p:cNvPr>
          <p:cNvSpPr txBox="1"/>
          <p:nvPr/>
        </p:nvSpPr>
        <p:spPr>
          <a:xfrm>
            <a:off x="15272750" y="4769657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Compression, kernel &amp; memory optimization, parallelization, resource management, libraries.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9">
            <a:extLst>
              <a:ext uri="{FF2B5EF4-FFF2-40B4-BE49-F238E27FC236}">
                <a16:creationId xmlns:a16="http://schemas.microsoft.com/office/drawing/2014/main" id="{168F0026-F255-9988-BFD4-849ED093B588}"/>
              </a:ext>
            </a:extLst>
          </p:cNvPr>
          <p:cNvSpPr/>
          <p:nvPr/>
        </p:nvSpPr>
        <p:spPr>
          <a:xfrm>
            <a:off x="13352510" y="6415577"/>
            <a:ext cx="9509760" cy="2377440"/>
          </a:xfrm>
          <a:prstGeom prst="roundRect">
            <a:avLst>
              <a:gd name="adj" fmla="val 769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10">
            <a:extLst>
              <a:ext uri="{FF2B5EF4-FFF2-40B4-BE49-F238E27FC236}">
                <a16:creationId xmlns:a16="http://schemas.microsoft.com/office/drawing/2014/main" id="{3FD2D5F5-7679-7E2F-2310-58896535F8E3}"/>
              </a:ext>
            </a:extLst>
          </p:cNvPr>
          <p:cNvSpPr/>
          <p:nvPr/>
        </p:nvSpPr>
        <p:spPr>
          <a:xfrm>
            <a:off x="13809710" y="7000793"/>
            <a:ext cx="1207008" cy="120700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2">
            <a:extLst>
              <a:ext uri="{FF2B5EF4-FFF2-40B4-BE49-F238E27FC236}">
                <a16:creationId xmlns:a16="http://schemas.microsoft.com/office/drawing/2014/main" id="{DA47520D-FC01-7D8E-D98D-A837490DD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9392" y="7290475"/>
            <a:ext cx="627644" cy="627644"/>
          </a:xfrm>
          <a:prstGeom prst="rect">
            <a:avLst/>
          </a:prstGeom>
        </p:spPr>
      </p:pic>
      <p:sp>
        <p:nvSpPr>
          <p:cNvPr id="33" name="Text 11">
            <a:extLst>
              <a:ext uri="{FF2B5EF4-FFF2-40B4-BE49-F238E27FC236}">
                <a16:creationId xmlns:a16="http://schemas.microsoft.com/office/drawing/2014/main" id="{2F5052F3-2318-0FEA-BEA9-653F22CE9682}"/>
              </a:ext>
            </a:extLst>
          </p:cNvPr>
          <p:cNvSpPr txBox="1"/>
          <p:nvPr/>
        </p:nvSpPr>
        <p:spPr>
          <a:xfrm>
            <a:off x="15272750" y="6689897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Hardware part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4842500D-B89B-1270-6AAE-E60470E1F1FA}"/>
              </a:ext>
            </a:extLst>
          </p:cNvPr>
          <p:cNvSpPr txBox="1"/>
          <p:nvPr/>
        </p:nvSpPr>
        <p:spPr>
          <a:xfrm>
            <a:off x="15272750" y="7421417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Low-power cores, accelerators &amp; hardware resources tuned to the workload.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B7640D0-A71B-C6E1-D165-D1BD9715C7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68" y="2853070"/>
            <a:ext cx="12009202" cy="4274422"/>
          </a:xfrm>
          <a:prstGeom prst="rect">
            <a:avLst/>
          </a:prstGeom>
        </p:spPr>
      </p:pic>
      <p:sp>
        <p:nvSpPr>
          <p:cNvPr id="38" name="Text 6">
            <a:extLst>
              <a:ext uri="{FF2B5EF4-FFF2-40B4-BE49-F238E27FC236}">
                <a16:creationId xmlns:a16="http://schemas.microsoft.com/office/drawing/2014/main" id="{9BA58A97-6B86-EE86-0DF3-70FECA65769A}"/>
              </a:ext>
            </a:extLst>
          </p:cNvPr>
          <p:cNvSpPr/>
          <p:nvPr/>
        </p:nvSpPr>
        <p:spPr>
          <a:xfrm>
            <a:off x="2998329" y="7176921"/>
            <a:ext cx="7190699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Overview of </a:t>
            </a:r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hw-sw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codesign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5630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1D545-EA34-A1DF-3915-489B387C1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61E2DD8-88B6-542E-50CC-0F50097F8A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HW-SW Codesign: Frameworks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5869BA-C0AB-903C-7CB9-CC1CE16B64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B07B8B-C698-98F6-0AC2-873BC0678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10" y="2189984"/>
            <a:ext cx="14565630" cy="74859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6DBD31-FB59-206D-3ECC-41EF88746D35}"/>
              </a:ext>
            </a:extLst>
          </p:cNvPr>
          <p:cNvSpPr txBox="1"/>
          <p:nvPr/>
        </p:nvSpPr>
        <p:spPr>
          <a:xfrm>
            <a:off x="1026365" y="9220257"/>
            <a:ext cx="18325323" cy="23057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CODEBench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pipeline that includes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CNNBench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AccelBench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, and a novel co-design method, BOSHCODE: (a) The CNN and accelerator design spaces are sampled for novel CNN-accelerator pairs that are simulated using the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CNNBench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AccelBench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frameworks. (b) BOSHCODE learns a surrogate function from these design spaces to predict the performance of each CNN-accelerator pair, implementing GOBI to predict the next pair to be simulated in the active learning framework.</a:t>
            </a:r>
            <a:endParaRPr kumimoji="0" lang="en-US" sz="26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E5A0FD9-EA83-49C8-9E51-385BC0A5D02A}"/>
              </a:ext>
            </a:extLst>
          </p:cNvPr>
          <p:cNvSpPr/>
          <p:nvPr/>
        </p:nvSpPr>
        <p:spPr>
          <a:xfrm>
            <a:off x="429207" y="9367934"/>
            <a:ext cx="19519641" cy="2511497"/>
          </a:xfrm>
          <a:prstGeom prst="roundRect">
            <a:avLst/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CFD32478-3A94-56CC-AEB0-559DE3A6CB1C}"/>
              </a:ext>
            </a:extLst>
          </p:cNvPr>
          <p:cNvSpPr/>
          <p:nvPr/>
        </p:nvSpPr>
        <p:spPr>
          <a:xfrm>
            <a:off x="15585390" y="4079802"/>
            <a:ext cx="8129295" cy="2511498"/>
          </a:xfrm>
          <a:prstGeom prst="roundRect">
            <a:avLst>
              <a:gd name="adj" fmla="val 5000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CDE7F753-41AD-BB6A-D0EC-90A9BB07308F}"/>
              </a:ext>
            </a:extLst>
          </p:cNvPr>
          <p:cNvSpPr txBox="1"/>
          <p:nvPr/>
        </p:nvSpPr>
        <p:spPr>
          <a:xfrm>
            <a:off x="15872435" y="3980006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CODEBench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AF084A4F-0FD3-0F88-0C01-66F66CC910B1}"/>
              </a:ext>
            </a:extLst>
          </p:cNvPr>
          <p:cNvSpPr txBox="1"/>
          <p:nvPr/>
        </p:nvSpPr>
        <p:spPr>
          <a:xfrm>
            <a:off x="15872435" y="4855404"/>
            <a:ext cx="7680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Pairs </a:t>
            </a:r>
            <a:r>
              <a:rPr lang="en-US" sz="2600" dirty="0" err="1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CNNBench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(Bayesian architecture search) with </a:t>
            </a:r>
            <a:r>
              <a:rPr lang="en-US" sz="2600" dirty="0" err="1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AccelBench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(cycle-accurate accelerator sim). Beats SOTA on ImageNet &amp; </a:t>
            </a:r>
            <a:r>
              <a:rPr lang="en-US" sz="2600" dirty="0" err="1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Cifar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for accuracy, latency and energy.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CFFEB87C-EF86-B44B-EA23-093388200813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666890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 err="1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CODEBench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B4476D-1E7B-E16F-0FB5-0B2CF2AC7D7B}"/>
              </a:ext>
            </a:extLst>
          </p:cNvPr>
          <p:cNvSpPr txBox="1"/>
          <p:nvPr/>
        </p:nvSpPr>
        <p:spPr>
          <a:xfrm>
            <a:off x="1295400" y="11935318"/>
            <a:ext cx="21021780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Shikhar Tuli et al.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CODEBench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 neural architecture and hardware accelerator co-design framework”. In: ACM Transactions on Embedded Computing Systems 22. 3 (2023), pp. 1–30.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128378044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6C65B-E08B-68EE-F49E-A9A4661CC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AE0DB402-38D0-4A09-6B6D-1BAD11156B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HW-SW Codesign: Frameworks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C8CF7F-C7E1-61D6-61E1-27E30A3B942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E56F6C09-4F38-A149-B2BC-9C68398FDD24}"/>
              </a:ext>
            </a:extLst>
          </p:cNvPr>
          <p:cNvSpPr/>
          <p:nvPr/>
        </p:nvSpPr>
        <p:spPr>
          <a:xfrm>
            <a:off x="15413940" y="6048386"/>
            <a:ext cx="8131860" cy="2510221"/>
          </a:xfrm>
          <a:prstGeom prst="roundRect">
            <a:avLst>
              <a:gd name="adj" fmla="val 5000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2598BCE7-E308-DF4A-9201-EF3893B3C59E}"/>
              </a:ext>
            </a:extLst>
          </p:cNvPr>
          <p:cNvSpPr txBox="1"/>
          <p:nvPr/>
        </p:nvSpPr>
        <p:spPr>
          <a:xfrm>
            <a:off x="15700985" y="594859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 err="1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TransPIM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221C81C1-2DFD-7D92-CF47-08A7908FBB48}"/>
              </a:ext>
            </a:extLst>
          </p:cNvPr>
          <p:cNvSpPr txBox="1"/>
          <p:nvPr/>
        </p:nvSpPr>
        <p:spPr>
          <a:xfrm>
            <a:off x="15700985" y="6823988"/>
            <a:ext cx="7494917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software–hardware codesign for transformers via processing-in-memory. Token-based dataflow + light HBM tweaks give 2.0× the throughput of ASIC accelerators.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ECAAF4F9-DA2A-B87B-B3C8-CB1F2D9BB6A9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666890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 err="1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TransPIM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7DC214-BDC8-064F-1AB3-8A0AA4B8462B}"/>
              </a:ext>
            </a:extLst>
          </p:cNvPr>
          <p:cNvSpPr txBox="1"/>
          <p:nvPr/>
        </p:nvSpPr>
        <p:spPr>
          <a:xfrm>
            <a:off x="1275212" y="11567086"/>
            <a:ext cx="21273698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Minxuan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Zhou et al.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TransPIM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 memory-based acceleration via software-hardware codesign for transformer”. In: 2022 IEEE International Symposium on High-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PerformanceComputer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Architecture (HPCA). IEEE. 2022, pp. 1071–1085.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934011-0A7F-6FD0-FA5A-BE8CB0736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10" y="2966773"/>
            <a:ext cx="14593495" cy="71814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47425F-C84C-DDE6-10C2-B85B3BD96FC6}"/>
              </a:ext>
            </a:extLst>
          </p:cNvPr>
          <p:cNvSpPr txBox="1"/>
          <p:nvPr/>
        </p:nvSpPr>
        <p:spPr>
          <a:xfrm>
            <a:off x="907730" y="9595545"/>
            <a:ext cx="13542169" cy="11054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Token-based data sharding scheme and the dataflow of Transformer encoder in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TransPIM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US" sz="26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155008860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6DF69-642B-E859-1E34-51A6CE321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0A89E30-3D6D-E9B0-51E1-7BADA10896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HW-SW Codesign: Frameworks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A54BF2-D2A0-6413-FDC2-BA98EB795F2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AE1966FF-7DBA-5FEB-3D9C-CF33FC21426E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666890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D8E8D4-100E-3DFF-8897-8D88ED056E03}"/>
              </a:ext>
            </a:extLst>
          </p:cNvPr>
          <p:cNvSpPr txBox="1"/>
          <p:nvPr/>
        </p:nvSpPr>
        <p:spPr>
          <a:xfrm>
            <a:off x="1275212" y="11567086"/>
            <a:ext cx="21273698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Cong Hao and Deming Chen. “Software/hardware co-design for multi-modal multi-task learning in autonomous systems”. In: 2021 IEEE 3rd International Conference on Artificial Intelligence Circuits and Systems (AICAS). IEEE. 2021, pp. 1–5.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3" name="Shape 10">
            <a:extLst>
              <a:ext uri="{FF2B5EF4-FFF2-40B4-BE49-F238E27FC236}">
                <a16:creationId xmlns:a16="http://schemas.microsoft.com/office/drawing/2014/main" id="{090DB0E8-A153-CE1B-B6CC-8E85CECD9380}"/>
              </a:ext>
            </a:extLst>
          </p:cNvPr>
          <p:cNvSpPr/>
          <p:nvPr/>
        </p:nvSpPr>
        <p:spPr>
          <a:xfrm>
            <a:off x="694750" y="4762500"/>
            <a:ext cx="10698480" cy="3657600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1">
            <a:extLst>
              <a:ext uri="{FF2B5EF4-FFF2-40B4-BE49-F238E27FC236}">
                <a16:creationId xmlns:a16="http://schemas.microsoft.com/office/drawing/2014/main" id="{E23BED2E-2B7B-5FCB-BFBA-744E1D5EF7A1}"/>
              </a:ext>
            </a:extLst>
          </p:cNvPr>
          <p:cNvSpPr/>
          <p:nvPr/>
        </p:nvSpPr>
        <p:spPr>
          <a:xfrm>
            <a:off x="1243390" y="5347716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2">
            <a:extLst>
              <a:ext uri="{FF2B5EF4-FFF2-40B4-BE49-F238E27FC236}">
                <a16:creationId xmlns:a16="http://schemas.microsoft.com/office/drawing/2014/main" id="{0CEE7C01-714F-CEBD-60C3-40C09A9D6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302" y="5786628"/>
            <a:ext cx="950976" cy="950976"/>
          </a:xfrm>
          <a:prstGeom prst="rect">
            <a:avLst/>
          </a:prstGeom>
        </p:spPr>
      </p:pic>
      <p:sp>
        <p:nvSpPr>
          <p:cNvPr id="6" name="Text 12">
            <a:extLst>
              <a:ext uri="{FF2B5EF4-FFF2-40B4-BE49-F238E27FC236}">
                <a16:creationId xmlns:a16="http://schemas.microsoft.com/office/drawing/2014/main" id="{3E28509A-A775-D614-9B87-E79A372B7CE4}"/>
              </a:ext>
            </a:extLst>
          </p:cNvPr>
          <p:cNvSpPr txBox="1"/>
          <p:nvPr/>
        </p:nvSpPr>
        <p:spPr>
          <a:xfrm>
            <a:off x="3437950" y="5164836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FPGA codesign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3">
            <a:extLst>
              <a:ext uri="{FF2B5EF4-FFF2-40B4-BE49-F238E27FC236}">
                <a16:creationId xmlns:a16="http://schemas.microsoft.com/office/drawing/2014/main" id="{F52DE975-9BCD-5B48-3F42-C75156E0C42D}"/>
              </a:ext>
            </a:extLst>
          </p:cNvPr>
          <p:cNvSpPr txBox="1"/>
          <p:nvPr/>
        </p:nvSpPr>
        <p:spPr>
          <a:xfrm>
            <a:off x="3437950" y="6006084"/>
            <a:ext cx="7772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Custom PEs (systolic arrays) map models onto reconfigurable fabric. Anupreetham et al. reach 8× detection throughput; Sparse-YOLO targets YOLOv2 on CPU+FPGA.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349AD859-2345-9F3B-9C71-5E73E17A9D24}"/>
              </a:ext>
            </a:extLst>
          </p:cNvPr>
          <p:cNvSpPr/>
          <p:nvPr/>
        </p:nvSpPr>
        <p:spPr>
          <a:xfrm>
            <a:off x="11850430" y="4762500"/>
            <a:ext cx="10698480" cy="3657600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5">
            <a:extLst>
              <a:ext uri="{FF2B5EF4-FFF2-40B4-BE49-F238E27FC236}">
                <a16:creationId xmlns:a16="http://schemas.microsoft.com/office/drawing/2014/main" id="{63AA6C38-2A49-A381-4F1C-8A8DBC272A29}"/>
              </a:ext>
            </a:extLst>
          </p:cNvPr>
          <p:cNvSpPr/>
          <p:nvPr/>
        </p:nvSpPr>
        <p:spPr>
          <a:xfrm>
            <a:off x="12399070" y="5347716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>
            <a:extLst>
              <a:ext uri="{FF2B5EF4-FFF2-40B4-BE49-F238E27FC236}">
                <a16:creationId xmlns:a16="http://schemas.microsoft.com/office/drawing/2014/main" id="{53AF9EBC-5E4A-40AC-4782-B53B13A09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7982" y="5786628"/>
            <a:ext cx="950976" cy="950976"/>
          </a:xfrm>
          <a:prstGeom prst="rect">
            <a:avLst/>
          </a:prstGeom>
        </p:spPr>
      </p:pic>
      <p:sp>
        <p:nvSpPr>
          <p:cNvPr id="18" name="Text 16">
            <a:extLst>
              <a:ext uri="{FF2B5EF4-FFF2-40B4-BE49-F238E27FC236}">
                <a16:creationId xmlns:a16="http://schemas.microsoft.com/office/drawing/2014/main" id="{B8622971-FF05-A0FD-7F34-B28FD6943178}"/>
              </a:ext>
            </a:extLst>
          </p:cNvPr>
          <p:cNvSpPr txBox="1"/>
          <p:nvPr/>
        </p:nvSpPr>
        <p:spPr>
          <a:xfrm>
            <a:off x="14593630" y="5164836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Multimodal &amp; AV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38415E0D-75C7-20A1-CFDF-FABEDB6C7D8A}"/>
              </a:ext>
            </a:extLst>
          </p:cNvPr>
          <p:cNvSpPr txBox="1"/>
          <p:nvPr/>
        </p:nvSpPr>
        <p:spPr>
          <a:xfrm>
            <a:off x="14593630" y="6006084"/>
            <a:ext cx="7772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 et al. weigh BEVDet (camera) vs. PointPillars (LiDAR) on FPGA/GPU. Hao &amp; Chen survey codesign for multimodal multitask autonomous systems.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97508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903E3-3E49-02CD-B599-E3433F697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9605003-8CA9-EA06-A8CE-BF1C5E2CA7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Lightweight Models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62E5FB-D97E-96CD-51E0-79DB5130153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DF879EE7-91EB-EF21-4194-5F504F8CDEA5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95503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Resource-constrained edge devices are limited in compute, memory, storage, energy and bandwidth. So, models must be small by design. Two approaches: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3">
            <a:extLst>
              <a:ext uri="{FF2B5EF4-FFF2-40B4-BE49-F238E27FC236}">
                <a16:creationId xmlns:a16="http://schemas.microsoft.com/office/drawing/2014/main" id="{E5510CF4-E196-311D-6A6F-18782A8AF31D}"/>
              </a:ext>
            </a:extLst>
          </p:cNvPr>
          <p:cNvSpPr/>
          <p:nvPr/>
        </p:nvSpPr>
        <p:spPr>
          <a:xfrm>
            <a:off x="694750" y="4366260"/>
            <a:ext cx="10241280" cy="557784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4">
            <a:extLst>
              <a:ext uri="{FF2B5EF4-FFF2-40B4-BE49-F238E27FC236}">
                <a16:creationId xmlns:a16="http://schemas.microsoft.com/office/drawing/2014/main" id="{3FF411B1-CCC0-5A8F-B635-12DB96370109}"/>
              </a:ext>
            </a:extLst>
          </p:cNvPr>
          <p:cNvSpPr/>
          <p:nvPr/>
        </p:nvSpPr>
        <p:spPr>
          <a:xfrm>
            <a:off x="1279966" y="4914900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0">
            <a:extLst>
              <a:ext uri="{FF2B5EF4-FFF2-40B4-BE49-F238E27FC236}">
                <a16:creationId xmlns:a16="http://schemas.microsoft.com/office/drawing/2014/main" id="{9B2E58A3-FC95-E6BF-FF04-512146E88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932" y="5331866"/>
            <a:ext cx="903427" cy="903427"/>
          </a:xfrm>
          <a:prstGeom prst="rect">
            <a:avLst/>
          </a:prstGeom>
        </p:spPr>
      </p:pic>
      <p:sp>
        <p:nvSpPr>
          <p:cNvPr id="30" name="Text 5">
            <a:extLst>
              <a:ext uri="{FF2B5EF4-FFF2-40B4-BE49-F238E27FC236}">
                <a16:creationId xmlns:a16="http://schemas.microsoft.com/office/drawing/2014/main" id="{960EFFDB-C8EA-B4A2-7A2A-657DE9B50FC4}"/>
              </a:ext>
            </a:extLst>
          </p:cNvPr>
          <p:cNvSpPr txBox="1"/>
          <p:nvPr/>
        </p:nvSpPr>
        <p:spPr>
          <a:xfrm>
            <a:off x="3346510" y="49149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Human-designed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6">
            <a:extLst>
              <a:ext uri="{FF2B5EF4-FFF2-40B4-BE49-F238E27FC236}">
                <a16:creationId xmlns:a16="http://schemas.microsoft.com/office/drawing/2014/main" id="{96F80D6D-5CC6-908F-6C19-FF1886635625}"/>
              </a:ext>
            </a:extLst>
          </p:cNvPr>
          <p:cNvSpPr txBox="1"/>
          <p:nvPr/>
        </p:nvSpPr>
        <p:spPr>
          <a:xfrm>
            <a:off x="3346510" y="582930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Expert-crafted efficient architectures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7">
            <a:extLst>
              <a:ext uri="{FF2B5EF4-FFF2-40B4-BE49-F238E27FC236}">
                <a16:creationId xmlns:a16="http://schemas.microsoft.com/office/drawing/2014/main" id="{3AC89562-B56A-A30D-A8A5-31E01AAABA5B}"/>
              </a:ext>
            </a:extLst>
          </p:cNvPr>
          <p:cNvSpPr txBox="1"/>
          <p:nvPr/>
        </p:nvSpPr>
        <p:spPr>
          <a:xfrm>
            <a:off x="1426270" y="6926580"/>
            <a:ext cx="95097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Depth-wise separable convolutions (MobileNets)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Group convolutions (Xception)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Proven, but time-consuming to design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7B569E92-0F14-0CD9-2ED3-E5A3039ED873}"/>
              </a:ext>
            </a:extLst>
          </p:cNvPr>
          <p:cNvSpPr/>
          <p:nvPr/>
        </p:nvSpPr>
        <p:spPr>
          <a:xfrm>
            <a:off x="11667550" y="4366260"/>
            <a:ext cx="10881360" cy="557784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9">
            <a:extLst>
              <a:ext uri="{FF2B5EF4-FFF2-40B4-BE49-F238E27FC236}">
                <a16:creationId xmlns:a16="http://schemas.microsoft.com/office/drawing/2014/main" id="{C8D162CA-D6FF-D2A2-6CE3-BA80265C75E1}"/>
              </a:ext>
            </a:extLst>
          </p:cNvPr>
          <p:cNvSpPr/>
          <p:nvPr/>
        </p:nvSpPr>
        <p:spPr>
          <a:xfrm>
            <a:off x="12252766" y="4914900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5" name="Image 1">
            <a:extLst>
              <a:ext uri="{FF2B5EF4-FFF2-40B4-BE49-F238E27FC236}">
                <a16:creationId xmlns:a16="http://schemas.microsoft.com/office/drawing/2014/main" id="{3B82B6A3-1C09-8028-CB9A-3655C254BA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9732" y="5331866"/>
            <a:ext cx="903427" cy="903427"/>
          </a:xfrm>
          <a:prstGeom prst="rect">
            <a:avLst/>
          </a:prstGeom>
        </p:spPr>
      </p:pic>
      <p:sp>
        <p:nvSpPr>
          <p:cNvPr id="36" name="Text 10">
            <a:extLst>
              <a:ext uri="{FF2B5EF4-FFF2-40B4-BE49-F238E27FC236}">
                <a16:creationId xmlns:a16="http://schemas.microsoft.com/office/drawing/2014/main" id="{D557B865-91D6-3ED8-6C51-98FB66BAD324}"/>
              </a:ext>
            </a:extLst>
          </p:cNvPr>
          <p:cNvSpPr txBox="1"/>
          <p:nvPr/>
        </p:nvSpPr>
        <p:spPr>
          <a:xfrm>
            <a:off x="14319310" y="49149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Neural Architecture search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CC548DF8-E76A-63A1-2680-91B71E8E7688}"/>
              </a:ext>
            </a:extLst>
          </p:cNvPr>
          <p:cNvSpPr txBox="1"/>
          <p:nvPr/>
        </p:nvSpPr>
        <p:spPr>
          <a:xfrm>
            <a:off x="14319310" y="582930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Let AI find the best architecture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96E21935-6B97-A9B6-A18C-891E9F7893C9}"/>
              </a:ext>
            </a:extLst>
          </p:cNvPr>
          <p:cNvSpPr txBox="1"/>
          <p:nvPr/>
        </p:nvSpPr>
        <p:spPr>
          <a:xfrm>
            <a:off x="12494320" y="6812280"/>
            <a:ext cx="95097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Automated search: NASNet, AmoebaNet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Competitive — sometimes superior — accuracy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Limited by heavy hardware requirements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76902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C3A3A-6F63-BED0-A4D0-766971864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5709662-633A-8E72-8B4B-304C4701D7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Lightweight Models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18D3C3-6883-2513-E5B5-ECB2B90698E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CB8691CC-81BF-13B4-8F45-61E6C22E1D79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95503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 err="1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Mobilenets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79A67-2513-A419-C05B-66D026D56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595" y="2937496"/>
            <a:ext cx="8047399" cy="51293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848664-DB3F-D69E-2FC6-AF72BACE9578}"/>
              </a:ext>
            </a:extLst>
          </p:cNvPr>
          <p:cNvSpPr txBox="1"/>
          <p:nvPr/>
        </p:nvSpPr>
        <p:spPr>
          <a:xfrm>
            <a:off x="577910" y="7845553"/>
            <a:ext cx="9791699" cy="19056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Left: Standard convolutional layer with </a:t>
            </a:r>
            <a:r>
              <a:rPr lang="en-US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batchnorm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ReLU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. Right: </a:t>
            </a:r>
            <a:r>
              <a:rPr lang="en-US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Depthwise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 Separable convolutions with </a:t>
            </a:r>
            <a:r>
              <a:rPr lang="en-US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Depthwise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 and Pointwise layers followed by </a:t>
            </a:r>
            <a:r>
              <a:rPr lang="en-US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batchnorm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ReLU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US" sz="2600" b="0" i="1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D909BF5-EF09-60FA-571A-4CA7740F2734}"/>
              </a:ext>
            </a:extLst>
          </p:cNvPr>
          <p:cNvSpPr/>
          <p:nvPr/>
        </p:nvSpPr>
        <p:spPr>
          <a:xfrm>
            <a:off x="669315" y="2970828"/>
            <a:ext cx="8318440" cy="5290316"/>
          </a:xfrm>
          <a:prstGeom prst="roundRect">
            <a:avLst>
              <a:gd name="adj" fmla="val 2623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338E90-8C31-C90C-039A-C2D963E0E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008" y="6184181"/>
            <a:ext cx="11477221" cy="58963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5C93DA-6CAF-4747-DAE5-3F5D0373CFED}"/>
              </a:ext>
            </a:extLst>
          </p:cNvPr>
          <p:cNvSpPr txBox="1"/>
          <p:nvPr/>
        </p:nvSpPr>
        <p:spPr>
          <a:xfrm>
            <a:off x="10236118" y="889595"/>
            <a:ext cx="13711002" cy="29084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Problem: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compared to normal convolution,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depthwise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convolution has a much lower capacity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Solution: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Increase the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depthwise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convolution’s input and output channels to improve its capacity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91CBC8-1845-C6DA-EB93-3A5B3C9C0533}"/>
              </a:ext>
            </a:extLst>
          </p:cNvPr>
          <p:cNvSpPr txBox="1"/>
          <p:nvPr/>
        </p:nvSpPr>
        <p:spPr>
          <a:xfrm>
            <a:off x="10903253" y="4089330"/>
            <a:ext cx="13106071" cy="12772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3" indent="-457200">
              <a:spcBef>
                <a:spcPts val="3000"/>
              </a:spcBef>
              <a:buFont typeface="Wingdings" panose="05000000000000000000" pitchFamily="2" charset="2"/>
              <a:buChar char="Ø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convolution’s cost only grows linearly, so the cost is still affordable.</a:t>
            </a:r>
          </a:p>
          <a:p>
            <a:pPr marL="457200" indent="-457200">
              <a:spcBef>
                <a:spcPts val="3000"/>
              </a:spcBef>
              <a:buFont typeface="Wingdings" panose="05000000000000000000" pitchFamily="2" charset="2"/>
              <a:buChar char="Ø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However, this design is not memory-efficient for both inference and training. </a:t>
            </a:r>
            <a:endParaRPr lang="en-US" sz="26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4C89D5-2D00-8385-3E7B-E09EBFDA1D99}"/>
              </a:ext>
            </a:extLst>
          </p:cNvPr>
          <p:cNvSpPr/>
          <p:nvPr/>
        </p:nvSpPr>
        <p:spPr>
          <a:xfrm>
            <a:off x="9982200" y="1200150"/>
            <a:ext cx="13732485" cy="4457700"/>
          </a:xfrm>
          <a:prstGeom prst="roundRect">
            <a:avLst>
              <a:gd name="adj" fmla="val 6411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EA4424-70B8-25B4-109A-15D0DA725B2F}"/>
              </a:ext>
            </a:extLst>
          </p:cNvPr>
          <p:cNvSpPr txBox="1"/>
          <p:nvPr/>
        </p:nvSpPr>
        <p:spPr>
          <a:xfrm>
            <a:off x="1014894" y="11549776"/>
            <a:ext cx="23369106" cy="16286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Sandler, M., Howard, A., Zhu, M.,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Zhmoginov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A., &amp; Chen, L. C. (2018). Mobilenetv2: Inverted residuals and linear bottlenecks. In Proceedings of the IEEE conference on computer vision and pattern recognition (pp. 4510-4520).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162538805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2D9FE-1E02-99C3-72D6-F2E01E1CA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BF5F87F-D49C-D9E0-0946-C7A1381106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Lightweight Models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612CE3-DF0E-CF05-5641-8C79732D516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92C322D4-3B02-E9B2-68B9-BE795608A5AA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95503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 err="1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SqueezeNet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5D0424-4B9E-CC3E-E1F4-0B261D797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60" y="2676547"/>
            <a:ext cx="11747440" cy="8810580"/>
          </a:xfrm>
          <a:prstGeom prst="rect">
            <a:avLst/>
          </a:prstGeom>
        </p:spPr>
      </p:pic>
      <p:sp>
        <p:nvSpPr>
          <p:cNvPr id="14" name="Text 6">
            <a:extLst>
              <a:ext uri="{FF2B5EF4-FFF2-40B4-BE49-F238E27FC236}">
                <a16:creationId xmlns:a16="http://schemas.microsoft.com/office/drawing/2014/main" id="{E3000B13-2BEF-B807-0413-93EA77DD0EA1}"/>
              </a:ext>
            </a:extLst>
          </p:cNvPr>
          <p:cNvSpPr/>
          <p:nvPr/>
        </p:nvSpPr>
        <p:spPr>
          <a:xfrm>
            <a:off x="1568511" y="11106893"/>
            <a:ext cx="2832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(a) </a:t>
            </a:r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SqueezeNet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E896EBB5-E620-0302-4596-72A9750BD732}"/>
              </a:ext>
            </a:extLst>
          </p:cNvPr>
          <p:cNvSpPr/>
          <p:nvPr/>
        </p:nvSpPr>
        <p:spPr>
          <a:xfrm>
            <a:off x="5121334" y="11303766"/>
            <a:ext cx="36226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(b) </a:t>
            </a:r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SqueezeNet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with simple bypass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0BA25E96-5CA3-D085-65CB-C5A41B7D97ED}"/>
              </a:ext>
            </a:extLst>
          </p:cNvPr>
          <p:cNvSpPr/>
          <p:nvPr/>
        </p:nvSpPr>
        <p:spPr>
          <a:xfrm>
            <a:off x="8929776" y="11303766"/>
            <a:ext cx="36226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(c) </a:t>
            </a:r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SqueezeNet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with complex bypass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6">
            <a:extLst>
              <a:ext uri="{FF2B5EF4-FFF2-40B4-BE49-F238E27FC236}">
                <a16:creationId xmlns:a16="http://schemas.microsoft.com/office/drawing/2014/main" id="{B79E67AF-A4F3-11D5-6266-4AB75C28361D}"/>
              </a:ext>
            </a:extLst>
          </p:cNvPr>
          <p:cNvSpPr/>
          <p:nvPr/>
        </p:nvSpPr>
        <p:spPr>
          <a:xfrm>
            <a:off x="13016205" y="5250803"/>
            <a:ext cx="10698480" cy="2560320"/>
          </a:xfrm>
          <a:prstGeom prst="roundRect">
            <a:avLst>
              <a:gd name="adj" fmla="val 5714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7">
            <a:extLst>
              <a:ext uri="{FF2B5EF4-FFF2-40B4-BE49-F238E27FC236}">
                <a16:creationId xmlns:a16="http://schemas.microsoft.com/office/drawing/2014/main" id="{C6DF030E-937E-EB8A-E692-23E7207D5057}"/>
              </a:ext>
            </a:extLst>
          </p:cNvPr>
          <p:cNvSpPr/>
          <p:nvPr/>
        </p:nvSpPr>
        <p:spPr>
          <a:xfrm>
            <a:off x="13455117" y="5799443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1">
            <a:extLst>
              <a:ext uri="{FF2B5EF4-FFF2-40B4-BE49-F238E27FC236}">
                <a16:creationId xmlns:a16="http://schemas.microsoft.com/office/drawing/2014/main" id="{8E1F615D-9E1E-8264-7027-200CCD41B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6247" y="6150573"/>
            <a:ext cx="760781" cy="760781"/>
          </a:xfrm>
          <a:prstGeom prst="rect">
            <a:avLst/>
          </a:prstGeom>
        </p:spPr>
      </p:pic>
      <p:sp>
        <p:nvSpPr>
          <p:cNvPr id="26" name="Text 8">
            <a:extLst>
              <a:ext uri="{FF2B5EF4-FFF2-40B4-BE49-F238E27FC236}">
                <a16:creationId xmlns:a16="http://schemas.microsoft.com/office/drawing/2014/main" id="{A03FD80F-BAA7-9DF3-E2D3-4ECDA6ED737A}"/>
              </a:ext>
            </a:extLst>
          </p:cNvPr>
          <p:cNvSpPr txBox="1"/>
          <p:nvPr/>
        </p:nvSpPr>
        <p:spPr>
          <a:xfrm>
            <a:off x="15210765" y="5543411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SqueezeNet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49DF868F-F175-EF33-B2F3-E59D2E543DFA}"/>
              </a:ext>
            </a:extLst>
          </p:cNvPr>
          <p:cNvSpPr txBox="1"/>
          <p:nvPr/>
        </p:nvSpPr>
        <p:spPr>
          <a:xfrm>
            <a:off x="15210765" y="6256643"/>
            <a:ext cx="8321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AlexNet-level accuracy with 50× fewer parameters (510× smaller).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4AAD6C-A065-7825-7BAF-E4790C73D2B2}"/>
              </a:ext>
            </a:extLst>
          </p:cNvPr>
          <p:cNvSpPr txBox="1"/>
          <p:nvPr/>
        </p:nvSpPr>
        <p:spPr>
          <a:xfrm>
            <a:off x="1331652" y="11817997"/>
            <a:ext cx="23369106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Iandola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Forrest N., et al. "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SqueezeNet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AlexNet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-level accuracy with 50x fewer parameters and&lt; 0.5 MB model size."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preprint arXiv:1602.07360 (2016).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56090173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4ED45-6D54-B924-4C55-9CE17351B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578DE4A-E026-B953-1C67-DE2675644C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Lightweight Models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552445-6EEC-8E2B-C79E-BA73777E90C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AEFC354A-3169-66A8-5506-A13C35088853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95503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 err="1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MobileViT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631424AB-997C-6E5B-5E76-4BF10EE6C92F}"/>
              </a:ext>
            </a:extLst>
          </p:cNvPr>
          <p:cNvSpPr/>
          <p:nvPr/>
        </p:nvSpPr>
        <p:spPr>
          <a:xfrm>
            <a:off x="10470042" y="8635963"/>
            <a:ext cx="2832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MobileViT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6">
            <a:extLst>
              <a:ext uri="{FF2B5EF4-FFF2-40B4-BE49-F238E27FC236}">
                <a16:creationId xmlns:a16="http://schemas.microsoft.com/office/drawing/2014/main" id="{E458B991-C6D0-BEDF-50CF-27E481CD691F}"/>
              </a:ext>
            </a:extLst>
          </p:cNvPr>
          <p:cNvSpPr/>
          <p:nvPr/>
        </p:nvSpPr>
        <p:spPr>
          <a:xfrm>
            <a:off x="828040" y="9574231"/>
            <a:ext cx="10698480" cy="2560320"/>
          </a:xfrm>
          <a:prstGeom prst="roundRect">
            <a:avLst>
              <a:gd name="adj" fmla="val 5714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7">
            <a:extLst>
              <a:ext uri="{FF2B5EF4-FFF2-40B4-BE49-F238E27FC236}">
                <a16:creationId xmlns:a16="http://schemas.microsoft.com/office/drawing/2014/main" id="{AC5CDDCA-C4E0-4603-A072-3CC07D1926A7}"/>
              </a:ext>
            </a:extLst>
          </p:cNvPr>
          <p:cNvSpPr/>
          <p:nvPr/>
        </p:nvSpPr>
        <p:spPr>
          <a:xfrm>
            <a:off x="1266952" y="10122871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1">
            <a:extLst>
              <a:ext uri="{FF2B5EF4-FFF2-40B4-BE49-F238E27FC236}">
                <a16:creationId xmlns:a16="http://schemas.microsoft.com/office/drawing/2014/main" id="{5644E6BE-56A2-9FF9-F791-9F2DF3519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082" y="10474001"/>
            <a:ext cx="760781" cy="760781"/>
          </a:xfrm>
          <a:prstGeom prst="rect">
            <a:avLst/>
          </a:prstGeom>
        </p:spPr>
      </p:pic>
      <p:sp>
        <p:nvSpPr>
          <p:cNvPr id="26" name="Text 8">
            <a:extLst>
              <a:ext uri="{FF2B5EF4-FFF2-40B4-BE49-F238E27FC236}">
                <a16:creationId xmlns:a16="http://schemas.microsoft.com/office/drawing/2014/main" id="{E79D81B5-4775-1E3E-3ACD-E1431E3C0073}"/>
              </a:ext>
            </a:extLst>
          </p:cNvPr>
          <p:cNvSpPr txBox="1"/>
          <p:nvPr/>
        </p:nvSpPr>
        <p:spPr>
          <a:xfrm>
            <a:off x="3022600" y="9866839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 err="1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MobileViT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B7BBF520-22AB-B4AF-C1D3-662B22EF85E6}"/>
              </a:ext>
            </a:extLst>
          </p:cNvPr>
          <p:cNvSpPr txBox="1"/>
          <p:nvPr/>
        </p:nvSpPr>
        <p:spPr>
          <a:xfrm>
            <a:off x="3022600" y="10580071"/>
            <a:ext cx="8321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Combines CNNs with Transformers to capture both local features and global context efficiently on mobile devices.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DDCD4BE-A1BA-648B-96E0-235ECE34E502}"/>
              </a:ext>
            </a:extLst>
          </p:cNvPr>
          <p:cNvSpPr txBox="1"/>
          <p:nvPr/>
        </p:nvSpPr>
        <p:spPr>
          <a:xfrm>
            <a:off x="1331652" y="11817997"/>
            <a:ext cx="23369106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Mehta, Sachin, and Mohammad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Rastegari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"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Mobilevit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light-weight, general-purpose, and mobile-friendly vision transformer."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preprint arXiv:2110.02178 (2021).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F4BB98-757D-73F6-9831-8ADF78567F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755"/>
          <a:stretch>
            <a:fillRect/>
          </a:stretch>
        </p:blipFill>
        <p:spPr>
          <a:xfrm>
            <a:off x="3275330" y="2044164"/>
            <a:ext cx="18554497" cy="6681234"/>
          </a:xfrm>
          <a:prstGeom prst="rect">
            <a:avLst/>
          </a:prstGeom>
        </p:spPr>
      </p:pic>
      <p:sp>
        <p:nvSpPr>
          <p:cNvPr id="6" name="Shape 6">
            <a:extLst>
              <a:ext uri="{FF2B5EF4-FFF2-40B4-BE49-F238E27FC236}">
                <a16:creationId xmlns:a16="http://schemas.microsoft.com/office/drawing/2014/main" id="{B0185857-DE84-CA28-FD0C-FD6F6C4BF228}"/>
              </a:ext>
            </a:extLst>
          </p:cNvPr>
          <p:cNvSpPr/>
          <p:nvPr/>
        </p:nvSpPr>
        <p:spPr>
          <a:xfrm>
            <a:off x="12067438" y="9482791"/>
            <a:ext cx="10698480" cy="2560320"/>
          </a:xfrm>
          <a:prstGeom prst="roundRect">
            <a:avLst>
              <a:gd name="adj" fmla="val 5714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CD67001-4BED-79E6-92AA-94B021CEA7FE}"/>
              </a:ext>
            </a:extLst>
          </p:cNvPr>
          <p:cNvSpPr/>
          <p:nvPr/>
        </p:nvSpPr>
        <p:spPr>
          <a:xfrm>
            <a:off x="12506350" y="10031431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0F2E9C32-46D0-DDF3-753D-04402CE67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7480" y="10382561"/>
            <a:ext cx="760781" cy="760781"/>
          </a:xfrm>
          <a:prstGeom prst="rect">
            <a:avLst/>
          </a:prstGeom>
        </p:spPr>
      </p:pic>
      <p:sp>
        <p:nvSpPr>
          <p:cNvPr id="15" name="Text 8">
            <a:extLst>
              <a:ext uri="{FF2B5EF4-FFF2-40B4-BE49-F238E27FC236}">
                <a16:creationId xmlns:a16="http://schemas.microsoft.com/office/drawing/2014/main" id="{BDFFFB31-41F0-F9F8-1406-6335C214F9CE}"/>
              </a:ext>
            </a:extLst>
          </p:cNvPr>
          <p:cNvSpPr txBox="1"/>
          <p:nvPr/>
        </p:nvSpPr>
        <p:spPr>
          <a:xfrm>
            <a:off x="14261998" y="9775399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MobileViTV2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D96AB91A-91A0-C5EC-E080-073123E0EA3D}"/>
              </a:ext>
            </a:extLst>
          </p:cNvPr>
          <p:cNvSpPr txBox="1"/>
          <p:nvPr/>
        </p:nvSpPr>
        <p:spPr>
          <a:xfrm>
            <a:off x="14261998" y="10488631"/>
            <a:ext cx="8321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Improves </a:t>
            </a:r>
            <a:r>
              <a:rPr lang="en-US" sz="2600" dirty="0" err="1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MobileViT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with separable self-attention, reducing computational cost and improving efficiency while maintaining strong accuracy.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21452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33E5D-1EBC-6065-670C-CDF1264B9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32FAB9C2-2D83-A4EC-642E-4866005AE5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Lightweight Models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541BAF-2FE6-FCC5-D527-26354F7B7B1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C1E9D405-5B13-4905-7E2F-346EB0C2A836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95503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studies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1">
            <a:extLst>
              <a:ext uri="{FF2B5EF4-FFF2-40B4-BE49-F238E27FC236}">
                <a16:creationId xmlns:a16="http://schemas.microsoft.com/office/drawing/2014/main" id="{90B38DFE-96F6-D0E6-3040-C98DE501C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0972" y="7639361"/>
            <a:ext cx="760781" cy="760781"/>
          </a:xfrm>
          <a:prstGeom prst="rect">
            <a:avLst/>
          </a:prstGeom>
        </p:spPr>
      </p:pic>
      <p:sp>
        <p:nvSpPr>
          <p:cNvPr id="21" name="Shape 10">
            <a:extLst>
              <a:ext uri="{FF2B5EF4-FFF2-40B4-BE49-F238E27FC236}">
                <a16:creationId xmlns:a16="http://schemas.microsoft.com/office/drawing/2014/main" id="{1092BA93-B5D1-D812-3C49-66F4208FD16C}"/>
              </a:ext>
            </a:extLst>
          </p:cNvPr>
          <p:cNvSpPr/>
          <p:nvPr/>
        </p:nvSpPr>
        <p:spPr>
          <a:xfrm>
            <a:off x="718940" y="5577840"/>
            <a:ext cx="7866888" cy="2560320"/>
          </a:xfrm>
          <a:prstGeom prst="roundRect">
            <a:avLst>
              <a:gd name="adj" fmla="val 5714"/>
            </a:avLst>
          </a:prstGeom>
          <a:noFill/>
          <a:ln w="127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1">
            <a:extLst>
              <a:ext uri="{FF2B5EF4-FFF2-40B4-BE49-F238E27FC236}">
                <a16:creationId xmlns:a16="http://schemas.microsoft.com/office/drawing/2014/main" id="{83CF6A39-1301-7981-5666-EC8F6F4D338C}"/>
              </a:ext>
            </a:extLst>
          </p:cNvPr>
          <p:cNvSpPr/>
          <p:nvPr/>
        </p:nvSpPr>
        <p:spPr>
          <a:xfrm>
            <a:off x="795140" y="6126480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2">
            <a:extLst>
              <a:ext uri="{FF2B5EF4-FFF2-40B4-BE49-F238E27FC236}">
                <a16:creationId xmlns:a16="http://schemas.microsoft.com/office/drawing/2014/main" id="{6C81E406-7F3D-60A1-1558-9895D5A93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270" y="6477610"/>
            <a:ext cx="760781" cy="760781"/>
          </a:xfrm>
          <a:prstGeom prst="rect">
            <a:avLst/>
          </a:prstGeom>
        </p:spPr>
      </p:pic>
      <p:sp>
        <p:nvSpPr>
          <p:cNvPr id="30" name="Text 12">
            <a:extLst>
              <a:ext uri="{FF2B5EF4-FFF2-40B4-BE49-F238E27FC236}">
                <a16:creationId xmlns:a16="http://schemas.microsoft.com/office/drawing/2014/main" id="{1BDFEB2D-1833-EC2B-3A36-3DEE0BE0572F}"/>
              </a:ext>
            </a:extLst>
          </p:cNvPr>
          <p:cNvSpPr txBox="1"/>
          <p:nvPr/>
        </p:nvSpPr>
        <p:spPr>
          <a:xfrm>
            <a:off x="2362473" y="5948043"/>
            <a:ext cx="52475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Xception / Flattened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D9260928-4BA7-4712-3977-7C5FBA5A10B6}"/>
              </a:ext>
            </a:extLst>
          </p:cNvPr>
          <p:cNvSpPr txBox="1"/>
          <p:nvPr/>
        </p:nvSpPr>
        <p:spPr>
          <a:xfrm>
            <a:off x="2362473" y="6661275"/>
            <a:ext cx="62369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Depth-wise separable &amp; 1-D filters for fast, compact feedforward nets.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4">
            <a:extLst>
              <a:ext uri="{FF2B5EF4-FFF2-40B4-BE49-F238E27FC236}">
                <a16:creationId xmlns:a16="http://schemas.microsoft.com/office/drawing/2014/main" id="{00089995-F3C9-6376-CB8E-688EC79D4F75}"/>
              </a:ext>
            </a:extLst>
          </p:cNvPr>
          <p:cNvSpPr/>
          <p:nvPr/>
        </p:nvSpPr>
        <p:spPr>
          <a:xfrm>
            <a:off x="8703736" y="5563995"/>
            <a:ext cx="7715911" cy="2560320"/>
          </a:xfrm>
          <a:prstGeom prst="roundRect">
            <a:avLst>
              <a:gd name="adj" fmla="val 5714"/>
            </a:avLst>
          </a:prstGeom>
          <a:noFill/>
          <a:ln w="127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15">
            <a:extLst>
              <a:ext uri="{FF2B5EF4-FFF2-40B4-BE49-F238E27FC236}">
                <a16:creationId xmlns:a16="http://schemas.microsoft.com/office/drawing/2014/main" id="{69F1DA08-0018-4FEA-902A-7DB8BCED9D07}"/>
              </a:ext>
            </a:extLst>
          </p:cNvPr>
          <p:cNvSpPr/>
          <p:nvPr/>
        </p:nvSpPr>
        <p:spPr>
          <a:xfrm>
            <a:off x="8812388" y="6112635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3">
            <a:extLst>
              <a:ext uri="{FF2B5EF4-FFF2-40B4-BE49-F238E27FC236}">
                <a16:creationId xmlns:a16="http://schemas.microsoft.com/office/drawing/2014/main" id="{8392361C-A49D-39D2-A19D-22D5842F5B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3518" y="6463765"/>
            <a:ext cx="760781" cy="760781"/>
          </a:xfrm>
          <a:prstGeom prst="rect">
            <a:avLst/>
          </a:prstGeom>
        </p:spPr>
      </p:pic>
      <p:sp>
        <p:nvSpPr>
          <p:cNvPr id="35" name="Text 16">
            <a:extLst>
              <a:ext uri="{FF2B5EF4-FFF2-40B4-BE49-F238E27FC236}">
                <a16:creationId xmlns:a16="http://schemas.microsoft.com/office/drawing/2014/main" id="{48BE7F2A-9D74-A74F-3EDC-CF35F81CDA81}"/>
              </a:ext>
            </a:extLst>
          </p:cNvPr>
          <p:cNvSpPr txBox="1"/>
          <p:nvPr/>
        </p:nvSpPr>
        <p:spPr>
          <a:xfrm>
            <a:off x="10444581" y="5856603"/>
            <a:ext cx="520262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Bonsai / ProtoNN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17">
            <a:extLst>
              <a:ext uri="{FF2B5EF4-FFF2-40B4-BE49-F238E27FC236}">
                <a16:creationId xmlns:a16="http://schemas.microsoft.com/office/drawing/2014/main" id="{7794F8E6-F8FB-52AA-AF86-D5E3068A0D38}"/>
              </a:ext>
            </a:extLst>
          </p:cNvPr>
          <p:cNvSpPr txBox="1"/>
          <p:nvPr/>
        </p:nvSpPr>
        <p:spPr>
          <a:xfrm>
            <a:off x="10444581" y="6569835"/>
            <a:ext cx="5654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Microsoft — tree &amp; KNN models that fit tiny IoT devices (2 KB RAM Arduino).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8">
            <a:extLst>
              <a:ext uri="{FF2B5EF4-FFF2-40B4-BE49-F238E27FC236}">
                <a16:creationId xmlns:a16="http://schemas.microsoft.com/office/drawing/2014/main" id="{51A52C51-8A91-AB19-88A6-61080FE008C1}"/>
              </a:ext>
            </a:extLst>
          </p:cNvPr>
          <p:cNvSpPr/>
          <p:nvPr/>
        </p:nvSpPr>
        <p:spPr>
          <a:xfrm>
            <a:off x="16597810" y="5577840"/>
            <a:ext cx="7135054" cy="2560320"/>
          </a:xfrm>
          <a:prstGeom prst="roundRect">
            <a:avLst>
              <a:gd name="adj" fmla="val 5714"/>
            </a:avLst>
          </a:prstGeom>
          <a:noFill/>
          <a:ln w="127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19">
            <a:extLst>
              <a:ext uri="{FF2B5EF4-FFF2-40B4-BE49-F238E27FC236}">
                <a16:creationId xmlns:a16="http://schemas.microsoft.com/office/drawing/2014/main" id="{FA1BE9DC-42FC-42C9-C310-E76F07F04E08}"/>
              </a:ext>
            </a:extLst>
          </p:cNvPr>
          <p:cNvSpPr/>
          <p:nvPr/>
        </p:nvSpPr>
        <p:spPr>
          <a:xfrm>
            <a:off x="16720626" y="6084080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9" name="Image 4">
            <a:extLst>
              <a:ext uri="{FF2B5EF4-FFF2-40B4-BE49-F238E27FC236}">
                <a16:creationId xmlns:a16="http://schemas.microsoft.com/office/drawing/2014/main" id="{5E54EE33-E6E1-571C-4CB2-F05E95BFE0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71756" y="6435210"/>
            <a:ext cx="760781" cy="760781"/>
          </a:xfrm>
          <a:prstGeom prst="rect">
            <a:avLst/>
          </a:prstGeom>
        </p:spPr>
      </p:pic>
      <p:sp>
        <p:nvSpPr>
          <p:cNvPr id="40" name="Text 20">
            <a:extLst>
              <a:ext uri="{FF2B5EF4-FFF2-40B4-BE49-F238E27FC236}">
                <a16:creationId xmlns:a16="http://schemas.microsoft.com/office/drawing/2014/main" id="{431A5C9B-6A61-4F1F-B5E4-7684E5EE0301}"/>
              </a:ext>
            </a:extLst>
          </p:cNvPr>
          <p:cNvSpPr txBox="1"/>
          <p:nvPr/>
        </p:nvSpPr>
        <p:spPr>
          <a:xfrm>
            <a:off x="18306482" y="5856603"/>
            <a:ext cx="501777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EMI-RNN / FastGRNN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21">
            <a:extLst>
              <a:ext uri="{FF2B5EF4-FFF2-40B4-BE49-F238E27FC236}">
                <a16:creationId xmlns:a16="http://schemas.microsoft.com/office/drawing/2014/main" id="{9B31323B-D06E-03CE-D533-DE837B4C121E}"/>
              </a:ext>
            </a:extLst>
          </p:cNvPr>
          <p:cNvSpPr txBox="1"/>
          <p:nvPr/>
        </p:nvSpPr>
        <p:spPr>
          <a:xfrm>
            <a:off x="18306482" y="6569835"/>
            <a:ext cx="564063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Kilobyte-sized RNNs — 72× less compute than LSTM, +1% accuracy.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87996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1C8E8-94C3-45EB-0C40-88600C68A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FB8A4F6-D6A4-194B-0FB5-1149D2BE8A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Acceleration Techniques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060FCE-9F3E-35A3-607A-F90D96A107E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5139156C-3C4C-2023-07F8-ED1399F9B81C}"/>
              </a:ext>
            </a:extLst>
          </p:cNvPr>
          <p:cNvSpPr/>
          <p:nvPr/>
        </p:nvSpPr>
        <p:spPr>
          <a:xfrm>
            <a:off x="712470" y="2743200"/>
            <a:ext cx="10881360" cy="8229600"/>
          </a:xfrm>
          <a:prstGeom prst="roundRect">
            <a:avLst>
              <a:gd name="adj" fmla="val 222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A044D5BD-053F-AA80-F2ED-87CFE39FB2C4}"/>
              </a:ext>
            </a:extLst>
          </p:cNvPr>
          <p:cNvSpPr/>
          <p:nvPr/>
        </p:nvSpPr>
        <p:spPr>
          <a:xfrm>
            <a:off x="1224534" y="3255264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FCAF9174-6D7F-F5AD-14AA-A36F6EEB5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500" y="3672230"/>
            <a:ext cx="903427" cy="903427"/>
          </a:xfrm>
          <a:prstGeom prst="rect">
            <a:avLst/>
          </a:prstGeom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DF3AFD4D-01BF-750F-4FF0-96246376E594}"/>
              </a:ext>
            </a:extLst>
          </p:cNvPr>
          <p:cNvSpPr txBox="1"/>
          <p:nvPr/>
        </p:nvSpPr>
        <p:spPr>
          <a:xfrm>
            <a:off x="3272790" y="3291840"/>
            <a:ext cx="7863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Overparameterization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F585009-CE27-C376-7028-92A6934D5796}"/>
              </a:ext>
            </a:extLst>
          </p:cNvPr>
          <p:cNvSpPr txBox="1"/>
          <p:nvPr/>
        </p:nvSpPr>
        <p:spPr>
          <a:xfrm>
            <a:off x="1261110" y="530352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None/>
            </a:pP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Training needs many parameters to capture model fluctuations — but inference needs far fewer. So the model can be simplified after training, before edge deployment.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7945988-EED8-572F-82F7-E9ACE7C54D9E}"/>
              </a:ext>
            </a:extLst>
          </p:cNvPr>
          <p:cNvSpPr txBox="1"/>
          <p:nvPr/>
        </p:nvSpPr>
        <p:spPr>
          <a:xfrm>
            <a:off x="1261110" y="7589520"/>
            <a:ext cx="98755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Less computation → lower power &amp; time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Smaller footprint → lower-end devices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Complementary to hardware acceleration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437BBEB8-5D3B-5029-682C-98809E8D26ED}"/>
              </a:ext>
            </a:extLst>
          </p:cNvPr>
          <p:cNvSpPr/>
          <p:nvPr/>
        </p:nvSpPr>
        <p:spPr>
          <a:xfrm>
            <a:off x="11959590" y="2743200"/>
            <a:ext cx="10607040" cy="8229600"/>
          </a:xfrm>
          <a:prstGeom prst="roundRect">
            <a:avLst>
              <a:gd name="adj" fmla="val 222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13EB1B66-04F1-DD5C-895F-2F23D120EE85}"/>
              </a:ext>
            </a:extLst>
          </p:cNvPr>
          <p:cNvSpPr/>
          <p:nvPr/>
        </p:nvSpPr>
        <p:spPr>
          <a:xfrm>
            <a:off x="12471654" y="3255264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CAC95E6A-E2A9-AF79-CF96-AB043868B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8620" y="3672230"/>
            <a:ext cx="903427" cy="903427"/>
          </a:xfrm>
          <a:prstGeom prst="rect">
            <a:avLst/>
          </a:prstGeom>
        </p:spPr>
      </p:pic>
      <p:sp>
        <p:nvSpPr>
          <p:cNvPr id="12" name="Text 9">
            <a:extLst>
              <a:ext uri="{FF2B5EF4-FFF2-40B4-BE49-F238E27FC236}">
                <a16:creationId xmlns:a16="http://schemas.microsoft.com/office/drawing/2014/main" id="{5A1653DB-F54A-E659-99E8-0D2A020CEBB3}"/>
              </a:ext>
            </a:extLst>
          </p:cNvPr>
          <p:cNvSpPr txBox="1"/>
          <p:nvPr/>
        </p:nvSpPr>
        <p:spPr>
          <a:xfrm>
            <a:off x="14519910" y="3291840"/>
            <a:ext cx="7863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ViT acceleration on FPGA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F774D364-FFAB-271B-FFBB-07C227A96E38}"/>
              </a:ext>
            </a:extLst>
          </p:cNvPr>
          <p:cNvSpPr/>
          <p:nvPr/>
        </p:nvSpPr>
        <p:spPr>
          <a:xfrm>
            <a:off x="12416790" y="5394960"/>
            <a:ext cx="9692640" cy="2377440"/>
          </a:xfrm>
          <a:prstGeom prst="roundRect">
            <a:avLst>
              <a:gd name="adj" fmla="val 6154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27F60453-FB79-5A35-3EC5-71C4380E52B5}"/>
              </a:ext>
            </a:extLst>
          </p:cNvPr>
          <p:cNvSpPr txBox="1"/>
          <p:nvPr/>
        </p:nvSpPr>
        <p:spPr>
          <a:xfrm>
            <a:off x="12873990" y="566928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Auto-ViT-Acc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C5462384-AE48-3D31-9B37-2219919CF052}"/>
              </a:ext>
            </a:extLst>
          </p:cNvPr>
          <p:cNvSpPr txBox="1"/>
          <p:nvPr/>
        </p:nvSpPr>
        <p:spPr>
          <a:xfrm>
            <a:off x="12873990" y="640080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Mixed precision across transformer blocks; 0.47–1.36% higher Top-1 at the same bit-width.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63FC043E-792B-5355-06B4-C0D3336AC8B4}"/>
              </a:ext>
            </a:extLst>
          </p:cNvPr>
          <p:cNvSpPr/>
          <p:nvPr/>
        </p:nvSpPr>
        <p:spPr>
          <a:xfrm>
            <a:off x="12416790" y="8046720"/>
            <a:ext cx="9692640" cy="2377440"/>
          </a:xfrm>
          <a:prstGeom prst="roundRect">
            <a:avLst>
              <a:gd name="adj" fmla="val 6154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9BF4A94D-BF2F-9744-54D4-D5AC91029856}"/>
              </a:ext>
            </a:extLst>
          </p:cNvPr>
          <p:cNvSpPr txBox="1"/>
          <p:nvPr/>
        </p:nvSpPr>
        <p:spPr>
          <a:xfrm>
            <a:off x="12873990" y="832104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ViA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524821F5-9CC5-51FD-D0CF-DADD43B9D126}"/>
              </a:ext>
            </a:extLst>
          </p:cNvPr>
          <p:cNvSpPr txBox="1"/>
          <p:nvPr/>
        </p:nvSpPr>
        <p:spPr>
          <a:xfrm>
            <a:off x="12873990" y="905256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Half-layer mapping + reuse engines beat NVIDIA Tesla V100 on energy efficiency.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99948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D494C-5D11-7756-728A-79DF23380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7817CFDD-8F35-AAE8-0360-BC07A8E5FC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Acceleration Techniques : </a:t>
            </a:r>
            <a:r>
              <a:rPr lang="en-US" sz="5000" dirty="0" err="1">
                <a:latin typeface="Arial" panose="020B0604020202020204" pitchFamily="34" charset="0"/>
                <a:cs typeface="Arial" panose="020B0604020202020204" pitchFamily="34" charset="0"/>
              </a:rPr>
              <a:t>ViT</a:t>
            </a: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 acceleration on FPGA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25CF64-F46C-4234-F977-A388759E36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3F164B76-71E9-ABB2-1779-5A131F49C6C1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95503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22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Auto-</a:t>
            </a:r>
            <a:r>
              <a:rPr lang="en-US" sz="2800" b="1" dirty="0" err="1">
                <a:solidFill>
                  <a:srgbClr val="22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ViT</a:t>
            </a:r>
            <a:r>
              <a:rPr lang="en-US" sz="2800" b="1" dirty="0">
                <a:solidFill>
                  <a:srgbClr val="22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-Acc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1739946-37B7-AEFE-9BE9-8A758CA34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763" y="3644134"/>
            <a:ext cx="16132879" cy="4947416"/>
          </a:xfrm>
          <a:prstGeom prst="rect">
            <a:avLst/>
          </a:prstGeom>
        </p:spPr>
      </p:pic>
      <p:sp>
        <p:nvSpPr>
          <p:cNvPr id="24" name="Text 6">
            <a:extLst>
              <a:ext uri="{FF2B5EF4-FFF2-40B4-BE49-F238E27FC236}">
                <a16:creationId xmlns:a16="http://schemas.microsoft.com/office/drawing/2014/main" id="{3EB8EF19-9629-251A-DA43-D139033CF5D0}"/>
              </a:ext>
            </a:extLst>
          </p:cNvPr>
          <p:cNvSpPr/>
          <p:nvPr/>
        </p:nvSpPr>
        <p:spPr>
          <a:xfrm>
            <a:off x="5454207" y="8477250"/>
            <a:ext cx="680830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Overview of Auto-</a:t>
            </a:r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ViT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-Acc framework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30FC46-4168-B077-FD79-C59B3906660C}"/>
              </a:ext>
            </a:extLst>
          </p:cNvPr>
          <p:cNvSpPr txBox="1"/>
          <p:nvPr/>
        </p:nvSpPr>
        <p:spPr>
          <a:xfrm>
            <a:off x="937763" y="9277350"/>
            <a:ext cx="21971000" cy="2600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 mixed-scheme quantization combining 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fixed-point + Power-of-Two (</a:t>
            </a:r>
            <a:r>
              <a:rPr lang="en-US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quantization.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Achieves 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56.8 FPS vs. 10 FPS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(~5.6× higher) than the FP32 FPGA baseline for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DeiT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-Base, with only 0.71% accuracy drop on ImageNet.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426FD6-953B-FCC8-3D87-67795348CEA0}"/>
              </a:ext>
            </a:extLst>
          </p:cNvPr>
          <p:cNvSpPr txBox="1"/>
          <p:nvPr/>
        </p:nvSpPr>
        <p:spPr>
          <a:xfrm>
            <a:off x="2129155" y="11673876"/>
            <a:ext cx="2026672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Zhengang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et al. "Auto-vit-acc: An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fpga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-aware automatic acceleration framework for vision transformer with mixed-scheme quantization." 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2022 32nd International Conference on Field-Programmable Logic and Applications (FPL)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IEEE, 2022.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307771676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565C4-12A3-8D82-06DD-06C3BA1AA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4417754-A332-591D-20D6-6BB0E2D20B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Acceleration Techniques : </a:t>
            </a:r>
            <a:r>
              <a:rPr lang="en-US" sz="5000" dirty="0" err="1">
                <a:latin typeface="Arial" panose="020B0604020202020204" pitchFamily="34" charset="0"/>
                <a:cs typeface="Arial" panose="020B0604020202020204" pitchFamily="34" charset="0"/>
              </a:rPr>
              <a:t>ViT</a:t>
            </a: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 acceleration on FPGA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AB774E-D281-5EA0-5886-0D6C03602F0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1325A2B2-9C7E-E9C7-EB5B-B362205676D0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95503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err="1">
                <a:solidFill>
                  <a:srgbClr val="22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ViA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30525503-5100-96FE-72CA-8404D3D0D0CB}"/>
              </a:ext>
            </a:extLst>
          </p:cNvPr>
          <p:cNvSpPr/>
          <p:nvPr/>
        </p:nvSpPr>
        <p:spPr>
          <a:xfrm>
            <a:off x="5454207" y="8477250"/>
            <a:ext cx="680830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Overview of Auto-</a:t>
            </a:r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ViT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-Acc framework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2BDB637-67DF-30BC-E3E0-29385B294010}"/>
              </a:ext>
            </a:extLst>
          </p:cNvPr>
          <p:cNvSpPr txBox="1"/>
          <p:nvPr/>
        </p:nvSpPr>
        <p:spPr>
          <a:xfrm>
            <a:off x="937763" y="9492793"/>
            <a:ext cx="21971000" cy="21698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-specific FPGA accelerator designed around the actual computation flow of Vision Transformers.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Reports about 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5.2× higher energy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efficiency than NVIDIA Tesla V100 and 4–10× improvement over prior FPGA accelerators.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8218C37-236E-7BD6-5B41-AE7BCFA5985F}"/>
              </a:ext>
            </a:extLst>
          </p:cNvPr>
          <p:cNvSpPr txBox="1"/>
          <p:nvPr/>
        </p:nvSpPr>
        <p:spPr>
          <a:xfrm>
            <a:off x="2129155" y="11673876"/>
            <a:ext cx="2026672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T. Wang et al., "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ViA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 Novel Vision-Transformer Accelerator Based on FPGA," in IEEE Transactions on Computer-Aided Design of Integrated Circuits and Systems, vol. 41, no. 11, pp. 4088-4099, Nov. 2022,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10.1109/TCAD.2022.3197489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CF5829-38D6-E6E3-E93F-615591D63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10" y="3256784"/>
            <a:ext cx="17681360" cy="551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7112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69E4B-2A1B-1CA2-6F5A-F6B986895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93FA1E3-DF92-EEDF-B387-CF49BE2EE8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Training &amp; Inference on 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C986BD-9723-A3D0-4EEA-1BB086ECF5A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2DA7CE15-4E4A-CFAA-2899-A1704F17A8BF}"/>
              </a:ext>
            </a:extLst>
          </p:cNvPr>
          <p:cNvSpPr txBox="1">
            <a:spLocks noGrp="1"/>
          </p:cNvSpPr>
          <p:nvPr/>
        </p:nvSpPr>
        <p:spPr bwMode="auto">
          <a:xfrm>
            <a:off x="730310" y="181914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and How Models Learn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AD386A32-E701-7419-9C99-B34BB25DE7A8}"/>
              </a:ext>
            </a:extLst>
          </p:cNvPr>
          <p:cNvSpPr txBox="1"/>
          <p:nvPr/>
        </p:nvSpPr>
        <p:spPr>
          <a:xfrm>
            <a:off x="730310" y="262509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Architecture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AE5E94B8-2669-1FF6-F2FE-2BA58FF5679F}"/>
              </a:ext>
            </a:extLst>
          </p:cNvPr>
          <p:cNvSpPr/>
          <p:nvPr/>
        </p:nvSpPr>
        <p:spPr>
          <a:xfrm>
            <a:off x="730310" y="3672377"/>
            <a:ext cx="10424160" cy="1828800"/>
          </a:xfrm>
          <a:prstGeom prst="roundRect">
            <a:avLst>
              <a:gd name="adj" fmla="val 8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970133FE-BB46-510F-8ED7-D8B809A30E44}"/>
              </a:ext>
            </a:extLst>
          </p:cNvPr>
          <p:cNvSpPr/>
          <p:nvPr/>
        </p:nvSpPr>
        <p:spPr>
          <a:xfrm>
            <a:off x="1096070" y="4038137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0">
            <a:extLst>
              <a:ext uri="{FF2B5EF4-FFF2-40B4-BE49-F238E27FC236}">
                <a16:creationId xmlns:a16="http://schemas.microsoft.com/office/drawing/2014/main" id="{159B6322-EA85-2391-0A5C-A27696D61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417" y="4301484"/>
            <a:ext cx="570586" cy="570586"/>
          </a:xfrm>
          <a:prstGeom prst="rect">
            <a:avLst/>
          </a:prstGeom>
        </p:spPr>
      </p:pic>
      <p:sp>
        <p:nvSpPr>
          <p:cNvPr id="25" name="Text 5">
            <a:extLst>
              <a:ext uri="{FF2B5EF4-FFF2-40B4-BE49-F238E27FC236}">
                <a16:creationId xmlns:a16="http://schemas.microsoft.com/office/drawing/2014/main" id="{41B1DADA-0A01-A7D1-8425-74775109A3D1}"/>
              </a:ext>
            </a:extLst>
          </p:cNvPr>
          <p:cNvSpPr txBox="1"/>
          <p:nvPr/>
        </p:nvSpPr>
        <p:spPr>
          <a:xfrm>
            <a:off x="2467670" y="3891833"/>
            <a:ext cx="8229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Centralized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A4FC9D9E-DC34-584F-3125-9FC5192D9FCE}"/>
              </a:ext>
            </a:extLst>
          </p:cNvPr>
          <p:cNvSpPr txBox="1"/>
          <p:nvPr/>
        </p:nvSpPr>
        <p:spPr>
          <a:xfrm>
            <a:off x="2467670" y="4586777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Client edges request services from a central server / cloud (client–server).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E1F0437C-8D44-C38D-D99E-7784FEA086F7}"/>
              </a:ext>
            </a:extLst>
          </p:cNvPr>
          <p:cNvSpPr/>
          <p:nvPr/>
        </p:nvSpPr>
        <p:spPr>
          <a:xfrm>
            <a:off x="730310" y="5775497"/>
            <a:ext cx="10424160" cy="1828800"/>
          </a:xfrm>
          <a:prstGeom prst="roundRect">
            <a:avLst>
              <a:gd name="adj" fmla="val 8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8">
            <a:extLst>
              <a:ext uri="{FF2B5EF4-FFF2-40B4-BE49-F238E27FC236}">
                <a16:creationId xmlns:a16="http://schemas.microsoft.com/office/drawing/2014/main" id="{837BC40F-9F9C-3A6A-329F-3802E30C6C4C}"/>
              </a:ext>
            </a:extLst>
          </p:cNvPr>
          <p:cNvSpPr/>
          <p:nvPr/>
        </p:nvSpPr>
        <p:spPr>
          <a:xfrm>
            <a:off x="1096070" y="6141257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Image 1">
            <a:extLst>
              <a:ext uri="{FF2B5EF4-FFF2-40B4-BE49-F238E27FC236}">
                <a16:creationId xmlns:a16="http://schemas.microsoft.com/office/drawing/2014/main" id="{691D8DB5-A1C5-44D9-043C-B257167EC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417" y="6404604"/>
            <a:ext cx="570586" cy="570586"/>
          </a:xfrm>
          <a:prstGeom prst="rect">
            <a:avLst/>
          </a:prstGeom>
        </p:spPr>
      </p:pic>
      <p:sp>
        <p:nvSpPr>
          <p:cNvPr id="32" name="Text 9">
            <a:extLst>
              <a:ext uri="{FF2B5EF4-FFF2-40B4-BE49-F238E27FC236}">
                <a16:creationId xmlns:a16="http://schemas.microsoft.com/office/drawing/2014/main" id="{6BA343A7-94A2-F399-711F-800A9EA03D94}"/>
              </a:ext>
            </a:extLst>
          </p:cNvPr>
          <p:cNvSpPr txBox="1"/>
          <p:nvPr/>
        </p:nvSpPr>
        <p:spPr>
          <a:xfrm>
            <a:off x="2467670" y="5994953"/>
            <a:ext cx="8229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Decentralized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0">
            <a:extLst>
              <a:ext uri="{FF2B5EF4-FFF2-40B4-BE49-F238E27FC236}">
                <a16:creationId xmlns:a16="http://schemas.microsoft.com/office/drawing/2014/main" id="{25C6F538-9316-1834-262D-1C5D14A5639E}"/>
              </a:ext>
            </a:extLst>
          </p:cNvPr>
          <p:cNvSpPr txBox="1"/>
          <p:nvPr/>
        </p:nvSpPr>
        <p:spPr>
          <a:xfrm>
            <a:off x="2467670" y="6689897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Peer-to-peer — edges share and consume resources directly, no central server.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0DB84CF4-5C73-A6EC-AD2F-A1FA68BA14E5}"/>
              </a:ext>
            </a:extLst>
          </p:cNvPr>
          <p:cNvSpPr txBox="1"/>
          <p:nvPr/>
        </p:nvSpPr>
        <p:spPr>
          <a:xfrm>
            <a:off x="730310" y="8299241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Optimization goals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12">
            <a:extLst>
              <a:ext uri="{FF2B5EF4-FFF2-40B4-BE49-F238E27FC236}">
                <a16:creationId xmlns:a16="http://schemas.microsoft.com/office/drawing/2014/main" id="{DE81C481-2220-AD8C-3F68-0ACAE48FFC09}"/>
              </a:ext>
            </a:extLst>
          </p:cNvPr>
          <p:cNvSpPr txBox="1"/>
          <p:nvPr/>
        </p:nvSpPr>
        <p:spPr>
          <a:xfrm>
            <a:off x="1004630" y="9122201"/>
            <a:ext cx="101498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Processing efficiency — transfer learning, cache features, learn from peers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Communication efficiency — fewer, smaller updates; gradient quantization &amp; sparsification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3">
            <a:extLst>
              <a:ext uri="{FF2B5EF4-FFF2-40B4-BE49-F238E27FC236}">
                <a16:creationId xmlns:a16="http://schemas.microsoft.com/office/drawing/2014/main" id="{2D1CDFC2-19B5-5505-6EF1-AEC20A168091}"/>
              </a:ext>
            </a:extLst>
          </p:cNvPr>
          <p:cNvSpPr/>
          <p:nvPr/>
        </p:nvSpPr>
        <p:spPr>
          <a:xfrm>
            <a:off x="11703110" y="2625090"/>
            <a:ext cx="10881360" cy="8503920"/>
          </a:xfrm>
          <a:prstGeom prst="roundRect">
            <a:avLst>
              <a:gd name="adj" fmla="val 2151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14">
            <a:extLst>
              <a:ext uri="{FF2B5EF4-FFF2-40B4-BE49-F238E27FC236}">
                <a16:creationId xmlns:a16="http://schemas.microsoft.com/office/drawing/2014/main" id="{AB65096B-ABCD-B00F-A7C3-894DAED8BDB5}"/>
              </a:ext>
            </a:extLst>
          </p:cNvPr>
          <p:cNvSpPr/>
          <p:nvPr/>
        </p:nvSpPr>
        <p:spPr>
          <a:xfrm>
            <a:off x="12215174" y="3173730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Image 2">
            <a:extLst>
              <a:ext uri="{FF2B5EF4-FFF2-40B4-BE49-F238E27FC236}">
                <a16:creationId xmlns:a16="http://schemas.microsoft.com/office/drawing/2014/main" id="{60601FA6-A7AF-6B26-7495-2318E2586C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10195" y="3568751"/>
            <a:ext cx="855878" cy="855878"/>
          </a:xfrm>
          <a:prstGeom prst="rect">
            <a:avLst/>
          </a:prstGeom>
        </p:spPr>
      </p:pic>
      <p:sp>
        <p:nvSpPr>
          <p:cNvPr id="39" name="Text 15">
            <a:extLst>
              <a:ext uri="{FF2B5EF4-FFF2-40B4-BE49-F238E27FC236}">
                <a16:creationId xmlns:a16="http://schemas.microsoft.com/office/drawing/2014/main" id="{6620BB37-185B-AAF5-9CE7-AB3AA8FCD312}"/>
              </a:ext>
            </a:extLst>
          </p:cNvPr>
          <p:cNvSpPr txBox="1"/>
          <p:nvPr/>
        </p:nvSpPr>
        <p:spPr>
          <a:xfrm>
            <a:off x="14171990" y="3228594"/>
            <a:ext cx="8046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Why train at the edge?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16">
            <a:extLst>
              <a:ext uri="{FF2B5EF4-FFF2-40B4-BE49-F238E27FC236}">
                <a16:creationId xmlns:a16="http://schemas.microsoft.com/office/drawing/2014/main" id="{1DDDB06E-EA97-A6B4-AEB1-F5A74F9D5B4C}"/>
              </a:ext>
            </a:extLst>
          </p:cNvPr>
          <p:cNvSpPr txBox="1"/>
          <p:nvPr/>
        </p:nvSpPr>
        <p:spPr>
          <a:xfrm>
            <a:off x="12251750" y="5276850"/>
            <a:ext cx="987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Privacy  </a:t>
            </a:r>
            <a:r>
              <a:rPr lang="en-US" sz="26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stays local instead of going to a central server.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ACB0BADA-FB7B-F90E-130B-BA9DA91FB0BD}"/>
              </a:ext>
            </a:extLst>
          </p:cNvPr>
          <p:cNvSpPr txBox="1"/>
          <p:nvPr/>
        </p:nvSpPr>
        <p:spPr>
          <a:xfrm>
            <a:off x="12251750" y="7142226"/>
            <a:ext cx="9966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Personalization  </a:t>
            </a:r>
            <a:r>
              <a:rPr lang="en-US" sz="26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Models adapt to the data each device actually sees.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18">
            <a:extLst>
              <a:ext uri="{FF2B5EF4-FFF2-40B4-BE49-F238E27FC236}">
                <a16:creationId xmlns:a16="http://schemas.microsoft.com/office/drawing/2014/main" id="{A0FE8FC3-C36E-514E-57E5-7303EEA6F3DE}"/>
              </a:ext>
            </a:extLst>
          </p:cNvPr>
          <p:cNvSpPr txBox="1"/>
          <p:nvPr/>
        </p:nvSpPr>
        <p:spPr>
          <a:xfrm>
            <a:off x="12251750" y="9007602"/>
            <a:ext cx="987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Robustness  </a:t>
            </a:r>
            <a:r>
              <a:rPr lang="en-US" sz="26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Less dependence on the network; resilient services.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64833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89C10-AA29-2675-894C-859EDF4BC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589AF5C-AC06-DAD8-B07D-51D5DEEF00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Training &amp; Inference on Edge: Collaborative Training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DB1CE1-209C-8751-4588-D6EADA659A5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E6BA95A0-CB73-B7F5-A4AF-8621E6D380FF}"/>
              </a:ext>
            </a:extLst>
          </p:cNvPr>
          <p:cNvSpPr txBox="1">
            <a:spLocks noGrp="1"/>
          </p:cNvSpPr>
          <p:nvPr/>
        </p:nvSpPr>
        <p:spPr bwMode="auto">
          <a:xfrm>
            <a:off x="730310" y="181914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Clone: learning on the edges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0227008-1D31-49BD-EAB7-2800E6A2DDC8}"/>
              </a:ext>
            </a:extLst>
          </p:cNvPr>
          <p:cNvSpPr/>
          <p:nvPr/>
        </p:nvSpPr>
        <p:spPr>
          <a:xfrm>
            <a:off x="13100110" y="3324905"/>
            <a:ext cx="9601200" cy="2468880"/>
          </a:xfrm>
          <a:prstGeom prst="roundRect">
            <a:avLst>
              <a:gd name="adj" fmla="val 7407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22AE1950-2691-0856-14F7-507B3133C2B9}"/>
              </a:ext>
            </a:extLst>
          </p:cNvPr>
          <p:cNvSpPr txBox="1"/>
          <p:nvPr/>
        </p:nvSpPr>
        <p:spPr>
          <a:xfrm>
            <a:off x="13557310" y="3324905"/>
            <a:ext cx="86868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idea.  </a:t>
            </a:r>
            <a:r>
              <a:rPr lang="en-US" sz="24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Each edge node trains on its own private data, then sends parameters to a central Parameter EdgeServer that aggregates and returns them.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60E3C319-DDC4-03B4-C361-D990DF3E0AFE}"/>
              </a:ext>
            </a:extLst>
          </p:cNvPr>
          <p:cNvSpPr/>
          <p:nvPr/>
        </p:nvSpPr>
        <p:spPr>
          <a:xfrm>
            <a:off x="13100110" y="6159545"/>
            <a:ext cx="960120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03ABE0F3-011F-EDFC-8838-872EC867BE3A}"/>
              </a:ext>
            </a:extLst>
          </p:cNvPr>
          <p:cNvSpPr/>
          <p:nvPr/>
        </p:nvSpPr>
        <p:spPr>
          <a:xfrm>
            <a:off x="13429294" y="6507017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1">
            <a:extLst>
              <a:ext uri="{FF2B5EF4-FFF2-40B4-BE49-F238E27FC236}">
                <a16:creationId xmlns:a16="http://schemas.microsoft.com/office/drawing/2014/main" id="{F36C82A5-7FAB-5B88-E5CB-78148CFC3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0696" y="6748419"/>
            <a:ext cx="523037" cy="523037"/>
          </a:xfrm>
          <a:prstGeom prst="rect">
            <a:avLst/>
          </a:prstGeom>
        </p:spPr>
      </p:pic>
      <p:sp>
        <p:nvSpPr>
          <p:cNvPr id="15" name="Text 7">
            <a:extLst>
              <a:ext uri="{FF2B5EF4-FFF2-40B4-BE49-F238E27FC236}">
                <a16:creationId xmlns:a16="http://schemas.microsoft.com/office/drawing/2014/main" id="{922A1303-E255-3548-FAFF-3F8B64C1A5BD}"/>
              </a:ext>
            </a:extLst>
          </p:cNvPr>
          <p:cNvSpPr txBox="1"/>
          <p:nvPr/>
        </p:nvSpPr>
        <p:spPr>
          <a:xfrm>
            <a:off x="14746030" y="6342425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Local data stays put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EF64AFF3-2A63-8FB7-EB30-81AAF06A78CD}"/>
              </a:ext>
            </a:extLst>
          </p:cNvPr>
          <p:cNvSpPr txBox="1"/>
          <p:nvPr/>
        </p:nvSpPr>
        <p:spPr>
          <a:xfrm>
            <a:off x="14746030" y="6964217"/>
            <a:ext cx="77724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Nodes train on private datasets D₁…Dₙ — raw data never leaves the device.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144C658C-0AD6-BA3D-B6C7-B72C0B0D7E26}"/>
              </a:ext>
            </a:extLst>
          </p:cNvPr>
          <p:cNvSpPr/>
          <p:nvPr/>
        </p:nvSpPr>
        <p:spPr>
          <a:xfrm>
            <a:off x="13100110" y="8043209"/>
            <a:ext cx="960120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0">
            <a:extLst>
              <a:ext uri="{FF2B5EF4-FFF2-40B4-BE49-F238E27FC236}">
                <a16:creationId xmlns:a16="http://schemas.microsoft.com/office/drawing/2014/main" id="{6E506D7B-405B-46D3-70AD-CE6F78850CCC}"/>
              </a:ext>
            </a:extLst>
          </p:cNvPr>
          <p:cNvSpPr/>
          <p:nvPr/>
        </p:nvSpPr>
        <p:spPr>
          <a:xfrm>
            <a:off x="13429294" y="8390681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2">
            <a:extLst>
              <a:ext uri="{FF2B5EF4-FFF2-40B4-BE49-F238E27FC236}">
                <a16:creationId xmlns:a16="http://schemas.microsoft.com/office/drawing/2014/main" id="{4520BE32-C151-4BD9-B50E-A839A8111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0696" y="8632083"/>
            <a:ext cx="523037" cy="523037"/>
          </a:xfrm>
          <a:prstGeom prst="rect">
            <a:avLst/>
          </a:prstGeom>
        </p:spPr>
      </p:pic>
      <p:sp>
        <p:nvSpPr>
          <p:cNvPr id="20" name="Text 11">
            <a:extLst>
              <a:ext uri="{FF2B5EF4-FFF2-40B4-BE49-F238E27FC236}">
                <a16:creationId xmlns:a16="http://schemas.microsoft.com/office/drawing/2014/main" id="{9EFBE30A-1E90-B5D4-31B7-467B7928270E}"/>
              </a:ext>
            </a:extLst>
          </p:cNvPr>
          <p:cNvSpPr txBox="1"/>
          <p:nvPr/>
        </p:nvSpPr>
        <p:spPr>
          <a:xfrm>
            <a:off x="14746030" y="8226089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Push / pull parameters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FBA6FB81-1906-DE4A-9DB8-193FD2BE2922}"/>
              </a:ext>
            </a:extLst>
          </p:cNvPr>
          <p:cNvSpPr txBox="1"/>
          <p:nvPr/>
        </p:nvSpPr>
        <p:spPr>
          <a:xfrm>
            <a:off x="14746030" y="8847881"/>
            <a:ext cx="77724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Only model parameters travel to and from the EdgeServer.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3">
            <a:extLst>
              <a:ext uri="{FF2B5EF4-FFF2-40B4-BE49-F238E27FC236}">
                <a16:creationId xmlns:a16="http://schemas.microsoft.com/office/drawing/2014/main" id="{9A168057-4A0B-FBCB-6989-73914391238E}"/>
              </a:ext>
            </a:extLst>
          </p:cNvPr>
          <p:cNvSpPr/>
          <p:nvPr/>
        </p:nvSpPr>
        <p:spPr>
          <a:xfrm>
            <a:off x="13100110" y="9926873"/>
            <a:ext cx="960120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AB1DEE8D-95AD-046E-A3DD-6F62B8000098}"/>
              </a:ext>
            </a:extLst>
          </p:cNvPr>
          <p:cNvSpPr/>
          <p:nvPr/>
        </p:nvSpPr>
        <p:spPr>
          <a:xfrm>
            <a:off x="13429294" y="10274345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 3">
            <a:extLst>
              <a:ext uri="{FF2B5EF4-FFF2-40B4-BE49-F238E27FC236}">
                <a16:creationId xmlns:a16="http://schemas.microsoft.com/office/drawing/2014/main" id="{25729598-4812-9106-5F40-A13A5EBD54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70696" y="10515747"/>
            <a:ext cx="523037" cy="523037"/>
          </a:xfrm>
          <a:prstGeom prst="rect">
            <a:avLst/>
          </a:prstGeom>
        </p:spPr>
      </p:pic>
      <p:sp>
        <p:nvSpPr>
          <p:cNvPr id="26" name="Text 15">
            <a:extLst>
              <a:ext uri="{FF2B5EF4-FFF2-40B4-BE49-F238E27FC236}">
                <a16:creationId xmlns:a16="http://schemas.microsoft.com/office/drawing/2014/main" id="{E29FE3CF-BAE7-7133-6FE6-59F84DC7E8E6}"/>
              </a:ext>
            </a:extLst>
          </p:cNvPr>
          <p:cNvSpPr txBox="1"/>
          <p:nvPr/>
        </p:nvSpPr>
        <p:spPr>
          <a:xfrm>
            <a:off x="14746030" y="10109753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Lower latency &amp; privacy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6">
            <a:extLst>
              <a:ext uri="{FF2B5EF4-FFF2-40B4-BE49-F238E27FC236}">
                <a16:creationId xmlns:a16="http://schemas.microsoft.com/office/drawing/2014/main" id="{3E7C8A89-06EE-927B-8C7C-ADC41266FA21}"/>
              </a:ext>
            </a:extLst>
          </p:cNvPr>
          <p:cNvSpPr txBox="1"/>
          <p:nvPr/>
        </p:nvSpPr>
        <p:spPr>
          <a:xfrm>
            <a:off x="14746030" y="10731545"/>
            <a:ext cx="77724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Demonstrated on connected vehicles — faster and more private than cloud training.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6462664-5248-B389-64C9-E2219F238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50" y="3123528"/>
            <a:ext cx="11802752" cy="6986225"/>
          </a:xfrm>
          <a:prstGeom prst="rect">
            <a:avLst/>
          </a:prstGeom>
        </p:spPr>
      </p:pic>
      <p:sp>
        <p:nvSpPr>
          <p:cNvPr id="46" name="Text 6">
            <a:extLst>
              <a:ext uri="{FF2B5EF4-FFF2-40B4-BE49-F238E27FC236}">
                <a16:creationId xmlns:a16="http://schemas.microsoft.com/office/drawing/2014/main" id="{53C07E87-B325-B7BC-7293-1CF495BFAE22}"/>
              </a:ext>
            </a:extLst>
          </p:cNvPr>
          <p:cNvSpPr/>
          <p:nvPr/>
        </p:nvSpPr>
        <p:spPr>
          <a:xfrm>
            <a:off x="3710608" y="9817145"/>
            <a:ext cx="680830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Clone framework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A4E9EC5-F743-19AC-D67F-F3A843FDD625}"/>
              </a:ext>
            </a:extLst>
          </p:cNvPr>
          <p:cNvSpPr txBox="1"/>
          <p:nvPr/>
        </p:nvSpPr>
        <p:spPr>
          <a:xfrm>
            <a:off x="2324100" y="11875951"/>
            <a:ext cx="17677916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Sidi Lu,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Yongtao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Yao, and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Weisong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Shi. “CLONE: Collaborative learning on the edges”. In: IEEE Internet of Things Journal 8. 13 (2020), pp. 10222–10236.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48405734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D52BD-F0B4-66DF-B678-E33075FB3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340792F-4164-593A-F0C6-C6C887EBB0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Training &amp; Inference on Edge: Inference on 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EA72D3-5BC2-3273-FA38-B404148FF5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3E41FB3D-7175-2BFF-1583-0FACC6A8EC7B}"/>
              </a:ext>
            </a:extLst>
          </p:cNvPr>
          <p:cNvSpPr txBox="1">
            <a:spLocks noGrp="1"/>
          </p:cNvSpPr>
          <p:nvPr/>
        </p:nvSpPr>
        <p:spPr bwMode="auto">
          <a:xfrm>
            <a:off x="730310" y="181914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Running Models Under Tight Budgets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A2978C1-C643-7B11-0726-C8B8A7175CC7}"/>
              </a:ext>
            </a:extLst>
          </p:cNvPr>
          <p:cNvSpPr txBox="1"/>
          <p:nvPr/>
        </p:nvSpPr>
        <p:spPr>
          <a:xfrm>
            <a:off x="2371785" y="11627542"/>
            <a:ext cx="1868805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Sumaiya et al. “Enhancing real-time inference performance for time-critical software-defined vehicles”. In: 2024 IEEE International Conference on Mobility, Operations, Services and Technologies (MOST). IEEE. 2024, pp. 101–113.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99320984-74CA-F99C-040F-171A15CB81E2}"/>
              </a:ext>
            </a:extLst>
          </p:cNvPr>
          <p:cNvSpPr/>
          <p:nvPr/>
        </p:nvSpPr>
        <p:spPr>
          <a:xfrm>
            <a:off x="12740640" y="3015488"/>
            <a:ext cx="9966960" cy="2834640"/>
          </a:xfrm>
          <a:prstGeom prst="roundRect">
            <a:avLst>
              <a:gd name="adj" fmla="val 6452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BCC98F01-4E13-06D3-4873-614A49F6B719}"/>
              </a:ext>
            </a:extLst>
          </p:cNvPr>
          <p:cNvSpPr/>
          <p:nvPr/>
        </p:nvSpPr>
        <p:spPr>
          <a:xfrm>
            <a:off x="13197840" y="3564128"/>
            <a:ext cx="1280160" cy="12801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1">
            <a:extLst>
              <a:ext uri="{FF2B5EF4-FFF2-40B4-BE49-F238E27FC236}">
                <a16:creationId xmlns:a16="http://schemas.microsoft.com/office/drawing/2014/main" id="{C15CC23B-7EE9-D9C1-E1E7-29EE7FAAB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5078" y="3871366"/>
            <a:ext cx="665683" cy="665683"/>
          </a:xfrm>
          <a:prstGeom prst="rect">
            <a:avLst/>
          </a:prstGeom>
        </p:spPr>
      </p:pic>
      <p:sp>
        <p:nvSpPr>
          <p:cNvPr id="11" name="Text 5">
            <a:extLst>
              <a:ext uri="{FF2B5EF4-FFF2-40B4-BE49-F238E27FC236}">
                <a16:creationId xmlns:a16="http://schemas.microsoft.com/office/drawing/2014/main" id="{26F05ABE-0CA0-E13A-4BA4-936F1C9F11C4}"/>
              </a:ext>
            </a:extLst>
          </p:cNvPr>
          <p:cNvSpPr txBox="1"/>
          <p:nvPr/>
        </p:nvSpPr>
        <p:spPr>
          <a:xfrm>
            <a:off x="14752320" y="3198368"/>
            <a:ext cx="76809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Optimization tool: TensorRT.  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Converts </a:t>
            </a:r>
            <a:r>
              <a:rPr lang="en-US" sz="2600" dirty="0" err="1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PyTorch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/ TF / ONNX models and runs them in FP32, FP16 or INT8 precision modes to accelerate inference on edge devices.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85450F92-69C3-FAA2-E74B-667C7BC8DAE3}"/>
              </a:ext>
            </a:extLst>
          </p:cNvPr>
          <p:cNvSpPr txBox="1"/>
          <p:nvPr/>
        </p:nvSpPr>
        <p:spPr>
          <a:xfrm>
            <a:off x="12740640" y="6215888"/>
            <a:ext cx="9966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Bridging task needs and device limits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7">
            <a:extLst>
              <a:ext uri="{FF2B5EF4-FFF2-40B4-BE49-F238E27FC236}">
                <a16:creationId xmlns:a16="http://schemas.microsoft.com/office/drawing/2014/main" id="{DC02E3AA-14CA-9558-56DF-36747CF49CE9}"/>
              </a:ext>
            </a:extLst>
          </p:cNvPr>
          <p:cNvSpPr/>
          <p:nvPr/>
        </p:nvSpPr>
        <p:spPr>
          <a:xfrm>
            <a:off x="12740640" y="7130288"/>
            <a:ext cx="9966960" cy="1243584"/>
          </a:xfrm>
          <a:prstGeom prst="roundRect">
            <a:avLst>
              <a:gd name="adj" fmla="val 10294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8">
            <a:extLst>
              <a:ext uri="{FF2B5EF4-FFF2-40B4-BE49-F238E27FC236}">
                <a16:creationId xmlns:a16="http://schemas.microsoft.com/office/drawing/2014/main" id="{0935A00C-26EE-4EB6-82E0-CDC0A42F64A2}"/>
              </a:ext>
            </a:extLst>
          </p:cNvPr>
          <p:cNvSpPr/>
          <p:nvPr/>
        </p:nvSpPr>
        <p:spPr>
          <a:xfrm>
            <a:off x="13069824" y="7386320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 2">
            <a:extLst>
              <a:ext uri="{FF2B5EF4-FFF2-40B4-BE49-F238E27FC236}">
                <a16:creationId xmlns:a16="http://schemas.microsoft.com/office/drawing/2014/main" id="{73961D2C-6B3E-B13B-BF07-69A87E418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45389" y="7561885"/>
            <a:ext cx="380390" cy="380390"/>
          </a:xfrm>
          <a:prstGeom prst="rect">
            <a:avLst/>
          </a:prstGeom>
        </p:spPr>
      </p:pic>
      <p:sp>
        <p:nvSpPr>
          <p:cNvPr id="31" name="Text 9">
            <a:extLst>
              <a:ext uri="{FF2B5EF4-FFF2-40B4-BE49-F238E27FC236}">
                <a16:creationId xmlns:a16="http://schemas.microsoft.com/office/drawing/2014/main" id="{ADE38365-1979-879D-BFAE-657DA4BCDF9B}"/>
              </a:ext>
            </a:extLst>
          </p:cNvPr>
          <p:cNvSpPr txBox="1"/>
          <p:nvPr/>
        </p:nvSpPr>
        <p:spPr>
          <a:xfrm>
            <a:off x="14020800" y="7130288"/>
            <a:ext cx="841248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Model design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Lightweight nets (human-designed or searched) that fit edge hardware.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0">
            <a:extLst>
              <a:ext uri="{FF2B5EF4-FFF2-40B4-BE49-F238E27FC236}">
                <a16:creationId xmlns:a16="http://schemas.microsoft.com/office/drawing/2014/main" id="{634506AF-CD82-8170-E025-A453A2BDD83A}"/>
              </a:ext>
            </a:extLst>
          </p:cNvPr>
          <p:cNvSpPr/>
          <p:nvPr/>
        </p:nvSpPr>
        <p:spPr>
          <a:xfrm>
            <a:off x="12740640" y="8556752"/>
            <a:ext cx="9966960" cy="1243584"/>
          </a:xfrm>
          <a:prstGeom prst="roundRect">
            <a:avLst>
              <a:gd name="adj" fmla="val 10294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1">
            <a:extLst>
              <a:ext uri="{FF2B5EF4-FFF2-40B4-BE49-F238E27FC236}">
                <a16:creationId xmlns:a16="http://schemas.microsoft.com/office/drawing/2014/main" id="{C33CDED4-021F-7D2F-2411-AC911162E3D3}"/>
              </a:ext>
            </a:extLst>
          </p:cNvPr>
          <p:cNvSpPr/>
          <p:nvPr/>
        </p:nvSpPr>
        <p:spPr>
          <a:xfrm>
            <a:off x="13069824" y="8812784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 3">
            <a:extLst>
              <a:ext uri="{FF2B5EF4-FFF2-40B4-BE49-F238E27FC236}">
                <a16:creationId xmlns:a16="http://schemas.microsoft.com/office/drawing/2014/main" id="{1DAB1ADB-8246-653F-5038-D3F3EBF3B5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45389" y="8988349"/>
            <a:ext cx="380390" cy="380390"/>
          </a:xfrm>
          <a:prstGeom prst="rect">
            <a:avLst/>
          </a:prstGeom>
        </p:spPr>
      </p:pic>
      <p:sp>
        <p:nvSpPr>
          <p:cNvPr id="35" name="Text 12">
            <a:extLst>
              <a:ext uri="{FF2B5EF4-FFF2-40B4-BE49-F238E27FC236}">
                <a16:creationId xmlns:a16="http://schemas.microsoft.com/office/drawing/2014/main" id="{909838E3-E0D5-FB91-6F08-E71776373FDB}"/>
              </a:ext>
            </a:extLst>
          </p:cNvPr>
          <p:cNvSpPr txBox="1"/>
          <p:nvPr/>
        </p:nvSpPr>
        <p:spPr>
          <a:xfrm>
            <a:off x="14020800" y="8556752"/>
            <a:ext cx="841248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Model compression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Prune, quantize, distill, low-rank — reuse of Lecture 5 techniques.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3">
            <a:extLst>
              <a:ext uri="{FF2B5EF4-FFF2-40B4-BE49-F238E27FC236}">
                <a16:creationId xmlns:a16="http://schemas.microsoft.com/office/drawing/2014/main" id="{6D967BFA-66E9-6780-EC07-31B839F456AC}"/>
              </a:ext>
            </a:extLst>
          </p:cNvPr>
          <p:cNvSpPr/>
          <p:nvPr/>
        </p:nvSpPr>
        <p:spPr>
          <a:xfrm>
            <a:off x="12740640" y="9983216"/>
            <a:ext cx="9966960" cy="1243584"/>
          </a:xfrm>
          <a:prstGeom prst="roundRect">
            <a:avLst>
              <a:gd name="adj" fmla="val 10294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4">
            <a:extLst>
              <a:ext uri="{FF2B5EF4-FFF2-40B4-BE49-F238E27FC236}">
                <a16:creationId xmlns:a16="http://schemas.microsoft.com/office/drawing/2014/main" id="{121CBB47-0B51-3A8D-CDD1-07D80057A698}"/>
              </a:ext>
            </a:extLst>
          </p:cNvPr>
          <p:cNvSpPr/>
          <p:nvPr/>
        </p:nvSpPr>
        <p:spPr>
          <a:xfrm>
            <a:off x="13069824" y="10239248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Image 4">
            <a:extLst>
              <a:ext uri="{FF2B5EF4-FFF2-40B4-BE49-F238E27FC236}">
                <a16:creationId xmlns:a16="http://schemas.microsoft.com/office/drawing/2014/main" id="{210ADD8B-2C95-B050-3F6E-AC087A19BB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45389" y="10414813"/>
            <a:ext cx="380390" cy="380390"/>
          </a:xfrm>
          <a:prstGeom prst="rect">
            <a:avLst/>
          </a:prstGeom>
        </p:spPr>
      </p:pic>
      <p:sp>
        <p:nvSpPr>
          <p:cNvPr id="39" name="Text 15">
            <a:extLst>
              <a:ext uri="{FF2B5EF4-FFF2-40B4-BE49-F238E27FC236}">
                <a16:creationId xmlns:a16="http://schemas.microsoft.com/office/drawing/2014/main" id="{F47BDEE6-4D3D-BD79-FED8-958A800427BC}"/>
              </a:ext>
            </a:extLst>
          </p:cNvPr>
          <p:cNvSpPr txBox="1"/>
          <p:nvPr/>
        </p:nvSpPr>
        <p:spPr>
          <a:xfrm>
            <a:off x="14020800" y="9983216"/>
            <a:ext cx="841248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Optimization tools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TensorRT precision modes trade accuracy for throughput &amp; latency.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50E4DD4E-7E90-349E-0D22-3539F58F7D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60" y="3148492"/>
            <a:ext cx="9966960" cy="7136476"/>
          </a:xfrm>
          <a:prstGeom prst="rect">
            <a:avLst/>
          </a:prstGeom>
        </p:spPr>
      </p:pic>
      <p:sp>
        <p:nvSpPr>
          <p:cNvPr id="43" name="Text 6">
            <a:extLst>
              <a:ext uri="{FF2B5EF4-FFF2-40B4-BE49-F238E27FC236}">
                <a16:creationId xmlns:a16="http://schemas.microsoft.com/office/drawing/2014/main" id="{5A3394F7-8D1F-852A-C96D-D1B679C1F7EC}"/>
              </a:ext>
            </a:extLst>
          </p:cNvPr>
          <p:cNvSpPr/>
          <p:nvPr/>
        </p:nvSpPr>
        <p:spPr>
          <a:xfrm>
            <a:off x="1950720" y="10228510"/>
            <a:ext cx="8220761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TensorRT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-enabled framework for a Software-Defined Vehicle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37532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AAFCA-DF73-0645-845C-6A146F50F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4E405CA-905D-AF1C-C6D4-BEF8350E81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Training &amp; Inference on Edge: Collaborative Inference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C809DA-09FE-7CAF-F2F8-8BD296B20D6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EC531CD2-EA1A-AEF0-4B85-AE0475620744}"/>
              </a:ext>
            </a:extLst>
          </p:cNvPr>
          <p:cNvSpPr txBox="1">
            <a:spLocks noGrp="1"/>
          </p:cNvSpPr>
          <p:nvPr/>
        </p:nvSpPr>
        <p:spPr bwMode="auto">
          <a:xfrm>
            <a:off x="730310" y="181914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Cameras, One Tracker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3CC237A-90EE-268A-A967-01BD1DECDABD}"/>
              </a:ext>
            </a:extLst>
          </p:cNvPr>
          <p:cNvSpPr txBox="1"/>
          <p:nvPr/>
        </p:nvSpPr>
        <p:spPr>
          <a:xfrm>
            <a:off x="2371785" y="11781430"/>
            <a:ext cx="18688050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Sidi Lu,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Yongtao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Yao, and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Weisong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Shi. “CLONE: Collaborative learning on the edges”. In: IEEE Internet of Things Journal 8. 13 (2020), pp. 10222–10236.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F495850-B2AF-8144-287F-ED0E568BE8D4}"/>
              </a:ext>
            </a:extLst>
          </p:cNvPr>
          <p:cNvSpPr txBox="1"/>
          <p:nvPr/>
        </p:nvSpPr>
        <p:spPr>
          <a:xfrm>
            <a:off x="935736" y="11556459"/>
            <a:ext cx="2185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i="1" dirty="0">
                <a:solidFill>
                  <a:srgbClr val="7C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4.19 — Collaborative inference pipeline for multitarget multicamera tracking (Lu et al.).</a:t>
            </a:r>
            <a:endParaRPr lang="en-US" sz="22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017D602-DCD3-4E51-0D1A-9DCCA4CEC459}"/>
              </a:ext>
            </a:extLst>
          </p:cNvPr>
          <p:cNvSpPr/>
          <p:nvPr/>
        </p:nvSpPr>
        <p:spPr>
          <a:xfrm>
            <a:off x="1219200" y="9628632"/>
            <a:ext cx="5212080" cy="1499616"/>
          </a:xfrm>
          <a:prstGeom prst="roundRect">
            <a:avLst>
              <a:gd name="adj" fmla="val 9756"/>
            </a:avLst>
          </a:prstGeom>
          <a:solidFill>
            <a:srgbClr val="FBF6EC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039EB320-28AA-648D-0733-0E9C43B3CDA2}"/>
              </a:ext>
            </a:extLst>
          </p:cNvPr>
          <p:cNvSpPr/>
          <p:nvPr/>
        </p:nvSpPr>
        <p:spPr>
          <a:xfrm>
            <a:off x="1511808" y="9957816"/>
            <a:ext cx="841248" cy="84124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>
            <a:extLst>
              <a:ext uri="{FF2B5EF4-FFF2-40B4-BE49-F238E27FC236}">
                <a16:creationId xmlns:a16="http://schemas.microsoft.com/office/drawing/2014/main" id="{9DE786FC-00F6-FFB6-32CA-BB1718217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708" y="10159716"/>
            <a:ext cx="437449" cy="437449"/>
          </a:xfrm>
          <a:prstGeom prst="rect">
            <a:avLst/>
          </a:prstGeom>
        </p:spPr>
      </p:pic>
      <p:sp>
        <p:nvSpPr>
          <p:cNvPr id="13" name="Text 5">
            <a:extLst>
              <a:ext uri="{FF2B5EF4-FFF2-40B4-BE49-F238E27FC236}">
                <a16:creationId xmlns:a16="http://schemas.microsoft.com/office/drawing/2014/main" id="{9A0CC75B-3923-8AF7-11D0-D3A7D7A77B46}"/>
              </a:ext>
            </a:extLst>
          </p:cNvPr>
          <p:cNvSpPr txBox="1"/>
          <p:nvPr/>
        </p:nvSpPr>
        <p:spPr>
          <a:xfrm>
            <a:off x="2535936" y="9774936"/>
            <a:ext cx="3657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Capture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6BED9A35-F01E-9559-0623-703E5AEC1B89}"/>
              </a:ext>
            </a:extLst>
          </p:cNvPr>
          <p:cNvSpPr txBox="1"/>
          <p:nvPr/>
        </p:nvSpPr>
        <p:spPr>
          <a:xfrm>
            <a:off x="2535936" y="10360152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Multiple camera video streams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F12F8694-C5C3-6987-74C5-EA4FABE7C185}"/>
              </a:ext>
            </a:extLst>
          </p:cNvPr>
          <p:cNvSpPr/>
          <p:nvPr/>
        </p:nvSpPr>
        <p:spPr>
          <a:xfrm>
            <a:off x="6797040" y="9628632"/>
            <a:ext cx="5212080" cy="1499616"/>
          </a:xfrm>
          <a:prstGeom prst="roundRect">
            <a:avLst>
              <a:gd name="adj" fmla="val 9756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EF4606AD-D957-6027-19FC-EE37EFAAE5AC}"/>
              </a:ext>
            </a:extLst>
          </p:cNvPr>
          <p:cNvSpPr/>
          <p:nvPr/>
        </p:nvSpPr>
        <p:spPr>
          <a:xfrm>
            <a:off x="7089648" y="9957816"/>
            <a:ext cx="841248" cy="84124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>
            <a:extLst>
              <a:ext uri="{FF2B5EF4-FFF2-40B4-BE49-F238E27FC236}">
                <a16:creationId xmlns:a16="http://schemas.microsoft.com/office/drawing/2014/main" id="{BAD21ED5-EA90-AB8B-9693-0067F5898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1548" y="10159716"/>
            <a:ext cx="437449" cy="437449"/>
          </a:xfrm>
          <a:prstGeom prst="rect">
            <a:avLst/>
          </a:prstGeom>
        </p:spPr>
      </p:pic>
      <p:sp>
        <p:nvSpPr>
          <p:cNvPr id="18" name="Text 9">
            <a:extLst>
              <a:ext uri="{FF2B5EF4-FFF2-40B4-BE49-F238E27FC236}">
                <a16:creationId xmlns:a16="http://schemas.microsoft.com/office/drawing/2014/main" id="{150FCDA6-756F-B498-F34D-DE0A492733E5}"/>
              </a:ext>
            </a:extLst>
          </p:cNvPr>
          <p:cNvSpPr txBox="1"/>
          <p:nvPr/>
        </p:nvSpPr>
        <p:spPr>
          <a:xfrm>
            <a:off x="8113776" y="9774936"/>
            <a:ext cx="3657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Detect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9F16C733-933B-04B3-3F76-9769C8A16BB4}"/>
              </a:ext>
            </a:extLst>
          </p:cNvPr>
          <p:cNvSpPr txBox="1"/>
          <p:nvPr/>
        </p:nvSpPr>
        <p:spPr>
          <a:xfrm>
            <a:off x="8113776" y="10360152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YOLOv3 finds &amp; boxes targets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AD51446F-0D27-FE50-898F-723541EE8CA6}"/>
              </a:ext>
            </a:extLst>
          </p:cNvPr>
          <p:cNvSpPr/>
          <p:nvPr/>
        </p:nvSpPr>
        <p:spPr>
          <a:xfrm>
            <a:off x="12374880" y="9628632"/>
            <a:ext cx="5212080" cy="1499616"/>
          </a:xfrm>
          <a:prstGeom prst="roundRect">
            <a:avLst>
              <a:gd name="adj" fmla="val 9756"/>
            </a:avLst>
          </a:prstGeom>
          <a:solidFill>
            <a:srgbClr val="FBF6EC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2">
            <a:extLst>
              <a:ext uri="{FF2B5EF4-FFF2-40B4-BE49-F238E27FC236}">
                <a16:creationId xmlns:a16="http://schemas.microsoft.com/office/drawing/2014/main" id="{48546EAA-19D4-4F19-B0D5-22625FA60E51}"/>
              </a:ext>
            </a:extLst>
          </p:cNvPr>
          <p:cNvSpPr/>
          <p:nvPr/>
        </p:nvSpPr>
        <p:spPr>
          <a:xfrm>
            <a:off x="12667488" y="9957816"/>
            <a:ext cx="841248" cy="84124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3">
            <a:extLst>
              <a:ext uri="{FF2B5EF4-FFF2-40B4-BE49-F238E27FC236}">
                <a16:creationId xmlns:a16="http://schemas.microsoft.com/office/drawing/2014/main" id="{50328561-D8CB-0C21-C2D4-A5CEA973AB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69388" y="10159716"/>
            <a:ext cx="437449" cy="437449"/>
          </a:xfrm>
          <a:prstGeom prst="rect">
            <a:avLst/>
          </a:prstGeom>
        </p:spPr>
      </p:pic>
      <p:sp>
        <p:nvSpPr>
          <p:cNvPr id="23" name="Text 13">
            <a:extLst>
              <a:ext uri="{FF2B5EF4-FFF2-40B4-BE49-F238E27FC236}">
                <a16:creationId xmlns:a16="http://schemas.microsoft.com/office/drawing/2014/main" id="{25C71889-6C52-C6E5-A3B4-1BD4F9407D2E}"/>
              </a:ext>
            </a:extLst>
          </p:cNvPr>
          <p:cNvSpPr txBox="1"/>
          <p:nvPr/>
        </p:nvSpPr>
        <p:spPr>
          <a:xfrm>
            <a:off x="13691616" y="9774936"/>
            <a:ext cx="3657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Describe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4">
            <a:extLst>
              <a:ext uri="{FF2B5EF4-FFF2-40B4-BE49-F238E27FC236}">
                <a16:creationId xmlns:a16="http://schemas.microsoft.com/office/drawing/2014/main" id="{D8DED860-2E42-33CE-43A2-9081B81461E1}"/>
              </a:ext>
            </a:extLst>
          </p:cNvPr>
          <p:cNvSpPr txBox="1"/>
          <p:nvPr/>
        </p:nvSpPr>
        <p:spPr>
          <a:xfrm>
            <a:off x="13691616" y="10360152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Appearance (AD) + motion (MD) descriptors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15">
            <a:extLst>
              <a:ext uri="{FF2B5EF4-FFF2-40B4-BE49-F238E27FC236}">
                <a16:creationId xmlns:a16="http://schemas.microsoft.com/office/drawing/2014/main" id="{62B92DA0-6109-D694-AA20-A352204738A2}"/>
              </a:ext>
            </a:extLst>
          </p:cNvPr>
          <p:cNvSpPr/>
          <p:nvPr/>
        </p:nvSpPr>
        <p:spPr>
          <a:xfrm>
            <a:off x="17952720" y="9628632"/>
            <a:ext cx="5212080" cy="1499616"/>
          </a:xfrm>
          <a:prstGeom prst="roundRect">
            <a:avLst>
              <a:gd name="adj" fmla="val 9756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16">
            <a:extLst>
              <a:ext uri="{FF2B5EF4-FFF2-40B4-BE49-F238E27FC236}">
                <a16:creationId xmlns:a16="http://schemas.microsoft.com/office/drawing/2014/main" id="{BFFB6B45-8C03-342B-4C59-58317418FBEF}"/>
              </a:ext>
            </a:extLst>
          </p:cNvPr>
          <p:cNvSpPr/>
          <p:nvPr/>
        </p:nvSpPr>
        <p:spPr>
          <a:xfrm>
            <a:off x="18245328" y="9957816"/>
            <a:ext cx="841248" cy="84124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0" name="Image 4">
            <a:extLst>
              <a:ext uri="{FF2B5EF4-FFF2-40B4-BE49-F238E27FC236}">
                <a16:creationId xmlns:a16="http://schemas.microsoft.com/office/drawing/2014/main" id="{B6AD366A-8B9B-EF41-334B-BC6534FE88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47228" y="10159716"/>
            <a:ext cx="437449" cy="437449"/>
          </a:xfrm>
          <a:prstGeom prst="rect">
            <a:avLst/>
          </a:prstGeom>
        </p:spPr>
      </p:pic>
      <p:sp>
        <p:nvSpPr>
          <p:cNvPr id="42" name="Text 17">
            <a:extLst>
              <a:ext uri="{FF2B5EF4-FFF2-40B4-BE49-F238E27FC236}">
                <a16:creationId xmlns:a16="http://schemas.microsoft.com/office/drawing/2014/main" id="{D839AA36-2243-C111-911B-6294EFD7E875}"/>
              </a:ext>
            </a:extLst>
          </p:cNvPr>
          <p:cNvSpPr txBox="1"/>
          <p:nvPr/>
        </p:nvSpPr>
        <p:spPr>
          <a:xfrm>
            <a:off x="19269456" y="9774936"/>
            <a:ext cx="3657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Associate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18">
            <a:extLst>
              <a:ext uri="{FF2B5EF4-FFF2-40B4-BE49-F238E27FC236}">
                <a16:creationId xmlns:a16="http://schemas.microsoft.com/office/drawing/2014/main" id="{DA2BCE91-D9A5-BCAE-1F6E-1AE92146F1EE}"/>
              </a:ext>
            </a:extLst>
          </p:cNvPr>
          <p:cNvSpPr txBox="1"/>
          <p:nvPr/>
        </p:nvSpPr>
        <p:spPr>
          <a:xfrm>
            <a:off x="19269456" y="10360152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Cosine + Mahalanobis distance match IDs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9B65D2B6-617E-21C2-1AC7-4A1753BF78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708" y="2418584"/>
            <a:ext cx="19634260" cy="6333455"/>
          </a:xfrm>
          <a:prstGeom prst="rect">
            <a:avLst/>
          </a:prstGeom>
        </p:spPr>
      </p:pic>
      <p:sp>
        <p:nvSpPr>
          <p:cNvPr id="49" name="Text 6">
            <a:extLst>
              <a:ext uri="{FF2B5EF4-FFF2-40B4-BE49-F238E27FC236}">
                <a16:creationId xmlns:a16="http://schemas.microsoft.com/office/drawing/2014/main" id="{88487E02-16BA-44D4-3C40-6BB9252124BC}"/>
              </a:ext>
            </a:extLst>
          </p:cNvPr>
          <p:cNvSpPr/>
          <p:nvPr/>
        </p:nvSpPr>
        <p:spPr>
          <a:xfrm>
            <a:off x="3213582" y="8590526"/>
            <a:ext cx="183225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Collaborative inference pipeline for multitarget multicamera tracking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118265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EB9F-90F6-7C8F-D6C6-0013337C6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4295320-257F-D7CA-F460-F8115D4173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F597C-2220-316E-5975-45CDCEA4C4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586EB-DD66-7683-B04B-AE0288D1B2F1}"/>
              </a:ext>
            </a:extLst>
          </p:cNvPr>
          <p:cNvSpPr txBox="1"/>
          <p:nvPr/>
        </p:nvSpPr>
        <p:spPr>
          <a:xfrm>
            <a:off x="694127" y="3066284"/>
            <a:ext cx="23136775" cy="36240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Low-rank factorization reduces redundant weights and computation with minimal accuracy loss.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Model–hardware codesign balances performance requirements with available hardware resources.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Lightweight model design creates compact architectures suitable for edge deployment.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Edge training and inference keep data local while enabling efficient and fast execution.</a:t>
            </a:r>
          </a:p>
        </p:txBody>
      </p:sp>
    </p:spTree>
    <p:extLst>
      <p:ext uri="{BB962C8B-B14F-4D97-AF65-F5344CB8AC3E}">
        <p14:creationId xmlns:p14="http://schemas.microsoft.com/office/powerpoint/2010/main" val="191787727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2638-CDAC-91D0-CBF2-BB8CE4BD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0CC5679-E199-1DAE-8856-FB5462DADF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EF8C06-E1CB-94EF-D51C-F68634FAB8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704C27FD-B759-FAB0-8B89-76D2EC6E3EF0}"/>
              </a:ext>
            </a:extLst>
          </p:cNvPr>
          <p:cNvSpPr/>
          <p:nvPr/>
        </p:nvSpPr>
        <p:spPr>
          <a:xfrm>
            <a:off x="1747491" y="2054064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E0371F6-B005-D0A1-7E88-AB9CF0A45C7F}"/>
              </a:ext>
            </a:extLst>
          </p:cNvPr>
          <p:cNvSpPr/>
          <p:nvPr/>
        </p:nvSpPr>
        <p:spPr>
          <a:xfrm>
            <a:off x="1747491" y="2054064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17A696F-D114-DE57-E532-22942E843CC9}"/>
              </a:ext>
            </a:extLst>
          </p:cNvPr>
          <p:cNvSpPr/>
          <p:nvPr/>
        </p:nvSpPr>
        <p:spPr>
          <a:xfrm>
            <a:off x="3119091" y="1770884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does integrating hardware accelerators impact the design of machine learning models for edge deployment?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2F05264E-822D-12CA-86DF-53A9825E12AD}"/>
              </a:ext>
            </a:extLst>
          </p:cNvPr>
          <p:cNvSpPr/>
          <p:nvPr/>
        </p:nvSpPr>
        <p:spPr>
          <a:xfrm>
            <a:off x="1747491" y="3846288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C52C39F-1E23-4AEA-5ADC-45861D5A84FA}"/>
              </a:ext>
            </a:extLst>
          </p:cNvPr>
          <p:cNvSpPr/>
          <p:nvPr/>
        </p:nvSpPr>
        <p:spPr>
          <a:xfrm>
            <a:off x="1747491" y="384628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4275A1FE-C199-83AE-63DA-86EB20C982C5}"/>
              </a:ext>
            </a:extLst>
          </p:cNvPr>
          <p:cNvSpPr/>
          <p:nvPr/>
        </p:nvSpPr>
        <p:spPr>
          <a:xfrm>
            <a:off x="3119091" y="3563108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Discuss the role of software-hardware codesign in optimizing resource-constrained edge computing environments.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6170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CA73F-3461-8F7E-2C48-4EB793ED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311CA48-1E02-F406-6E6B-69AD3BBC49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4B49C-CD2E-F412-F6D4-8B7CEA0BC1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C929-D20D-E5AE-7C07-476EF3056989}"/>
              </a:ext>
            </a:extLst>
          </p:cNvPr>
          <p:cNvSpPr txBox="1"/>
          <p:nvPr/>
        </p:nvSpPr>
        <p:spPr>
          <a:xfrm>
            <a:off x="577910" y="2261249"/>
            <a:ext cx="23543962" cy="87613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Emily L Denton et al. "Exploiting linear structure within convolutional networks for efficient evaluation". In: Advances in Neural Information Processing Systems 27 (2014).</a:t>
            </a:r>
          </a:p>
          <a:p>
            <a:pPr marL="342900" indent="-342900"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Misha Denil et al. "Predicting parameters in deep learning". In: Advances in Neural Information Processing Systems 26 (2013).</a:t>
            </a:r>
          </a:p>
          <a:p>
            <a:pPr marL="342900" indent="-342900"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Tara N Sainath et al. "Low-rank matrix factorization for deep neural network training with high-dimensional output targets". In: 2013 IEEE International Conference on Acoustics, Speech and Signal Processing. IEEE. 2013, pp. 6655–6659.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Shikhar Tuli et al. “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CODEBench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A neural architecture and hardware accelerator co-design framework”. In: ACM Transactions on Embedded Computing Systems 22. 3 (2023), pp. 1–30.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Minxuan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Zhou et al. “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TransPIM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A memory-based acceleration via software-hardware codesign for transformer”. In: 2022 IEEE International Symposium on High-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PerformanceComputer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Architecture (HPCA). IEEE. 2022, pp. 1071–1085.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Cong Hao and Deming Chen. “Software/hardware co-design for multi-modal multi-task learning in autonomous systems”. In: 2021 IEEE 3rd International Conference on Artificial Intelligence Circuits and Systems (AICAS). IEEE. 2021, pp. 1–5.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Sandler, M., Howard, A., Zhu, M.,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Zhmoginov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A., &amp; Chen, L. C. (2018). Mobilenetv2: Inverted residuals and linear bottlenecks. In Proceedings of the IEEE conference on computer vision and pattern recognition (pp. 4510-4520).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Mehta, Sachin, and Mohammad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Rastegari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 "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Mobilevit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light-weight, general-purpose, and mobile-friendly vision transformer."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preprint arXiv:2110.02178 (2021).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Li,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Zhengang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et al. "Auto-vit-acc: An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fpga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-aware automatic acceleration framework for vision transformer with mixed-scheme quantization." 2022 32nd International Conference on Field-Programmable Logic and Applications (FPL). IEEE, 2022.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T. Wang et al., "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ViA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A Novel Vision-Transformer Accelerator Based on FPGA," in IEEE Transactions on Computer-Aided Design of Integrated Circuits and Systems, vol. 41, no. 11, pp. 4088-4099, Nov. 2022,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10.1109/TCAD.2022.3197489.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Sidi Lu,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Yongtao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Yao, and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Weisong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Shi. “CLONE: Collaborative learning on the edges”. In: IEEE Internet of Things Journal 8. 13 (2020), pp. 10222–10236.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Sumaiya et al. “Enhancing real-time inference performance for time-critical software-defined vehicles”. In: 2024 IEEE International Conference on Mobility, Operations, Services and Technologies (MOST). IEEE. 2024, pp. 101–113.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0547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5969</TotalTime>
  <Words>2594</Words>
  <Application>Microsoft Office PowerPoint</Application>
  <PresentationFormat>Custom</PresentationFormat>
  <Paragraphs>265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Aptos</vt:lpstr>
      <vt:lpstr>Aptos Display</vt:lpstr>
      <vt:lpstr>Arial</vt:lpstr>
      <vt:lpstr>Calibri</vt:lpstr>
      <vt:lpstr>Cambria</vt:lpstr>
      <vt:lpstr>Graphik</vt:lpstr>
      <vt:lpstr>Graphik-Light</vt:lpstr>
      <vt:lpstr>Helvetica Neue</vt:lpstr>
      <vt:lpstr>Produkt Light</vt:lpstr>
      <vt:lpstr>Produkt Regular</vt:lpstr>
      <vt:lpstr>Wingdings</vt:lpstr>
      <vt:lpstr>38_MinimalistLight</vt:lpstr>
      <vt:lpstr>Custom Design</vt:lpstr>
      <vt:lpstr>Edge Intelligence III: Codesign &amp; Edge Systems</vt:lpstr>
      <vt:lpstr>Outline</vt:lpstr>
      <vt:lpstr>Low-Rank Approximation</vt:lpstr>
      <vt:lpstr>Low-Rank Approximation: Singular Value Decomposition (SVD) </vt:lpstr>
      <vt:lpstr>Hardware-Software (HW-SW) Codesign</vt:lpstr>
      <vt:lpstr>HW-SW Codesign: Frameworks</vt:lpstr>
      <vt:lpstr>HW-SW Codesign: Frameworks</vt:lpstr>
      <vt:lpstr>HW-SW Codesign: Frameworks</vt:lpstr>
      <vt:lpstr>Lightweight Models</vt:lpstr>
      <vt:lpstr>Lightweight Models</vt:lpstr>
      <vt:lpstr>Lightweight Models</vt:lpstr>
      <vt:lpstr>Lightweight Models</vt:lpstr>
      <vt:lpstr>Lightweight Models</vt:lpstr>
      <vt:lpstr>Acceleration Techniques</vt:lpstr>
      <vt:lpstr>Acceleration Techniques : ViT  acceleration on FPGA</vt:lpstr>
      <vt:lpstr>Acceleration Techniques : ViT  acceleration on FPGA</vt:lpstr>
      <vt:lpstr>Training &amp; Inference on Edge</vt:lpstr>
      <vt:lpstr>Training &amp; Inference on Edge: Collaborative Training</vt:lpstr>
      <vt:lpstr>Training &amp; Inference on Edge: Inference on Edge</vt:lpstr>
      <vt:lpstr>Training &amp; Inference on Edge: Collaborative Inference</vt:lpstr>
      <vt:lpstr>Summary</vt:lpstr>
      <vt:lpstr>Practice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Shaibal Saha</cp:lastModifiedBy>
  <cp:revision>1</cp:revision>
  <dcterms:modified xsi:type="dcterms:W3CDTF">2026-08-30T20:02:13Z</dcterms:modified>
</cp:coreProperties>
</file>