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23"/>
  </p:notesMasterIdLst>
  <p:sldIdLst>
    <p:sldId id="256" r:id="rId3"/>
    <p:sldId id="359" r:id="rId4"/>
    <p:sldId id="380" r:id="rId5"/>
    <p:sldId id="440" r:id="rId6"/>
    <p:sldId id="468" r:id="rId7"/>
    <p:sldId id="457" r:id="rId8"/>
    <p:sldId id="466" r:id="rId9"/>
    <p:sldId id="467" r:id="rId10"/>
    <p:sldId id="465" r:id="rId11"/>
    <p:sldId id="458" r:id="rId12"/>
    <p:sldId id="459" r:id="rId13"/>
    <p:sldId id="460" r:id="rId14"/>
    <p:sldId id="461" r:id="rId15"/>
    <p:sldId id="462" r:id="rId16"/>
    <p:sldId id="463" r:id="rId17"/>
    <p:sldId id="464" r:id="rId18"/>
    <p:sldId id="378" r:id="rId19"/>
    <p:sldId id="377" r:id="rId20"/>
    <p:sldId id="397" r:id="rId21"/>
    <p:sldId id="383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  <a:srgbClr val="F7F3EA"/>
    <a:srgbClr val="E3D9C2"/>
    <a:srgbClr val="93B1A7"/>
    <a:srgbClr val="C5EDAC"/>
    <a:srgbClr val="99C2A2"/>
    <a:srgbClr val="FFA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89" autoAdjust="0"/>
    <p:restoredTop sz="94660" autoAdjust="0"/>
  </p:normalViewPr>
  <p:slideViewPr>
    <p:cSldViewPr snapToGrid="0">
      <p:cViewPr varScale="1">
        <p:scale>
          <a:sx n="52" d="100"/>
          <a:sy n="52" d="100"/>
        </p:scale>
        <p:origin x="132" y="7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2256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ibal Saha" userId="b190d146-612a-4436-b916-d10121b0f341" providerId="ADAL" clId="{55C09FD3-CE10-483B-8F02-77C491FFC10B}"/>
    <pc:docChg chg="undo redo custSel addSld delSld modSld sldOrd addMainMaster modMainMaster">
      <pc:chgData name="Shaibal Saha" userId="b190d146-612a-4436-b916-d10121b0f341" providerId="ADAL" clId="{55C09FD3-CE10-483B-8F02-77C491FFC10B}" dt="2026-08-30T20:05:28.791" v="37666" actId="12"/>
      <pc:docMkLst>
        <pc:docMk/>
      </pc:docMkLst>
      <pc:sldChg chg="addSp delSp modSp mod chgLayout modNotesTx">
        <pc:chgData name="Shaibal Saha" userId="b190d146-612a-4436-b916-d10121b0f341" providerId="ADAL" clId="{55C09FD3-CE10-483B-8F02-77C491FFC10B}" dt="2026-08-29T04:14:52.148" v="37639" actId="20577"/>
        <pc:sldMkLst>
          <pc:docMk/>
          <pc:sldMk cId="0" sldId="256"/>
        </pc:sldMkLst>
        <pc:spChg chg="mod ord">
          <ac:chgData name="Shaibal Saha" userId="b190d146-612a-4436-b916-d10121b0f341" providerId="ADAL" clId="{55C09FD3-CE10-483B-8F02-77C491FFC10B}" dt="2026-08-21T16:33:59.050" v="25921" actId="6264"/>
          <ac:spMkLst>
            <pc:docMk/>
            <pc:sldMk cId="0" sldId="256"/>
            <ac:spMk id="4" creationId="{8C1BCFA5-EE15-952B-30FD-634E581CAB13}"/>
          </ac:spMkLst>
        </pc:spChg>
        <pc:spChg chg="add del mod">
          <ac:chgData name="Shaibal Saha" userId="b190d146-612a-4436-b916-d10121b0f341" providerId="ADAL" clId="{55C09FD3-CE10-483B-8F02-77C491FFC10B}" dt="2026-08-29T04:14:52.148" v="37639" actId="20577"/>
          <ac:spMkLst>
            <pc:docMk/>
            <pc:sldMk cId="0" sldId="256"/>
            <ac:spMk id="173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9T01:56:18.873" v="36348" actId="20577"/>
          <ac:spMkLst>
            <pc:docMk/>
            <pc:sldMk cId="0" sldId="256"/>
            <ac:spMk id="174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9T03:50:11.689" v="37638" actId="20577"/>
          <ac:spMkLst>
            <pc:docMk/>
            <pc:sldMk cId="0" sldId="256"/>
            <ac:spMk id="175" creationId="{00000000-0000-0000-0000-000000000000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01:59:26.298" v="36422" actId="1076"/>
        <pc:sldMkLst>
          <pc:docMk/>
          <pc:sldMk cId="2309170207" sldId="359"/>
        </pc:sldMkLst>
        <pc:spChg chg="add mod">
          <ac:chgData name="Shaibal Saha" userId="b190d146-612a-4436-b916-d10121b0f341" providerId="ADAL" clId="{55C09FD3-CE10-483B-8F02-77C491FFC10B}" dt="2026-08-29T01:57:12.936" v="36395"/>
          <ac:spMkLst>
            <pc:docMk/>
            <pc:sldMk cId="2309170207" sldId="359"/>
            <ac:spMk id="4" creationId="{9E7D6EB0-9678-59A3-6E03-B0F42633F49A}"/>
          </ac:spMkLst>
        </pc:spChg>
        <pc:spChg chg="add mod">
          <ac:chgData name="Shaibal Saha" userId="b190d146-612a-4436-b916-d10121b0f341" providerId="ADAL" clId="{55C09FD3-CE10-483B-8F02-77C491FFC10B}" dt="2026-08-29T01:59:26.298" v="36422" actId="1076"/>
          <ac:spMkLst>
            <pc:docMk/>
            <pc:sldMk cId="2309170207" sldId="359"/>
            <ac:spMk id="5" creationId="{36A4F83A-D2D9-F909-82F1-7A71B1382FE6}"/>
          </ac:spMkLst>
        </pc:spChg>
        <pc:spChg chg="add mod">
          <ac:chgData name="Shaibal Saha" userId="b190d146-612a-4436-b916-d10121b0f341" providerId="ADAL" clId="{55C09FD3-CE10-483B-8F02-77C491FFC10B}" dt="2026-08-29T01:57:37.235" v="36400"/>
          <ac:spMkLst>
            <pc:docMk/>
            <pc:sldMk cId="2309170207" sldId="359"/>
            <ac:spMk id="6" creationId="{9C0ECAA8-8226-E03B-F816-BA24C094C46A}"/>
          </ac:spMkLst>
        </pc:spChg>
        <pc:spChg chg="add mod">
          <ac:chgData name="Shaibal Saha" userId="b190d146-612a-4436-b916-d10121b0f341" providerId="ADAL" clId="{55C09FD3-CE10-483B-8F02-77C491FFC10B}" dt="2026-08-29T01:57:43.961" v="36401"/>
          <ac:spMkLst>
            <pc:docMk/>
            <pc:sldMk cId="2309170207" sldId="359"/>
            <ac:spMk id="8" creationId="{219C5D19-4F38-4635-B170-566481033841}"/>
          </ac:spMkLst>
        </pc:spChg>
        <pc:spChg chg="add mod">
          <ac:chgData name="Shaibal Saha" userId="b190d146-612a-4436-b916-d10121b0f341" providerId="ADAL" clId="{55C09FD3-CE10-483B-8F02-77C491FFC10B}" dt="2026-08-29T01:59:26.298" v="36422" actId="1076"/>
          <ac:spMkLst>
            <pc:docMk/>
            <pc:sldMk cId="2309170207" sldId="359"/>
            <ac:spMk id="9" creationId="{5715D064-3F67-D7D3-E31F-C446E28839EE}"/>
          </ac:spMkLst>
        </pc:spChg>
        <pc:spChg chg="add mod">
          <ac:chgData name="Shaibal Saha" userId="b190d146-612a-4436-b916-d10121b0f341" providerId="ADAL" clId="{55C09FD3-CE10-483B-8F02-77C491FFC10B}" dt="2026-08-29T01:58:06.148" v="36406"/>
          <ac:spMkLst>
            <pc:docMk/>
            <pc:sldMk cId="2309170207" sldId="359"/>
            <ac:spMk id="10" creationId="{132177BB-5537-912C-0BB7-20092AB13451}"/>
          </ac:spMkLst>
        </pc:spChg>
        <pc:spChg chg="add del mod">
          <ac:chgData name="Shaibal Saha" userId="b190d146-612a-4436-b916-d10121b0f341" providerId="ADAL" clId="{55C09FD3-CE10-483B-8F02-77C491FFC10B}" dt="2026-08-29T01:59:06.941" v="36419" actId="478"/>
          <ac:spMkLst>
            <pc:docMk/>
            <pc:sldMk cId="2309170207" sldId="359"/>
            <ac:spMk id="12" creationId="{3FF8D5CA-E735-70D9-9F64-A5C9DE4B5C70}"/>
          </ac:spMkLst>
        </pc:spChg>
        <pc:spChg chg="add mod">
          <ac:chgData name="Shaibal Saha" userId="b190d146-612a-4436-b916-d10121b0f341" providerId="ADAL" clId="{55C09FD3-CE10-483B-8F02-77C491FFC10B}" dt="2026-08-29T01:59:26.298" v="36422" actId="1076"/>
          <ac:spMkLst>
            <pc:docMk/>
            <pc:sldMk cId="2309170207" sldId="359"/>
            <ac:spMk id="13" creationId="{14701C72-EDFA-36BB-B648-18AC6314D9D3}"/>
          </ac:spMkLst>
        </pc:spChg>
        <pc:spChg chg="add mod">
          <ac:chgData name="Shaibal Saha" userId="b190d146-612a-4436-b916-d10121b0f341" providerId="ADAL" clId="{55C09FD3-CE10-483B-8F02-77C491FFC10B}" dt="2026-08-29T01:59:26.298" v="36422" actId="1076"/>
          <ac:spMkLst>
            <pc:docMk/>
            <pc:sldMk cId="2309170207" sldId="359"/>
            <ac:spMk id="15" creationId="{FA2A0E34-7015-9A54-8B8E-F1B65190FD9B}"/>
          </ac:spMkLst>
        </pc:spChg>
        <pc:spChg chg="add del mod">
          <ac:chgData name="Shaibal Saha" userId="b190d146-612a-4436-b916-d10121b0f341" providerId="ADAL" clId="{55C09FD3-CE10-483B-8F02-77C491FFC10B}" dt="2026-08-29T01:59:06.941" v="36419" actId="478"/>
          <ac:spMkLst>
            <pc:docMk/>
            <pc:sldMk cId="2309170207" sldId="359"/>
            <ac:spMk id="16" creationId="{1559BBAE-2F2E-9439-FA93-25534A162EB7}"/>
          </ac:spMkLst>
        </pc:spChg>
        <pc:spChg chg="add mod">
          <ac:chgData name="Shaibal Saha" userId="b190d146-612a-4436-b916-d10121b0f341" providerId="ADAL" clId="{55C09FD3-CE10-483B-8F02-77C491FFC10B}" dt="2026-08-29T01:59:15.305" v="36421" actId="1076"/>
          <ac:spMkLst>
            <pc:docMk/>
            <pc:sldMk cId="2309170207" sldId="359"/>
            <ac:spMk id="17" creationId="{042B96B7-AD8E-E9A3-504F-389DC46ECAD3}"/>
          </ac:spMkLst>
        </pc:spChg>
        <pc:spChg chg="add del mod">
          <ac:chgData name="Shaibal Saha" userId="b190d146-612a-4436-b916-d10121b0f341" providerId="ADAL" clId="{55C09FD3-CE10-483B-8F02-77C491FFC10B}" dt="2026-08-29T01:43:38.990" v="36315" actId="478"/>
          <ac:spMkLst>
            <pc:docMk/>
            <pc:sldMk cId="2309170207" sldId="359"/>
            <ac:spMk id="19" creationId="{E0FF91BC-329E-0A78-BE78-42DC3638C27C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29T03:06:12.612" v="37196"/>
        <pc:sldMkLst>
          <pc:docMk/>
          <pc:sldMk cId="2583261704" sldId="377"/>
        </pc:sldMkLst>
        <pc:spChg chg="add mod">
          <ac:chgData name="Shaibal Saha" userId="b190d146-612a-4436-b916-d10121b0f341" providerId="ADAL" clId="{55C09FD3-CE10-483B-8F02-77C491FFC10B}" dt="2026-08-29T03:04:24.234" v="37190" actId="1076"/>
          <ac:spMkLst>
            <pc:docMk/>
            <pc:sldMk cId="2583261704" sldId="377"/>
            <ac:spMk id="4" creationId="{90DD4D3D-5B64-9DAB-CF2C-4061EADA7FDC}"/>
          </ac:spMkLst>
        </pc:spChg>
        <pc:spChg chg="add mod">
          <ac:chgData name="Shaibal Saha" userId="b190d146-612a-4436-b916-d10121b0f341" providerId="ADAL" clId="{55C09FD3-CE10-483B-8F02-77C491FFC10B}" dt="2026-08-29T03:04:30.143" v="37191"/>
          <ac:spMkLst>
            <pc:docMk/>
            <pc:sldMk cId="2583261704" sldId="377"/>
            <ac:spMk id="7" creationId="{E8472C8B-0230-ADA1-99DE-8B02B157E3D9}"/>
          </ac:spMkLst>
        </pc:spChg>
        <pc:spChg chg="add mod">
          <ac:chgData name="Shaibal Saha" userId="b190d146-612a-4436-b916-d10121b0f341" providerId="ADAL" clId="{55C09FD3-CE10-483B-8F02-77C491FFC10B}" dt="2026-08-29T03:04:24.234" v="37190" actId="1076"/>
          <ac:spMkLst>
            <pc:docMk/>
            <pc:sldMk cId="2583261704" sldId="377"/>
            <ac:spMk id="10" creationId="{0B6F8707-45F0-21E3-9E5E-7D83AC4343A9}"/>
          </ac:spMkLst>
        </pc:spChg>
        <pc:spChg chg="mod">
          <ac:chgData name="Shaibal Saha" userId="b190d146-612a-4436-b916-d10121b0f341" providerId="ADAL" clId="{55C09FD3-CE10-483B-8F02-77C491FFC10B}" dt="2026-08-29T03:03:19.967" v="37179"/>
          <ac:spMkLst>
            <pc:docMk/>
            <pc:sldMk cId="2583261704" sldId="377"/>
            <ac:spMk id="11" creationId="{E17A696F-D114-DE57-E532-22942E843CC9}"/>
          </ac:spMkLst>
        </pc:spChg>
        <pc:spChg chg="mod">
          <ac:chgData name="Shaibal Saha" userId="b190d146-612a-4436-b916-d10121b0f341" providerId="ADAL" clId="{55C09FD3-CE10-483B-8F02-77C491FFC10B}" dt="2026-08-29T03:04:03.875" v="37185" actId="1076"/>
          <ac:spMkLst>
            <pc:docMk/>
            <pc:sldMk cId="2583261704" sldId="377"/>
            <ac:spMk id="14" creationId="{2F05264E-822D-12CA-86DF-53A9825E12AD}"/>
          </ac:spMkLst>
        </pc:spChg>
        <pc:spChg chg="mod">
          <ac:chgData name="Shaibal Saha" userId="b190d146-612a-4436-b916-d10121b0f341" providerId="ADAL" clId="{55C09FD3-CE10-483B-8F02-77C491FFC10B}" dt="2026-08-29T03:03:43.013" v="37180"/>
          <ac:spMkLst>
            <pc:docMk/>
            <pc:sldMk cId="2583261704" sldId="377"/>
            <ac:spMk id="19" creationId="{4275A1FE-C199-83AE-63DA-86EB20C982C5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22" creationId="{4FD438FF-F6E3-F026-E18B-6C5B942DFC51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25" creationId="{ADB2F3D2-6F87-1339-83BA-899A13A5C952}"/>
          </ac:spMkLst>
        </pc:spChg>
        <pc:spChg chg="del">
          <ac:chgData name="Shaibal Saha" userId="b190d146-612a-4436-b916-d10121b0f341" providerId="ADAL" clId="{55C09FD3-CE10-483B-8F02-77C491FFC10B}" dt="2026-08-29T01:38:43.387" v="36275" actId="478"/>
          <ac:spMkLst>
            <pc:docMk/>
            <pc:sldMk cId="2583261704" sldId="377"/>
            <ac:spMk id="27" creationId="{89EE36A2-BDD9-1400-8191-6891CB59A655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0" creationId="{EF37871C-0A7F-0154-C3F1-89D0E61687BB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5" creationId="{FDDC84EB-803F-C51A-FC5A-5B41A1827690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8" creationId="{87A11A6B-3B0B-1836-7BFE-CC8A26867C82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1" creationId="{09F22BF7-4E3A-93EB-F87A-E3DA0DA5482B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3" creationId="{46F9221E-0D00-1855-C34D-9A8981D9C5E7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6" creationId="{9AFE95B2-31CE-472B-8C4D-F3B3B058328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9" creationId="{6CF81BBF-88D9-8F9C-87B5-43A7D241173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52" creationId="{421DBBD6-1B42-3E12-EA15-271DA3B1CD9D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03:03:02.644" v="37178"/>
        <pc:sldMkLst>
          <pc:docMk/>
          <pc:sldMk cId="1917877278" sldId="378"/>
        </pc:sldMkLst>
        <pc:spChg chg="add mod">
          <ac:chgData name="Shaibal Saha" userId="b190d146-612a-4436-b916-d10121b0f341" providerId="ADAL" clId="{55C09FD3-CE10-483B-8F02-77C491FFC10B}" dt="2026-08-29T03:03:02.644" v="37178"/>
          <ac:spMkLst>
            <pc:docMk/>
            <pc:sldMk cId="1917877278" sldId="378"/>
            <ac:spMk id="5" creationId="{B39586EB-DD66-7683-B04B-AE0288D1B2F1}"/>
          </ac:spMkLst>
        </pc:spChg>
        <pc:spChg chg="mod">
          <ac:chgData name="Shaibal Saha" userId="b190d146-612a-4436-b916-d10121b0f341" providerId="ADAL" clId="{55C09FD3-CE10-483B-8F02-77C491FFC10B}" dt="2026-08-24T04:02:15.577" v="27715" actId="20577"/>
          <ac:spMkLst>
            <pc:docMk/>
            <pc:sldMk cId="1917877278" sldId="378"/>
            <ac:spMk id="178" creationId="{E4295320-257F-D7CA-F460-F8115D41734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20:03:01.738" v="37642" actId="1582"/>
        <pc:sldMkLst>
          <pc:docMk/>
          <pc:sldMk cId="295898409" sldId="380"/>
        </pc:sldMkLst>
        <pc:spChg chg="add mod">
          <ac:chgData name="Shaibal Saha" userId="b190d146-612a-4436-b916-d10121b0f341" providerId="ADAL" clId="{55C09FD3-CE10-483B-8F02-77C491FFC10B}" dt="2026-08-30T20:03:01.738" v="37642" actId="1582"/>
          <ac:spMkLst>
            <pc:docMk/>
            <pc:sldMk cId="295898409" sldId="380"/>
            <ac:spMk id="3" creationId="{26134D42-7CD3-79AF-6140-F16301F0EC7F}"/>
          </ac:spMkLst>
        </pc:spChg>
        <pc:spChg chg="add mod">
          <ac:chgData name="Shaibal Saha" userId="b190d146-612a-4436-b916-d10121b0f341" providerId="ADAL" clId="{55C09FD3-CE10-483B-8F02-77C491FFC10B}" dt="2026-08-29T02:00:21.272" v="36446" actId="2711"/>
          <ac:spMkLst>
            <pc:docMk/>
            <pc:sldMk cId="295898409" sldId="380"/>
            <ac:spMk id="16" creationId="{9D1C60BE-91CD-034E-6F0B-02581CC3E1EB}"/>
          </ac:spMkLst>
        </pc:spChg>
        <pc:spChg chg="add mod">
          <ac:chgData name="Shaibal Saha" userId="b190d146-612a-4436-b916-d10121b0f341" providerId="ADAL" clId="{55C09FD3-CE10-483B-8F02-77C491FFC10B}" dt="2026-08-29T02:00:27.173" v="36447" actId="255"/>
          <ac:spMkLst>
            <pc:docMk/>
            <pc:sldMk cId="295898409" sldId="380"/>
            <ac:spMk id="20" creationId="{F415C224-9332-69F3-F560-62B1160814BF}"/>
          </ac:spMkLst>
        </pc:spChg>
        <pc:spChg chg="add mod">
          <ac:chgData name="Shaibal Saha" userId="b190d146-612a-4436-b916-d10121b0f341" providerId="ADAL" clId="{55C09FD3-CE10-483B-8F02-77C491FFC10B}" dt="2026-08-29T02:00:34.139" v="36448" actId="255"/>
          <ac:spMkLst>
            <pc:docMk/>
            <pc:sldMk cId="295898409" sldId="380"/>
            <ac:spMk id="22" creationId="{FFC028E1-681B-3019-A5AB-22518FF04997}"/>
          </ac:spMkLst>
        </pc:spChg>
        <pc:spChg chg="add mod">
          <ac:chgData name="Shaibal Saha" userId="b190d146-612a-4436-b916-d10121b0f341" providerId="ADAL" clId="{55C09FD3-CE10-483B-8F02-77C491FFC10B}" dt="2026-08-29T02:01:03.882" v="36455" actId="14100"/>
          <ac:spMkLst>
            <pc:docMk/>
            <pc:sldMk cId="295898409" sldId="380"/>
            <ac:spMk id="24" creationId="{02AF7988-8DBC-24B2-18F0-7B2E2275BE4A}"/>
          </ac:spMkLst>
        </pc:spChg>
        <pc:spChg chg="add mod">
          <ac:chgData name="Shaibal Saha" userId="b190d146-612a-4436-b916-d10121b0f341" providerId="ADAL" clId="{55C09FD3-CE10-483B-8F02-77C491FFC10B}" dt="2026-08-30T20:03:01.738" v="37642" actId="1582"/>
          <ac:spMkLst>
            <pc:docMk/>
            <pc:sldMk cId="295898409" sldId="380"/>
            <ac:spMk id="25" creationId="{8EF8B179-632E-4040-0C03-137F76487EA5}"/>
          </ac:spMkLst>
        </pc:spChg>
        <pc:spChg chg="add mod">
          <ac:chgData name="Shaibal Saha" userId="b190d146-612a-4436-b916-d10121b0f341" providerId="ADAL" clId="{55C09FD3-CE10-483B-8F02-77C491FFC10B}" dt="2026-08-29T02:00:21.272" v="36446" actId="2711"/>
          <ac:spMkLst>
            <pc:docMk/>
            <pc:sldMk cId="295898409" sldId="380"/>
            <ac:spMk id="26" creationId="{A58123F8-263D-6C44-74DA-4EB8097B7CE6}"/>
          </ac:spMkLst>
        </pc:spChg>
        <pc:spChg chg="add mod">
          <ac:chgData name="Shaibal Saha" userId="b190d146-612a-4436-b916-d10121b0f341" providerId="ADAL" clId="{55C09FD3-CE10-483B-8F02-77C491FFC10B}" dt="2026-08-29T02:00:27.173" v="36447" actId="255"/>
          <ac:spMkLst>
            <pc:docMk/>
            <pc:sldMk cId="295898409" sldId="380"/>
            <ac:spMk id="28" creationId="{621D6BD5-2DA0-C334-1D23-00086BEA5A6E}"/>
          </ac:spMkLst>
        </pc:spChg>
        <pc:spChg chg="add mod">
          <ac:chgData name="Shaibal Saha" userId="b190d146-612a-4436-b916-d10121b0f341" providerId="ADAL" clId="{55C09FD3-CE10-483B-8F02-77C491FFC10B}" dt="2026-08-29T02:00:34.139" v="36448" actId="255"/>
          <ac:spMkLst>
            <pc:docMk/>
            <pc:sldMk cId="295898409" sldId="380"/>
            <ac:spMk id="29" creationId="{E7866053-8C45-E2BE-FEEF-127599CAED99}"/>
          </ac:spMkLst>
        </pc:spChg>
        <pc:spChg chg="add mod">
          <ac:chgData name="Shaibal Saha" userId="b190d146-612a-4436-b916-d10121b0f341" providerId="ADAL" clId="{55C09FD3-CE10-483B-8F02-77C491FFC10B}" dt="2026-08-29T02:01:15.588" v="36458" actId="14100"/>
          <ac:spMkLst>
            <pc:docMk/>
            <pc:sldMk cId="295898409" sldId="380"/>
            <ac:spMk id="30" creationId="{E725AB8C-2BF4-4B12-41F5-F69162FB62AD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51" creationId="{41F551CC-B0BF-DF81-8924-FDF927F150BD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54" creationId="{3BC6DC87-E845-B562-43C6-AFD9796F3C90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128" creationId="{D0094B1B-7E33-FAC1-89D6-5D4224203710}"/>
          </ac:spMkLst>
        </pc:spChg>
        <pc:spChg chg="mod">
          <ac:chgData name="Shaibal Saha" userId="b190d146-612a-4436-b916-d10121b0f341" providerId="ADAL" clId="{55C09FD3-CE10-483B-8F02-77C491FFC10B}" dt="2026-08-29T02:16:15.161" v="36612" actId="20577"/>
          <ac:spMkLst>
            <pc:docMk/>
            <pc:sldMk cId="295898409" sldId="380"/>
            <ac:spMk id="178" creationId="{B495E7C0-F009-937B-9758-690E9421D2C8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197" creationId="{C8AE177B-35D1-B067-5E59-B08F67AF47E3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05" creationId="{8BC51BFF-FA54-16A7-3503-53FC44F1FA64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11" creationId="{48620E97-59D1-CDD8-48FF-09B610A49D30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29" creationId="{B2511367-230D-F6F2-56B0-B7E11DC3F86B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50" creationId="{4D3A3BF2-B741-BDCD-68D5-3104692D100E}"/>
          </ac:spMkLst>
        </pc:spChg>
        <pc:spChg chg="add del mod">
          <ac:chgData name="Shaibal Saha" userId="b190d146-612a-4436-b916-d10121b0f341" providerId="ADAL" clId="{55C09FD3-CE10-483B-8F02-77C491FFC10B}" dt="2026-08-29T02:00:05.399" v="36441" actId="478"/>
          <ac:spMkLst>
            <pc:docMk/>
            <pc:sldMk cId="295898409" sldId="380"/>
            <ac:spMk id="253" creationId="{57AE4995-051D-018E-DE9A-CD5861BF9C32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67" creationId="{D7830FE8-43DA-67F4-3BCE-3B134B1683C4}"/>
          </ac:spMkLst>
        </pc:spChg>
        <pc:spChg chg="add del mod">
          <ac:chgData name="Shaibal Saha" userId="b190d146-612a-4436-b916-d10121b0f341" providerId="ADAL" clId="{55C09FD3-CE10-483B-8F02-77C491FFC10B}" dt="2026-08-29T02:00:06.183" v="36442" actId="478"/>
          <ac:spMkLst>
            <pc:docMk/>
            <pc:sldMk cId="295898409" sldId="380"/>
            <ac:spMk id="274" creationId="{DD30C04B-BFDF-9AE3-F484-F7501E0BCBC1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76" creationId="{CB88DBA6-20A5-EED9-6ACC-D005B1690F1C}"/>
          </ac:spMkLst>
        </pc:spChg>
        <pc:spChg chg="add del mod">
          <ac:chgData name="Shaibal Saha" userId="b190d146-612a-4436-b916-d10121b0f341" providerId="ADAL" clId="{55C09FD3-CE10-483B-8F02-77C491FFC10B}" dt="2026-08-29T01:59:59.758" v="36439" actId="478"/>
          <ac:spMkLst>
            <pc:docMk/>
            <pc:sldMk cId="295898409" sldId="380"/>
            <ac:spMk id="288" creationId="{C3130575-B62B-33E6-24FB-7D58B2C9C98F}"/>
          </ac:spMkLst>
        </pc:spChg>
        <pc:spChg chg="add mod">
          <ac:chgData name="Shaibal Saha" userId="b190d146-612a-4436-b916-d10121b0f341" providerId="ADAL" clId="{55C09FD3-CE10-483B-8F02-77C491FFC10B}" dt="2026-08-29T02:00:08.898" v="36443" actId="1076"/>
          <ac:spMkLst>
            <pc:docMk/>
            <pc:sldMk cId="295898409" sldId="380"/>
            <ac:spMk id="290" creationId="{53062B11-D518-1984-E8B8-C4953F8C8F78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03:11:15.482" v="37223" actId="12"/>
        <pc:sldMkLst>
          <pc:docMk/>
          <pc:sldMk cId="1786054700" sldId="383"/>
        </pc:sldMkLst>
        <pc:spChg chg="add mod">
          <ac:chgData name="Shaibal Saha" userId="b190d146-612a-4436-b916-d10121b0f341" providerId="ADAL" clId="{55C09FD3-CE10-483B-8F02-77C491FFC10B}" dt="2026-08-29T03:11:15.482" v="37223" actId="12"/>
          <ac:spMkLst>
            <pc:docMk/>
            <pc:sldMk cId="1786054700" sldId="383"/>
            <ac:spMk id="4" creationId="{39ECC929-D20D-E5AE-7C07-476EF3056989}"/>
          </ac:spMkLst>
        </pc:spChg>
        <pc:spChg chg="mod">
          <ac:chgData name="Shaibal Saha" userId="b190d146-612a-4436-b916-d10121b0f341" providerId="ADAL" clId="{55C09FD3-CE10-483B-8F02-77C491FFC10B}" dt="2026-08-26T05:27:30.917" v="28581" actId="20577"/>
          <ac:spMkLst>
            <pc:docMk/>
            <pc:sldMk cId="1786054700" sldId="383"/>
            <ac:spMk id="178" creationId="{1311CA48-1E02-F406-6E6B-69AD3BBC49BC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29T03:09:08.827" v="37217" actId="20577"/>
        <pc:sldMkLst>
          <pc:docMk/>
          <pc:sldMk cId="1636984535" sldId="397"/>
        </pc:sldMkLst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5" creationId="{74B490BE-0E10-ABA5-7E39-6B367350721F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6" creationId="{95AFA84F-1205-19C8-C63A-B1566AA4247E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8" creationId="{12E6D8DC-20DF-EC16-CB57-3870660C1F35}"/>
          </ac:spMkLst>
        </pc:spChg>
        <pc:spChg chg="mod">
          <ac:chgData name="Shaibal Saha" userId="b190d146-612a-4436-b916-d10121b0f341" providerId="ADAL" clId="{55C09FD3-CE10-483B-8F02-77C491FFC10B}" dt="2026-08-29T03:08:51.349" v="37208" actId="1076"/>
          <ac:spMkLst>
            <pc:docMk/>
            <pc:sldMk cId="1636984535" sldId="397"/>
            <ac:spMk id="9" creationId="{1583F22F-F9C2-E157-F1FB-E1D721FF99A6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1" creationId="{CA54E29E-0911-3E7B-2A08-4B5BED2A7C77}"/>
          </ac:spMkLst>
        </pc:spChg>
        <pc:spChg chg="mod">
          <ac:chgData name="Shaibal Saha" userId="b190d146-612a-4436-b916-d10121b0f341" providerId="ADAL" clId="{55C09FD3-CE10-483B-8F02-77C491FFC10B}" dt="2026-08-29T03:08:51.349" v="37208" actId="1076"/>
          <ac:spMkLst>
            <pc:docMk/>
            <pc:sldMk cId="1636984535" sldId="397"/>
            <ac:spMk id="13" creationId="{05C6DC73-2A15-3AC8-8F92-1DFF7A9D3C35}"/>
          </ac:spMkLst>
        </pc:spChg>
        <pc:spChg chg="mod">
          <ac:chgData name="Shaibal Saha" userId="b190d146-612a-4436-b916-d10121b0f341" providerId="ADAL" clId="{55C09FD3-CE10-483B-8F02-77C491FFC10B}" dt="2026-08-29T03:08:51.349" v="37208" actId="1076"/>
          <ac:spMkLst>
            <pc:docMk/>
            <pc:sldMk cId="1636984535" sldId="397"/>
            <ac:spMk id="21" creationId="{C1458801-DDA3-1ADA-ED6E-4257024C92A1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22" creationId="{10E40F8A-F6E3-8BA5-96A6-73D4398324B0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27" creationId="{1D145035-4EB8-F84F-A6A5-4BB180CB020D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35" creationId="{E4AC5C5D-C08E-8072-0731-39FF50D73202}"/>
          </ac:spMkLst>
        </pc:spChg>
        <pc:spChg chg="add 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37" creationId="{9DCF1745-0FF2-D6A6-DC9C-307E5D19E97D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39" creationId="{294BDC98-B1DD-36DF-F211-D12D8FA454EB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42" creationId="{4AFFED96-72CA-EAE2-9C86-376E382BC03E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45" creationId="{12FEA2DF-8A2E-5C6E-9E33-88DC55970EE5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0" creationId="{33EE0BA9-9E4A-6E37-F646-26F513901E3E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3" creationId="{5C76662E-1A84-4423-7671-2A970D17BE01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7" creationId="{99E3D5DF-5DF4-79F4-473C-FED6D12693A4}"/>
          </ac:spMkLst>
        </pc:spChg>
        <pc:spChg chg="add mod">
          <ac:chgData name="Shaibal Saha" userId="b190d146-612a-4436-b916-d10121b0f341" providerId="ADAL" clId="{55C09FD3-CE10-483B-8F02-77C491FFC10B}" dt="2026-08-28T08:05:13.072" v="33703" actId="12"/>
          <ac:spMkLst>
            <pc:docMk/>
            <pc:sldMk cId="1636984535" sldId="397"/>
            <ac:spMk id="58" creationId="{5093EF46-B2A3-7DF6-42B6-509F01A255DE}"/>
          </ac:spMkLst>
        </pc:spChg>
        <pc:spChg chg="add mod">
          <ac:chgData name="Shaibal Saha" userId="b190d146-612a-4436-b916-d10121b0f341" providerId="ADAL" clId="{55C09FD3-CE10-483B-8F02-77C491FFC10B}" dt="2026-08-29T03:09:08.827" v="37217" actId="20577"/>
          <ac:spMkLst>
            <pc:docMk/>
            <pc:sldMk cId="1636984535" sldId="397"/>
            <ac:spMk id="59" creationId="{4C70873E-CCA1-1F11-C9C7-30D985BF9E63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0" creationId="{C94112DE-C817-36BD-138B-D51F43708219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1" creationId="{DB417D34-007A-E85A-D3CB-ABF9209804CF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4" creationId="{B27338C9-01A4-AA60-4F4A-8C42877BD7B9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8" creationId="{519EAE3E-05CF-F599-F558-30BA41386AC5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9" creationId="{CD80805D-C5FD-87A2-362C-DE87A0526D78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45" creationId="{1C05E8BC-BF84-D7FC-63B1-B287CBBD6A0D}"/>
          </ac:spMkLst>
        </pc:spChg>
        <pc:picChg chg="mod">
          <ac:chgData name="Shaibal Saha" userId="b190d146-612a-4436-b916-d10121b0f341" providerId="ADAL" clId="{55C09FD3-CE10-483B-8F02-77C491FFC10B}" dt="2026-08-29T03:08:51.349" v="37208" actId="1076"/>
          <ac:picMkLst>
            <pc:docMk/>
            <pc:sldMk cId="1636984535" sldId="397"/>
            <ac:picMk id="19" creationId="{AF1F026E-48EF-233D-325F-543D49CE86D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468648331" sldId="433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956744036" sldId="434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630198682" sldId="435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687345240" sldId="437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3904921243" sldId="438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3879964840" sldId="439"/>
        </pc:sldMkLst>
      </pc:sldChg>
      <pc:sldChg chg="addSp delSp modSp add mod">
        <pc:chgData name="Shaibal Saha" userId="b190d146-612a-4436-b916-d10121b0f341" providerId="ADAL" clId="{55C09FD3-CE10-483B-8F02-77C491FFC10B}" dt="2026-08-30T20:03:18.024" v="37645" actId="1582"/>
        <pc:sldMkLst>
          <pc:docMk/>
          <pc:sldMk cId="1026958909" sldId="440"/>
        </pc:sldMkLst>
        <pc:spChg chg="add del mod">
          <ac:chgData name="Shaibal Saha" userId="b190d146-612a-4436-b916-d10121b0f341" providerId="ADAL" clId="{55C09FD3-CE10-483B-8F02-77C491FFC10B}" dt="2026-08-29T02:03:56.991" v="36509" actId="478"/>
          <ac:spMkLst>
            <pc:docMk/>
            <pc:sldMk cId="1026958909" sldId="440"/>
            <ac:spMk id="4" creationId="{5076F7A6-35DA-6438-3E55-214CD33AE0F9}"/>
          </ac:spMkLst>
        </pc:spChg>
        <pc:spChg chg="mod">
          <ac:chgData name="Shaibal Saha" userId="b190d146-612a-4436-b916-d10121b0f341" providerId="ADAL" clId="{55C09FD3-CE10-483B-8F02-77C491FFC10B}" dt="2026-08-29T02:13:25.793" v="36564" actId="1076"/>
          <ac:spMkLst>
            <pc:docMk/>
            <pc:sldMk cId="1026958909" sldId="440"/>
            <ac:spMk id="5" creationId="{D9AA2773-94F1-D7BD-2D2F-4FD98A5B15A3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6" creationId="{0A97F3B9-6E53-D647-FBC5-3B9340399BAA}"/>
          </ac:spMkLst>
        </pc:spChg>
        <pc:spChg chg="mod">
          <ac:chgData name="Shaibal Saha" userId="b190d146-612a-4436-b916-d10121b0f341" providerId="ADAL" clId="{55C09FD3-CE10-483B-8F02-77C491FFC10B}" dt="2026-08-29T02:13:25.793" v="36564" actId="1076"/>
          <ac:spMkLst>
            <pc:docMk/>
            <pc:sldMk cId="1026958909" sldId="440"/>
            <ac:spMk id="8" creationId="{10D27D36-9789-554C-00B7-BC0A9E213BFA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9" creationId="{71C0A748-604C-1FCC-B77E-8FE6FBF8315C}"/>
          </ac:spMkLst>
        </pc:spChg>
        <pc:spChg chg="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0" creationId="{07A96890-2A74-41E7-D65E-B2D77502FBFE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2" creationId="{23BD95B2-AEFF-0C00-393C-9F78F08647B6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3" creationId="{22EB8D8F-F0A4-6510-ADF2-859FC647061E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4" creationId="{0CC9E20F-9622-61CF-90A1-0B8C2CCC6339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5" creationId="{D64E1101-A28F-FEDA-8653-1364ACD81852}"/>
          </ac:spMkLst>
        </pc:spChg>
        <pc:spChg chg="mod">
          <ac:chgData name="Shaibal Saha" userId="b190d146-612a-4436-b916-d10121b0f341" providerId="ADAL" clId="{55C09FD3-CE10-483B-8F02-77C491FFC10B}" dt="2026-08-29T02:13:06.500" v="36560" actId="1076"/>
          <ac:spMkLst>
            <pc:docMk/>
            <pc:sldMk cId="1026958909" sldId="440"/>
            <ac:spMk id="17" creationId="{B7DA5E60-EC37-6EE9-4E68-CCB39E0B322F}"/>
          </ac:spMkLst>
        </pc:spChg>
        <pc:spChg chg="add mod">
          <ac:chgData name="Shaibal Saha" userId="b190d146-612a-4436-b916-d10121b0f341" providerId="ADAL" clId="{55C09FD3-CE10-483B-8F02-77C491FFC10B}" dt="2026-08-29T03:45:45.517" v="37616" actId="20577"/>
          <ac:spMkLst>
            <pc:docMk/>
            <pc:sldMk cId="1026958909" sldId="440"/>
            <ac:spMk id="18" creationId="{70462E6B-7FFC-4705-D3F3-D7D727C506C2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9" creationId="{E47B5F26-D266-CACE-5C78-49F523E6C93F}"/>
          </ac:spMkLst>
        </pc:spChg>
        <pc:spChg chg="mod">
          <ac:chgData name="Shaibal Saha" userId="b190d146-612a-4436-b916-d10121b0f341" providerId="ADAL" clId="{55C09FD3-CE10-483B-8F02-77C491FFC10B}" dt="2026-08-29T02:13:19.425" v="36563" actId="1076"/>
          <ac:spMkLst>
            <pc:docMk/>
            <pc:sldMk cId="1026958909" sldId="440"/>
            <ac:spMk id="20" creationId="{3C372D15-754C-CFBA-EA38-37C59243059C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21" creationId="{ED425981-AB2A-F3E6-D277-00CA14BB6222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23" creationId="{63719217-8833-4D30-5BA8-102A3C764205}"/>
          </ac:spMkLst>
        </pc:spChg>
        <pc:spChg chg="mod">
          <ac:chgData name="Shaibal Saha" userId="b190d146-612a-4436-b916-d10121b0f341" providerId="ADAL" clId="{55C09FD3-CE10-483B-8F02-77C491FFC10B}" dt="2026-08-29T02:13:19.425" v="36563" actId="1076"/>
          <ac:spMkLst>
            <pc:docMk/>
            <pc:sldMk cId="1026958909" sldId="440"/>
            <ac:spMk id="24" creationId="{01E0F58D-5368-CE20-F1AC-C4F03561CBB7}"/>
          </ac:spMkLst>
        </pc:spChg>
        <pc:spChg chg="add del mod">
          <ac:chgData name="Shaibal Saha" userId="b190d146-612a-4436-b916-d10121b0f341" providerId="ADAL" clId="{55C09FD3-CE10-483B-8F02-77C491FFC10B}" dt="2026-08-29T03:42:46.047" v="37611" actId="478"/>
          <ac:spMkLst>
            <pc:docMk/>
            <pc:sldMk cId="1026958909" sldId="440"/>
            <ac:spMk id="28" creationId="{E2195447-514A-0479-52FF-3CEBCA8C27E3}"/>
          </ac:spMkLst>
        </pc:spChg>
        <pc:spChg chg="add mod">
          <ac:chgData name="Shaibal Saha" userId="b190d146-612a-4436-b916-d10121b0f341" providerId="ADAL" clId="{55C09FD3-CE10-483B-8F02-77C491FFC10B}" dt="2026-08-29T03:27:42.004" v="37282" actId="20578"/>
          <ac:spMkLst>
            <pc:docMk/>
            <pc:sldMk cId="1026958909" sldId="440"/>
            <ac:spMk id="29" creationId="{01EADE92-A877-AF09-A10D-1B4EEDFA7373}"/>
          </ac:spMkLst>
        </pc:spChg>
        <pc:spChg chg="add mod">
          <ac:chgData name="Shaibal Saha" userId="b190d146-612a-4436-b916-d10121b0f341" providerId="ADAL" clId="{55C09FD3-CE10-483B-8F02-77C491FFC10B}" dt="2026-08-29T03:46:08.934" v="37624" actId="12"/>
          <ac:spMkLst>
            <pc:docMk/>
            <pc:sldMk cId="1026958909" sldId="440"/>
            <ac:spMk id="30" creationId="{0F26401B-DF33-02FB-563D-EB07D91B7D85}"/>
          </ac:spMkLst>
        </pc:spChg>
        <pc:spChg chg="mod">
          <ac:chgData name="Shaibal Saha" userId="b190d146-612a-4436-b916-d10121b0f341" providerId="ADAL" clId="{55C09FD3-CE10-483B-8F02-77C491FFC10B}" dt="2026-08-30T20:03:18.024" v="37645" actId="1582"/>
          <ac:spMkLst>
            <pc:docMk/>
            <pc:sldMk cId="1026958909" sldId="440"/>
            <ac:spMk id="31" creationId="{00321CB9-EBFD-C582-7FD7-FD00699D28D1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33" creationId="{EA6780D6-ADED-71EF-0AFC-BBD9E8B3E1F6}"/>
          </ac:spMkLst>
        </pc:spChg>
        <pc:spChg chg="mod">
          <ac:chgData name="Shaibal Saha" userId="b190d146-612a-4436-b916-d10121b0f341" providerId="ADAL" clId="{55C09FD3-CE10-483B-8F02-77C491FFC10B}" dt="2026-08-29T03:46:45.300" v="37631" actId="255"/>
          <ac:spMkLst>
            <pc:docMk/>
            <pc:sldMk cId="1026958909" sldId="440"/>
            <ac:spMk id="36" creationId="{75B9C8C6-66C8-8C8A-07C4-5996170F8271}"/>
          </ac:spMkLst>
        </pc:spChg>
        <pc:spChg chg="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38" creationId="{271A9C40-5FEB-DD15-2F0D-8068B8F53213}"/>
          </ac:spMkLst>
        </pc:spChg>
        <pc:spChg chg="add mod">
          <ac:chgData name="Shaibal Saha" userId="b190d146-612a-4436-b916-d10121b0f341" providerId="ADAL" clId="{55C09FD3-CE10-483B-8F02-77C491FFC10B}" dt="2026-08-30T20:03:18.024" v="37645" actId="1582"/>
          <ac:spMkLst>
            <pc:docMk/>
            <pc:sldMk cId="1026958909" sldId="440"/>
            <ac:spMk id="39" creationId="{B3B124BA-2EF0-CF1F-F3CE-ECC90867572F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0" creationId="{7404B859-A670-444E-6099-C769DD217544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1" creationId="{CB1C77EB-23B0-55DB-43E0-BC9B35BC9D15}"/>
          </ac:spMkLst>
        </pc:spChg>
        <pc:spChg chg="mod">
          <ac:chgData name="Shaibal Saha" userId="b190d146-612a-4436-b916-d10121b0f341" providerId="ADAL" clId="{55C09FD3-CE10-483B-8F02-77C491FFC10B}" dt="2026-08-29T03:46:45.300" v="37631" actId="255"/>
          <ac:spMkLst>
            <pc:docMk/>
            <pc:sldMk cId="1026958909" sldId="440"/>
            <ac:spMk id="44" creationId="{97D3731B-2637-071B-F5FA-C90D0B0D1F72}"/>
          </ac:spMkLst>
        </pc:spChg>
        <pc:spChg chg="add 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46" creationId="{7FCA8EFB-B2E4-97F3-F11E-81A00F94FB17}"/>
          </ac:spMkLst>
        </pc:spChg>
        <pc:spChg chg="add mod">
          <ac:chgData name="Shaibal Saha" userId="b190d146-612a-4436-b916-d10121b0f341" providerId="ADAL" clId="{55C09FD3-CE10-483B-8F02-77C491FFC10B}" dt="2026-08-30T20:03:18.024" v="37645" actId="1582"/>
          <ac:spMkLst>
            <pc:docMk/>
            <pc:sldMk cId="1026958909" sldId="440"/>
            <ac:spMk id="47" creationId="{7BC0470C-8B3F-D303-9DFB-00737E9233DB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8" creationId="{CD2D5127-F319-15FB-1036-14E3A13DEDC1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49" creationId="{3DCC43B6-AA10-C006-95C3-8CAEFDD5988C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0" creationId="{59C4FD82-7FB2-4E41-2F00-94C0F1BD6245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2" creationId="{87E9AF5B-E145-A9D6-E079-E9E83A197236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3" creationId="{D80BCA2A-6573-98E0-B4C9-BA9000BB8567}"/>
          </ac:spMkLst>
        </pc:spChg>
        <pc:spChg chg="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54" creationId="{1F26DCEB-2F8B-F77A-0F43-DD29059125E2}"/>
          </ac:spMkLst>
        </pc:spChg>
        <pc:spChg chg="mod">
          <ac:chgData name="Shaibal Saha" userId="b190d146-612a-4436-b916-d10121b0f341" providerId="ADAL" clId="{55C09FD3-CE10-483B-8F02-77C491FFC10B}" dt="2026-08-30T20:03:18.024" v="37645" actId="1582"/>
          <ac:spMkLst>
            <pc:docMk/>
            <pc:sldMk cId="1026958909" sldId="440"/>
            <ac:spMk id="55" creationId="{4B5863F4-D81B-BF9D-B44A-6C50F4D28B56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6" creationId="{5A543CAB-8F34-9F92-0499-A25E118705DC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7" creationId="{BFC7C719-31C7-841D-0508-A3FF6D73222E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60" creationId="{8056C398-ECF9-E42C-D124-4C464D4B3EB7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62" creationId="{6592B21E-AEEB-5703-1681-8F25D1D75931}"/>
          </ac:spMkLst>
        </pc:spChg>
        <pc:spChg chg="mod">
          <ac:chgData name="Shaibal Saha" userId="b190d146-612a-4436-b916-d10121b0f341" providerId="ADAL" clId="{55C09FD3-CE10-483B-8F02-77C491FFC10B}" dt="2026-08-29T02:16:19.797" v="36613"/>
          <ac:spMkLst>
            <pc:docMk/>
            <pc:sldMk cId="1026958909" sldId="440"/>
            <ac:spMk id="178" creationId="{C81934B9-BA0D-878A-EC9D-C3C091166E25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298" creationId="{33BEB85D-588A-720B-70AD-35A974F29938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04" creationId="{53E364E2-B954-0669-855E-5F56C48A39F1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12" creationId="{39E6C61E-3BA4-A39D-265D-717AE13CF483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24" creationId="{8389C103-7C37-B21A-1F72-73CF1A84761D}"/>
          </ac:spMkLst>
        </pc:spChg>
        <pc:spChg chg="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26" creationId="{3A0AB9E3-18BE-0AB1-2906-4F315DCB087D}"/>
          </ac:spMkLst>
        </pc:spChg>
        <pc:spChg chg="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40" creationId="{D7C7F0D2-9573-04EF-0ABD-29074A356997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48" creationId="{B3F1918B-1488-4504-33BB-B70DBCE51523}"/>
          </ac:spMkLst>
        </pc:spChg>
        <pc:spChg chg="add del mod">
          <ac:chgData name="Shaibal Saha" userId="b190d146-612a-4436-b916-d10121b0f341" providerId="ADAL" clId="{55C09FD3-CE10-483B-8F02-77C491FFC10B}" dt="2026-08-29T02:02:04.455" v="36485" actId="478"/>
          <ac:spMkLst>
            <pc:docMk/>
            <pc:sldMk cId="1026958909" sldId="440"/>
            <ac:spMk id="360" creationId="{AB660212-FB7E-9AEE-7897-5F7F0ABEAFCE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72" creationId="{C34639BF-84E3-C790-BBDB-4E01A189E656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82" creationId="{5965F370-1002-5D1E-439F-1717B0571547}"/>
          </ac:spMkLst>
        </pc:spChg>
        <pc:spChg chg="add del mod">
          <ac:chgData name="Shaibal Saha" userId="b190d146-612a-4436-b916-d10121b0f341" providerId="ADAL" clId="{55C09FD3-CE10-483B-8F02-77C491FFC10B}" dt="2026-08-29T02:02:06.609" v="36487" actId="478"/>
          <ac:spMkLst>
            <pc:docMk/>
            <pc:sldMk cId="1026958909" sldId="440"/>
            <ac:spMk id="470" creationId="{823CB281-FBB1-2488-A681-1EE1A0D2C8A5}"/>
          </ac:spMkLst>
        </pc:spChg>
        <pc:spChg chg="add del mod">
          <ac:chgData name="Shaibal Saha" userId="b190d146-612a-4436-b916-d10121b0f341" providerId="ADAL" clId="{55C09FD3-CE10-483B-8F02-77C491FFC10B}" dt="2026-08-29T02:02:08.341" v="36488" actId="478"/>
          <ac:spMkLst>
            <pc:docMk/>
            <pc:sldMk cId="1026958909" sldId="440"/>
            <ac:spMk id="472" creationId="{E6C7464C-4F5A-E1E9-6243-830561F9E507}"/>
          </ac:spMkLst>
        </pc:spChg>
        <pc:spChg chg="add 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482" creationId="{BEACE105-EE3B-BF62-1267-50D1588DC6E5}"/>
          </ac:spMkLst>
        </pc:spChg>
        <pc:spChg chg="add del mod">
          <ac:chgData name="Shaibal Saha" userId="b190d146-612a-4436-b916-d10121b0f341" providerId="ADAL" clId="{55C09FD3-CE10-483B-8F02-77C491FFC10B}" dt="2026-08-29T02:02:05.766" v="36486" actId="478"/>
          <ac:spMkLst>
            <pc:docMk/>
            <pc:sldMk cId="1026958909" sldId="440"/>
            <ac:spMk id="505" creationId="{9390261A-4881-E6A2-07C9-C3F8B12EC76A}"/>
          </ac:spMkLst>
        </pc:spChg>
        <pc:picChg chg="del">
          <ac:chgData name="Shaibal Saha" userId="b190d146-612a-4436-b916-d10121b0f341" providerId="ADAL" clId="{55C09FD3-CE10-483B-8F02-77C491FFC10B}" dt="2026-08-29T02:03:10.548" v="36496" actId="478"/>
          <ac:picMkLst>
            <pc:docMk/>
            <pc:sldMk cId="1026958909" sldId="440"/>
            <ac:picMk id="3" creationId="{93DAE7D0-A995-6DEE-F72B-59DBB19D4F89}"/>
          </ac:picMkLst>
        </pc:picChg>
        <pc:picChg chg="mod">
          <ac:chgData name="Shaibal Saha" userId="b190d146-612a-4436-b916-d10121b0f341" providerId="ADAL" clId="{55C09FD3-CE10-483B-8F02-77C491FFC10B}" dt="2026-08-29T02:13:25.793" v="36564" actId="1076"/>
          <ac:picMkLst>
            <pc:docMk/>
            <pc:sldMk cId="1026958909" sldId="440"/>
            <ac:picMk id="7" creationId="{AF2818DB-6F7D-E1CA-2E02-79AD0598A657}"/>
          </ac:picMkLst>
        </pc:picChg>
        <pc:picChg chg="mod">
          <ac:chgData name="Shaibal Saha" userId="b190d146-612a-4436-b916-d10121b0f341" providerId="ADAL" clId="{55C09FD3-CE10-483B-8F02-77C491FFC10B}" dt="2026-08-29T02:13:06.500" v="36560" actId="1076"/>
          <ac:picMkLst>
            <pc:docMk/>
            <pc:sldMk cId="1026958909" sldId="440"/>
            <ac:picMk id="16" creationId="{2E258174-3385-D2B8-0D09-0FC89CA4A195}"/>
          </ac:picMkLst>
        </pc:picChg>
        <pc:picChg chg="mod">
          <ac:chgData name="Shaibal Saha" userId="b190d146-612a-4436-b916-d10121b0f341" providerId="ADAL" clId="{55C09FD3-CE10-483B-8F02-77C491FFC10B}" dt="2026-08-29T02:13:19.425" v="36563" actId="1076"/>
          <ac:picMkLst>
            <pc:docMk/>
            <pc:sldMk cId="1026958909" sldId="440"/>
            <ac:picMk id="22" creationId="{A4062437-A578-5FDD-4368-71AA011A0FFD}"/>
          </ac:picMkLst>
        </pc:picChg>
        <pc:picChg chg="add del mod">
          <ac:chgData name="Shaibal Saha" userId="b190d146-612a-4436-b916-d10121b0f341" providerId="ADAL" clId="{55C09FD3-CE10-483B-8F02-77C491FFC10B}" dt="2026-08-29T03:42:44.863" v="37610" actId="478"/>
          <ac:picMkLst>
            <pc:docMk/>
            <pc:sldMk cId="1026958909" sldId="440"/>
            <ac:picMk id="26" creationId="{8C59308F-25C2-89E1-AF10-895C687BE22A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3185563076" sldId="442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283780446" sldId="443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550088602" sldId="444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3030975082" sldId="445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963769027" sldId="446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625388054" sldId="447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560901732" sldId="448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109214521" sldId="449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754879968" sldId="450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746999485" sldId="451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3077716764" sldId="452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545171121" sldId="453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484057347" sldId="454"/>
        </pc:sldMkLst>
        <pc:spChg chg="del">
          <ac:chgData name="Shaibal Saha" userId="b190d146-612a-4436-b916-d10121b0f341" providerId="ADAL" clId="{55C09FD3-CE10-483B-8F02-77C491FFC10B}" dt="2026-08-29T01:27:01.260" v="36152" actId="478"/>
          <ac:spMkLst>
            <pc:docMk/>
            <pc:sldMk cId="2484057347" sldId="454"/>
            <ac:spMk id="4" creationId="{E5B38723-0B94-75FB-DF03-0488276E001B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5" creationId="{C0227008-1D31-49BD-EAB7-2800E6A2DDC8}"/>
          </ac:spMkLst>
        </pc:spChg>
        <pc:spChg chg="mod">
          <ac:chgData name="Shaibal Saha" userId="b190d146-612a-4436-b916-d10121b0f341" providerId="ADAL" clId="{55C09FD3-CE10-483B-8F02-77C491FFC10B}" dt="2026-08-29T01:25:53.293" v="36140" actId="1076"/>
          <ac:spMkLst>
            <pc:docMk/>
            <pc:sldMk cId="2484057347" sldId="454"/>
            <ac:spMk id="6" creationId="{E6BA95A0-CB73-B7F5-A4AF-8621E6D380FF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8" creationId="{977B875B-BFA6-4736-57C7-6C06BE6695FC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9" creationId="{301A29CB-F9A0-55DC-A004-835E4EC59713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2" creationId="{60E3C319-DDC4-03B4-C361-D990DF3E0AFE}"/>
          </ac:spMkLst>
        </pc:spChg>
        <pc:spChg chg="add 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15" creationId="{922A1303-E255-3548-FAFF-3F8B64C1A5BD}"/>
          </ac:spMkLst>
        </pc:spChg>
        <pc:spChg chg="add 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16" creationId="{EF64AFF3-2A63-8FB7-EB30-81AAF06A78CD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7" creationId="{144C658C-0AD6-BA3D-B6C7-B72C0B0D7E26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8" creationId="{6E506D7B-405B-46D3-70AD-CE6F78850CCC}"/>
          </ac:spMkLst>
        </pc:spChg>
        <pc:spChg chg="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20" creationId="{9EFBE30A-1E90-B5D4-31B7-467B7928270E}"/>
          </ac:spMkLst>
        </pc:spChg>
        <pc:spChg chg="add 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21" creationId="{FBA6FB81-1906-DE4A-9DB8-193FD2BE2922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22" creationId="{9A168057-4A0B-FBCB-6989-73914391238E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23" creationId="{AB1DEE8D-95AD-046E-A3DD-6F62B8000098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5" creationId="{7379434E-F460-519B-5BCD-44FB0BD672F9}"/>
          </ac:spMkLst>
        </pc:spChg>
        <pc:spChg chg="add 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26" creationId="{E29FE3CF-BAE7-7133-6FE6-59F84DC7E8E6}"/>
          </ac:spMkLst>
        </pc:spChg>
        <pc:spChg chg="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27" creationId="{3E7C8A89-06EE-927B-8C7C-ADC41266FA21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8" creationId="{444BC3F0-2014-FE03-A6AD-AFF9EBE354F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9" creationId="{B950ABC0-8735-35EE-B143-49AA2D0835E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6" creationId="{4D6C4D4E-923F-6B4D-A7F9-1ED2E3701CD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7" creationId="{7C4906C6-750E-3987-36DD-69E8D3DCDE2D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9" creationId="{7E3209CA-337C-2DBF-6782-E31A5D243372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41" creationId="{C1E39E30-95A5-7FD9-B9F7-19E433D4E792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42" creationId="{DEB63A33-5B97-C32D-D188-10D401D54D25}"/>
          </ac:spMkLst>
        </pc:spChg>
        <pc:spChg chg="add mod">
          <ac:chgData name="Shaibal Saha" userId="b190d146-612a-4436-b916-d10121b0f341" providerId="ADAL" clId="{55C09FD3-CE10-483B-8F02-77C491FFC10B}" dt="2026-08-29T01:27:17.411" v="36170" actId="20577"/>
          <ac:spMkLst>
            <pc:docMk/>
            <pc:sldMk cId="2484057347" sldId="454"/>
            <ac:spMk id="46" creationId="{53C07E87-B325-B7BC-7293-1CF495BFAE22}"/>
          </ac:spMkLst>
        </pc:spChg>
        <pc:spChg chg="add mod">
          <ac:chgData name="Shaibal Saha" userId="b190d146-612a-4436-b916-d10121b0f341" providerId="ADAL" clId="{55C09FD3-CE10-483B-8F02-77C491FFC10B}" dt="2026-08-29T01:27:48.356" v="36174" actId="255"/>
          <ac:spMkLst>
            <pc:docMk/>
            <pc:sldMk cId="2484057347" sldId="454"/>
            <ac:spMk id="47" creationId="{FA4E9EC5-F743-19AC-D67F-F3A843FDD625}"/>
          </ac:spMkLst>
        </pc:spChg>
        <pc:picChg chg="del">
          <ac:chgData name="Shaibal Saha" userId="b190d146-612a-4436-b916-d10121b0f341" providerId="ADAL" clId="{55C09FD3-CE10-483B-8F02-77C491FFC10B}" dt="2026-08-29T01:26:24.915" v="36144" actId="478"/>
          <ac:picMkLst>
            <pc:docMk/>
            <pc:sldMk cId="2484057347" sldId="454"/>
            <ac:picMk id="3" creationId="{8E7BBE1C-97B6-D964-01F0-BD33A684F2BF}"/>
          </ac:picMkLst>
        </pc:picChg>
        <pc:picChg chg="add mod">
          <ac:chgData name="Shaibal Saha" userId="b190d146-612a-4436-b916-d10121b0f341" providerId="ADAL" clId="{55C09FD3-CE10-483B-8F02-77C491FFC10B}" dt="2026-08-29T01:26:58.527" v="36151" actId="1076"/>
          <ac:picMkLst>
            <pc:docMk/>
            <pc:sldMk cId="2484057347" sldId="454"/>
            <ac:picMk id="44" creationId="{E6462664-5248-B389-64C9-E2219F2385E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265375320" sldId="455"/>
        </pc:sldMkLst>
        <pc:spChg chg="add del mod">
          <ac:chgData name="Shaibal Saha" userId="b190d146-612a-4436-b916-d10121b0f341" providerId="ADAL" clId="{55C09FD3-CE10-483B-8F02-77C491FFC10B}" dt="2026-08-29T01:32:20.888" v="36223" actId="478"/>
          <ac:spMkLst>
            <pc:docMk/>
            <pc:sldMk cId="1265375320" sldId="455"/>
            <ac:spMk id="4" creationId="{9C97F79A-1FFC-510F-7F0F-D6E81AD22411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5" creationId="{57645CD2-0C9E-7F48-EC8B-14AB012BFB9A}"/>
          </ac:spMkLst>
        </pc:spChg>
        <pc:spChg chg="mod">
          <ac:chgData name="Shaibal Saha" userId="b190d146-612a-4436-b916-d10121b0f341" providerId="ADAL" clId="{55C09FD3-CE10-483B-8F02-77C491FFC10B}" dt="2026-08-29T01:29:38.241" v="36194"/>
          <ac:spMkLst>
            <pc:docMk/>
            <pc:sldMk cId="1265375320" sldId="455"/>
            <ac:spMk id="6" creationId="{3E41FB3D-7175-2BFF-1583-0FACC6A8EC7B}"/>
          </ac:spMkLst>
        </pc:spChg>
        <pc:spChg chg="add mod">
          <ac:chgData name="Shaibal Saha" userId="b190d146-612a-4436-b916-d10121b0f341" providerId="ADAL" clId="{55C09FD3-CE10-483B-8F02-77C491FFC10B}" dt="2026-08-29T01:30:11.793" v="36202" actId="20578"/>
          <ac:spMkLst>
            <pc:docMk/>
            <pc:sldMk cId="1265375320" sldId="455"/>
            <ac:spMk id="7" creationId="{99320984-74CA-F99C-040F-171A15CB81E2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8" creationId="{BCC98F01-4E13-06D3-4873-614A49F6B719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0" creationId="{B5D25BCB-6306-1124-D0C0-9053134244B9}"/>
          </ac:spMkLst>
        </pc:spChg>
        <pc:spChg chg="add mod">
          <ac:chgData name="Shaibal Saha" userId="b190d146-612a-4436-b916-d10121b0f341" providerId="ADAL" clId="{55C09FD3-CE10-483B-8F02-77C491FFC10B}" dt="2026-08-29T01:30:16.670" v="36203" actId="255"/>
          <ac:spMkLst>
            <pc:docMk/>
            <pc:sldMk cId="1265375320" sldId="455"/>
            <ac:spMk id="11" creationId="{26F05ABE-0CA0-E13A-4BA4-936F1C9F11C4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2" creationId="{2AA8F17F-D341-3280-C1E7-97B7B0C330BB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3" creationId="{BB9DEB38-642A-EFD7-78F5-D9AAA0947C52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0" creationId="{256D256A-64B1-2C88-3CC8-45CDAC066C72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1" creationId="{2BEE0529-9AB8-4C48-5C43-B7FE3ACEE5DE}"/>
          </ac:spMkLst>
        </pc:spChg>
        <pc:spChg chg="del mod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2" creationId="{B33CE96F-AD9A-15E2-8573-E045C3198CEC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3" creationId="{F6110264-832D-3F88-C72A-F0C5DE081826}"/>
          </ac:spMkLst>
        </pc:spChg>
        <pc:spChg chg="add mod">
          <ac:chgData name="Shaibal Saha" userId="b190d146-612a-4436-b916-d10121b0f341" providerId="ADAL" clId="{55C09FD3-CE10-483B-8F02-77C491FFC10B}" dt="2026-08-29T01:30:25.336" v="36205" actId="12"/>
          <ac:spMkLst>
            <pc:docMk/>
            <pc:sldMk cId="1265375320" sldId="455"/>
            <ac:spMk id="25" creationId="{85450F92-69C3-FAA2-E74B-667C7BC8DAE3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6" creationId="{CF422BB8-C58B-7BA7-EDF7-05EE0374737C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7" creationId="{96A17770-5E38-2381-2D57-2E7EA10EE27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28" creationId="{DC02E3AA-14CA-9558-56DF-36747CF49CE9}"/>
          </ac:spMkLst>
        </pc:spChg>
        <pc:spChg chg="add 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1" creationId="{ADE38365-1979-879D-BFAE-657DA4BCDF9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3" creationId="{C33CDED4-021F-7D2F-2411-AC911162E3D3}"/>
          </ac:spMkLst>
        </pc:spChg>
        <pc:spChg chg="add 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5" creationId="{909838E3-E0D5-FB91-6F08-E71776373FD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6" creationId="{6D967BFA-66E9-6780-EC07-31B839F456AC}"/>
          </ac:spMkLst>
        </pc:spChg>
        <pc:spChg chg="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7" creationId="{121CBB47-0B51-3A8D-CDD1-07D80057A698}"/>
          </ac:spMkLst>
        </pc:spChg>
        <pc:spChg chg="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9" creationId="{F47BDEE6-4D3D-BD79-FED8-958A800427BC}"/>
          </ac:spMkLst>
        </pc:spChg>
        <pc:spChg chg="add mod">
          <ac:chgData name="Shaibal Saha" userId="b190d146-612a-4436-b916-d10121b0f341" providerId="ADAL" clId="{55C09FD3-CE10-483B-8F02-77C491FFC10B}" dt="2026-08-29T01:32:30.767" v="36225" actId="14100"/>
          <ac:spMkLst>
            <pc:docMk/>
            <pc:sldMk cId="1265375320" sldId="455"/>
            <ac:spMk id="43" creationId="{5A3394F7-8D1F-852A-C96D-D1B679C1F7EC}"/>
          </ac:spMkLst>
        </pc:spChg>
        <pc:spChg chg="mod">
          <ac:chgData name="Shaibal Saha" userId="b190d146-612a-4436-b916-d10121b0f341" providerId="ADAL" clId="{55C09FD3-CE10-483B-8F02-77C491FFC10B}" dt="2026-08-29T01:31:47.432" v="36216" actId="1076"/>
          <ac:spMkLst>
            <pc:docMk/>
            <pc:sldMk cId="1265375320" sldId="455"/>
            <ac:spMk id="47" creationId="{9A2978C1-C643-7B11-0726-C8B8A7175CC7}"/>
          </ac:spMkLst>
        </pc:spChg>
        <pc:spChg chg="mod">
          <ac:chgData name="Shaibal Saha" userId="b190d146-612a-4436-b916-d10121b0f341" providerId="ADAL" clId="{55C09FD3-CE10-483B-8F02-77C491FFC10B}" dt="2026-08-29T01:29:30.395" v="36193" actId="20577"/>
          <ac:spMkLst>
            <pc:docMk/>
            <pc:sldMk cId="1265375320" sldId="455"/>
            <ac:spMk id="178" creationId="{B340792F-4164-593A-F0C6-C6C887EBB0BE}"/>
          </ac:spMkLst>
        </pc:spChg>
        <pc:picChg chg="del">
          <ac:chgData name="Shaibal Saha" userId="b190d146-612a-4436-b916-d10121b0f341" providerId="ADAL" clId="{55C09FD3-CE10-483B-8F02-77C491FFC10B}" dt="2026-08-29T01:30:36.975" v="36207" actId="478"/>
          <ac:picMkLst>
            <pc:docMk/>
            <pc:sldMk cId="1265375320" sldId="455"/>
            <ac:picMk id="3" creationId="{553E6260-31D9-0191-9C66-FCC7119D23DC}"/>
          </ac:picMkLst>
        </pc:picChg>
        <pc:picChg chg="add mod">
          <ac:chgData name="Shaibal Saha" userId="b190d146-612a-4436-b916-d10121b0f341" providerId="ADAL" clId="{55C09FD3-CE10-483B-8F02-77C491FFC10B}" dt="2026-08-29T01:32:27.822" v="36224" actId="1076"/>
          <ac:picMkLst>
            <pc:docMk/>
            <pc:sldMk cId="1265375320" sldId="455"/>
            <ac:picMk id="41" creationId="{50E4DD4E-7E90-349E-0D22-3539F58F7D7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888118265" sldId="456"/>
        </pc:sldMkLst>
        <pc:spChg chg="mod">
          <ac:chgData name="Shaibal Saha" userId="b190d146-612a-4436-b916-d10121b0f341" providerId="ADAL" clId="{55C09FD3-CE10-483B-8F02-77C491FFC10B}" dt="2026-08-29T01:34:05.195" v="36255" actId="1076"/>
          <ac:spMkLst>
            <pc:docMk/>
            <pc:sldMk cId="2888118265" sldId="456"/>
            <ac:spMk id="4" creationId="{9F495850-B2AF-8144-287F-ED0E568BE8D4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5" creationId="{D017D602-DCD3-4E51-0D1A-9DCCA4CEC459}"/>
          </ac:spMkLst>
        </pc:spChg>
        <pc:spChg chg="mod">
          <ac:chgData name="Shaibal Saha" userId="b190d146-612a-4436-b916-d10121b0f341" providerId="ADAL" clId="{55C09FD3-CE10-483B-8F02-77C491FFC10B}" dt="2026-08-29T01:33:12.206" v="36242"/>
          <ac:spMkLst>
            <pc:docMk/>
            <pc:sldMk cId="2888118265" sldId="456"/>
            <ac:spMk id="6" creationId="{EC531CD2-EA1A-AEF0-4B85-AE0475620744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7" creationId="{C9FA3FB2-BF85-A4D2-9534-9C25333C6B8B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8" creationId="{FAAD69A5-9F09-95A3-BFBD-BFBADE0C9B28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10" creationId="{039EB320-28AA-648D-0733-0E9C43B3CDA2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11" creationId="{A6077A68-E787-BABF-825F-7E1958F33F47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13" creationId="{9A0CC75B-3923-8AF7-11D0-D3A7D7A77B46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14" creationId="{6BED9A35-F01E-9559-0623-703E5AEC1B89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15" creationId="{F12F8694-C5C3-6987-74C5-EA4FABE7C185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18" creationId="{150FCDA6-756F-B498-F34D-DE0A492733E5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19" creationId="{9F16C733-933B-04B3-3F76-9769C8A16BB4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0" creationId="{AD51446F-0D27-FE50-898F-723541EE8CA6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1" creationId="{48546EAA-19D4-4F19-B0D5-22625FA60E51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23" creationId="{25C71889-6C52-C6E5-A3B4-1BD4F9407D2E}"/>
          </ac:spMkLst>
        </pc:spChg>
        <pc:spChg chg="add 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24" creationId="{D8DED860-2E42-33CE-43A2-9081B81461E1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25" creationId="{715064D6-D164-8EEE-399B-F2D358354CC3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6" creationId="{62B92DA0-6109-D694-AA20-A352204738A2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28" creationId="{C910FE0B-0C7C-4E72-82D6-D355C24C9B0B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2" creationId="{AB4BD64F-36B4-9DEF-1A10-6A434FA42A15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3" creationId="{D8C982D4-8AA2-4946-23F2-07A5F6CCDE81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6" creationId="{D663E164-98DE-5688-E4A5-DAECC533094F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7" creationId="{137C2D22-7CBE-61EC-56D6-4859A801FBC8}"/>
          </ac:spMkLst>
        </pc:spChg>
        <pc:spChg chg="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42" creationId="{D839AA36-2243-C111-911B-6294EFD7E875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43" creationId="{C2FDC069-1000-6168-DA28-E3DD181F6B3D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44" creationId="{DA2BCE91-D9A5-BCAE-1F6E-1AE92146F1EE}"/>
          </ac:spMkLst>
        </pc:spChg>
        <pc:spChg chg="mod">
          <ac:chgData name="Shaibal Saha" userId="b190d146-612a-4436-b916-d10121b0f341" providerId="ADAL" clId="{55C09FD3-CE10-483B-8F02-77C491FFC10B}" dt="2026-08-29T01:35:27.019" v="36266"/>
          <ac:spMkLst>
            <pc:docMk/>
            <pc:sldMk cId="2888118265" sldId="456"/>
            <ac:spMk id="47" creationId="{D3CC237A-90EE-268A-A967-01BD1DECDABD}"/>
          </ac:spMkLst>
        </pc:spChg>
        <pc:spChg chg="add mod">
          <ac:chgData name="Shaibal Saha" userId="b190d146-612a-4436-b916-d10121b0f341" providerId="ADAL" clId="{55C09FD3-CE10-483B-8F02-77C491FFC10B}" dt="2026-08-29T01:34:28.007" v="36260"/>
          <ac:spMkLst>
            <pc:docMk/>
            <pc:sldMk cId="2888118265" sldId="456"/>
            <ac:spMk id="49" creationId="{88487E02-16BA-44D4-3C40-6BB9252124BC}"/>
          </ac:spMkLst>
        </pc:spChg>
        <pc:spChg chg="mod">
          <ac:chgData name="Shaibal Saha" userId="b190d146-612a-4436-b916-d10121b0f341" providerId="ADAL" clId="{55C09FD3-CE10-483B-8F02-77C491FFC10B}" dt="2026-08-29T01:33:01.166" v="36241" actId="20577"/>
          <ac:spMkLst>
            <pc:docMk/>
            <pc:sldMk cId="2888118265" sldId="456"/>
            <ac:spMk id="178" creationId="{64E405CA-905D-AF1C-C6D4-BEF8350E8187}"/>
          </ac:spMkLst>
        </pc:spChg>
        <pc:picChg chg="del">
          <ac:chgData name="Shaibal Saha" userId="b190d146-612a-4436-b916-d10121b0f341" providerId="ADAL" clId="{55C09FD3-CE10-483B-8F02-77C491FFC10B}" dt="2026-08-29T01:33:40.973" v="36245" actId="478"/>
          <ac:picMkLst>
            <pc:docMk/>
            <pc:sldMk cId="2888118265" sldId="456"/>
            <ac:picMk id="3" creationId="{A5487DBF-C60F-199A-B3F9-010EFD411687}"/>
          </ac:picMkLst>
        </pc:picChg>
        <pc:picChg chg="add mod">
          <ac:chgData name="Shaibal Saha" userId="b190d146-612a-4436-b916-d10121b0f341" providerId="ADAL" clId="{55C09FD3-CE10-483B-8F02-77C491FFC10B}" dt="2026-08-29T01:34:02.521" v="36254" actId="1076"/>
          <ac:picMkLst>
            <pc:docMk/>
            <pc:sldMk cId="2888118265" sldId="456"/>
            <ac:picMk id="46" creationId="{9B65D2B6-617E-21C2-1AC7-4A1753BF780D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20:03:54.542" v="37650" actId="255"/>
        <pc:sldMkLst>
          <pc:docMk/>
          <pc:sldMk cId="2565573622" sldId="457"/>
        </pc:sldMkLst>
        <pc:spChg chg="add del mod">
          <ac:chgData name="Shaibal Saha" userId="b190d146-612a-4436-b916-d10121b0f341" providerId="ADAL" clId="{55C09FD3-CE10-483B-8F02-77C491FFC10B}" dt="2026-08-29T03:19:47.196" v="37239" actId="478"/>
          <ac:spMkLst>
            <pc:docMk/>
            <pc:sldMk cId="2565573622" sldId="457"/>
            <ac:spMk id="3" creationId="{4037D9D5-F22F-4323-6191-DCC5E25BBC4C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4" creationId="{4E775B4E-9A32-7BE0-136D-1993F80A1E00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5" creationId="{D68AEE19-C2E6-5AC3-7EFB-49152297927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6" creationId="{EC8DDCCC-21DD-BBFC-89EC-50CF6CD2CE9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8" creationId="{82B485AB-0370-21DD-1E85-86EF223E9FA5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0" creationId="{7E4D31EC-E4C0-79E9-A53C-BB13CB50B6B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2" creationId="{60CD4D5F-54C7-23AA-34AC-998C31EB857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3" creationId="{AEC42095-0B8B-065E-9EAA-9262183D8A2B}"/>
          </ac:spMkLst>
        </pc:spChg>
        <pc:spChg chg="mod">
          <ac:chgData name="Shaibal Saha" userId="b190d146-612a-4436-b916-d10121b0f341" providerId="ADAL" clId="{55C09FD3-CE10-483B-8F02-77C491FFC10B}" dt="2026-08-29T03:19:41.376" v="37238"/>
          <ac:spMkLst>
            <pc:docMk/>
            <pc:sldMk cId="2565573622" sldId="457"/>
            <ac:spMk id="18" creationId="{6F5917C1-2293-61EF-020B-AB275F28BA3E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9" creationId="{551AFF4B-5CA5-A21C-D299-AA3E16A3F6D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0" creationId="{AA03D31F-5FD2-F424-311E-E749730CE05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3" creationId="{7E9292D2-DE39-008F-1082-FF86F16CC0D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4" creationId="{43563598-4D71-FB1D-04E9-B0A76FBDEAB1}"/>
          </ac:spMkLst>
        </pc:spChg>
        <pc:spChg chg="del">
          <ac:chgData name="Shaibal Saha" userId="b190d146-612a-4436-b916-d10121b0f341" providerId="ADAL" clId="{55C09FD3-CE10-483B-8F02-77C491FFC10B}" dt="2026-08-29T02:14:18.720" v="36594" actId="478"/>
          <ac:spMkLst>
            <pc:docMk/>
            <pc:sldMk cId="2565573622" sldId="457"/>
            <ac:spMk id="28" creationId="{55C83502-2A27-E4F1-F9FA-B0B83E3B88A2}"/>
          </ac:spMkLst>
        </pc:spChg>
        <pc:spChg chg="del">
          <ac:chgData name="Shaibal Saha" userId="b190d146-612a-4436-b916-d10121b0f341" providerId="ADAL" clId="{55C09FD3-CE10-483B-8F02-77C491FFC10B}" dt="2026-08-29T02:14:20.006" v="36595" actId="478"/>
          <ac:spMkLst>
            <pc:docMk/>
            <pc:sldMk cId="2565573622" sldId="457"/>
            <ac:spMk id="29" creationId="{157D1CA9-0026-9735-5B6F-5E2D741386E4}"/>
          </ac:spMkLst>
        </pc:spChg>
        <pc:spChg chg="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0" creationId="{0A7303EC-D333-EB22-22D9-68D6AE894679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1" creationId="{0F381F2E-C20D-8BAA-2F82-98DE1362C5D3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2" creationId="{760483B4-5126-266B-45DD-AA4F5D35096E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3" creationId="{FAEACD16-B319-8421-5C7A-C174083549AB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4" creationId="{E239F89E-0FEB-BC33-9CC7-6205BBA1F46D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6" creationId="{0616EA53-5579-CC12-1229-4E9FB43888C2}"/>
          </ac:spMkLst>
        </pc:spChg>
        <pc:spChg chg="mod">
          <ac:chgData name="Shaibal Saha" userId="b190d146-612a-4436-b916-d10121b0f341" providerId="ADAL" clId="{55C09FD3-CE10-483B-8F02-77C491FFC10B}" dt="2026-08-29T02:14:59.871" v="36600" actId="255"/>
          <ac:spMkLst>
            <pc:docMk/>
            <pc:sldMk cId="2565573622" sldId="457"/>
            <ac:spMk id="37" creationId="{568EBF47-9224-8100-FBF1-D86D7DA34158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8" creationId="{5A436550-74F6-9225-5CAF-B44D6C7C9258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9" creationId="{A00094D9-FC32-3C6E-F710-DF3089D08170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42" creationId="{1A9102FD-F294-01A7-171E-55BD6496148F}"/>
          </ac:spMkLst>
        </pc:spChg>
        <pc:spChg chg="add mod">
          <ac:chgData name="Shaibal Saha" userId="b190d146-612a-4436-b916-d10121b0f341" providerId="ADAL" clId="{55C09FD3-CE10-483B-8F02-77C491FFC10B}" dt="2026-08-30T20:03:54.542" v="37650" actId="255"/>
          <ac:spMkLst>
            <pc:docMk/>
            <pc:sldMk cId="2565573622" sldId="457"/>
            <ac:spMk id="46" creationId="{69B3FFE3-F92D-A173-8C4E-DEFDDC389A9E}"/>
          </ac:spMkLst>
        </pc:spChg>
        <pc:spChg chg="add mod">
          <ac:chgData name="Shaibal Saha" userId="b190d146-612a-4436-b916-d10121b0f341" providerId="ADAL" clId="{55C09FD3-CE10-483B-8F02-77C491FFC10B}" dt="2026-08-29T03:25:34.235" v="37257" actId="1076"/>
          <ac:spMkLst>
            <pc:docMk/>
            <pc:sldMk cId="2565573622" sldId="457"/>
            <ac:spMk id="48" creationId="{9592F166-3006-317D-3844-6F407E2D8F4C}"/>
          </ac:spMkLst>
        </pc:spChg>
        <pc:spChg chg="add mod">
          <ac:chgData name="Shaibal Saha" userId="b190d146-612a-4436-b916-d10121b0f341" providerId="ADAL" clId="{55C09FD3-CE10-483B-8F02-77C491FFC10B}" dt="2026-08-29T03:25:54.285" v="37262" actId="12"/>
          <ac:spMkLst>
            <pc:docMk/>
            <pc:sldMk cId="2565573622" sldId="457"/>
            <ac:spMk id="49" creationId="{36A1A0A0-F368-BDB2-4C04-7D1CAB30D087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0" creationId="{D19AF336-CF8E-D25E-B85B-15C5FA69E268}"/>
          </ac:spMkLst>
        </pc:spChg>
        <pc:spChg chg="mod">
          <ac:chgData name="Shaibal Saha" userId="b190d146-612a-4436-b916-d10121b0f341" providerId="ADAL" clId="{55C09FD3-CE10-483B-8F02-77C491FFC10B}" dt="2026-08-29T03:25:59.694" v="37263" actId="255"/>
          <ac:spMkLst>
            <pc:docMk/>
            <pc:sldMk cId="2565573622" sldId="457"/>
            <ac:spMk id="53" creationId="{C3C69DEE-DCF4-6E4D-D6DF-BE111D4915B6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4" creationId="{B088FB3D-EE6A-A8E2-E60A-014F20B3BC86}"/>
          </ac:spMkLst>
        </pc:spChg>
        <pc:spChg chg="add mod">
          <ac:chgData name="Shaibal Saha" userId="b190d146-612a-4436-b916-d10121b0f341" providerId="ADAL" clId="{55C09FD3-CE10-483B-8F02-77C491FFC10B}" dt="2026-08-29T03:25:46.982" v="37261" actId="2711"/>
          <ac:spMkLst>
            <pc:docMk/>
            <pc:sldMk cId="2565573622" sldId="457"/>
            <ac:spMk id="55" creationId="{75805FF6-7098-DF1E-C3F9-D2163F7A8169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57" creationId="{0CD57E91-16DD-2D21-9EEF-8F9A9676AF2F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8" creationId="{FE9547F2-5000-084F-C3E7-C563F10CDAAC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61" creationId="{0064DD7B-7521-40FA-44A7-DA778B55DD79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62" creationId="{DC2CDA52-07AB-C1D7-8527-A957D3898B8B}"/>
          </ac:spMkLst>
        </pc:spChg>
        <pc:spChg chg="add mod">
          <ac:chgData name="Shaibal Saha" userId="b190d146-612a-4436-b916-d10121b0f341" providerId="ADAL" clId="{55C09FD3-CE10-483B-8F02-77C491FFC10B}" dt="2026-08-29T03:25:46.982" v="37261" actId="2711"/>
          <ac:spMkLst>
            <pc:docMk/>
            <pc:sldMk cId="2565573622" sldId="457"/>
            <ac:spMk id="63" creationId="{FEF69C98-842B-7DD9-FAE0-0FFB0147FD36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129" creationId="{E3697AAB-10F3-86E4-EE6B-7C6B5D85F434}"/>
          </ac:spMkLst>
        </pc:spChg>
        <pc:spChg chg="mod">
          <ac:chgData name="Shaibal Saha" userId="b190d146-612a-4436-b916-d10121b0f341" providerId="ADAL" clId="{55C09FD3-CE10-483B-8F02-77C491FFC10B}" dt="2026-08-29T03:19:19.313" v="37235" actId="20577"/>
          <ac:spMkLst>
            <pc:docMk/>
            <pc:sldMk cId="2565573622" sldId="457"/>
            <ac:spMk id="178" creationId="{78FE4508-437F-0C75-D1D3-A3558888380E}"/>
          </ac:spMkLst>
        </pc:spChg>
        <pc:picChg chg="del">
          <ac:chgData name="Shaibal Saha" userId="b190d146-612a-4436-b916-d10121b0f341" providerId="ADAL" clId="{55C09FD3-CE10-483B-8F02-77C491FFC10B}" dt="2026-08-29T02:14:13.624" v="36592" actId="478"/>
          <ac:picMkLst>
            <pc:docMk/>
            <pc:sldMk cId="2565573622" sldId="457"/>
            <ac:picMk id="26" creationId="{C71CFC4A-4B23-3E3F-B8A0-A134529CB897}"/>
          </ac:picMkLst>
        </pc:picChg>
        <pc:picChg chg="add mod modCrop">
          <ac:chgData name="Shaibal Saha" userId="b190d146-612a-4436-b916-d10121b0f341" providerId="ADAL" clId="{55C09FD3-CE10-483B-8F02-77C491FFC10B}" dt="2026-08-29T03:26:49.923" v="37268" actId="1076"/>
          <ac:picMkLst>
            <pc:docMk/>
            <pc:sldMk cId="2565573622" sldId="457"/>
            <ac:picMk id="44" creationId="{7131E254-17CF-8E02-46DC-955C03BB93D5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20:04:33.139" v="37656" actId="255"/>
        <pc:sldMkLst>
          <pc:docMk/>
          <pc:sldMk cId="459698833" sldId="458"/>
        </pc:sldMkLst>
        <pc:spChg chg="del">
          <ac:chgData name="Shaibal Saha" userId="b190d146-612a-4436-b916-d10121b0f341" providerId="ADAL" clId="{55C09FD3-CE10-483B-8F02-77C491FFC10B}" dt="2026-08-29T02:17:08.813" v="36650" actId="478"/>
          <ac:spMkLst>
            <pc:docMk/>
            <pc:sldMk cId="459698833" sldId="458"/>
            <ac:spMk id="3" creationId="{54D55A9C-C092-8505-A099-481E4E22C2BF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4" creationId="{DE40503D-396B-2180-6503-4C18240FB450}"/>
          </ac:spMkLst>
        </pc:spChg>
        <pc:spChg chg="mod">
          <ac:chgData name="Shaibal Saha" userId="b190d146-612a-4436-b916-d10121b0f341" providerId="ADAL" clId="{55C09FD3-CE10-483B-8F02-77C491FFC10B}" dt="2026-08-30T20:04:28.288" v="37655" actId="207"/>
          <ac:spMkLst>
            <pc:docMk/>
            <pc:sldMk cId="459698833" sldId="458"/>
            <ac:spMk id="5" creationId="{498BF771-A1E5-FB02-AE43-5975A30E3629}"/>
          </ac:spMkLst>
        </pc:spChg>
        <pc:spChg chg="add mod">
          <ac:chgData name="Shaibal Saha" userId="b190d146-612a-4436-b916-d10121b0f341" providerId="ADAL" clId="{55C09FD3-CE10-483B-8F02-77C491FFC10B}" dt="2026-08-29T02:17:21.605" v="36654" actId="2711"/>
          <ac:spMkLst>
            <pc:docMk/>
            <pc:sldMk cId="459698833" sldId="458"/>
            <ac:spMk id="6" creationId="{8E06863A-1C5C-AE03-ADAE-98770DCDD244}"/>
          </ac:spMkLst>
        </pc:spChg>
        <pc:spChg chg="add mod">
          <ac:chgData name="Shaibal Saha" userId="b190d146-612a-4436-b916-d10121b0f341" providerId="ADAL" clId="{55C09FD3-CE10-483B-8F02-77C491FFC10B}" dt="2026-08-29T02:20:14.221" v="36726" actId="255"/>
          <ac:spMkLst>
            <pc:docMk/>
            <pc:sldMk cId="459698833" sldId="458"/>
            <ac:spMk id="8" creationId="{4A1D784E-A3AC-4F16-0D01-0959F4F6FA7D}"/>
          </ac:spMkLst>
        </pc:spChg>
        <pc:spChg chg="mod">
          <ac:chgData name="Shaibal Saha" userId="b190d146-612a-4436-b916-d10121b0f341" providerId="ADAL" clId="{55C09FD3-CE10-483B-8F02-77C491FFC10B}" dt="2026-08-30T20:04:28.288" v="37655" actId="207"/>
          <ac:spMkLst>
            <pc:docMk/>
            <pc:sldMk cId="459698833" sldId="458"/>
            <ac:spMk id="9" creationId="{DE4684D9-160E-7EA7-0B5B-8CD8EF05D20D}"/>
          </ac:spMkLst>
        </pc:spChg>
        <pc:spChg chg="add mod">
          <ac:chgData name="Shaibal Saha" userId="b190d146-612a-4436-b916-d10121b0f341" providerId="ADAL" clId="{55C09FD3-CE10-483B-8F02-77C491FFC10B}" dt="2026-08-29T02:20:17.397" v="36727" actId="255"/>
          <ac:spMkLst>
            <pc:docMk/>
            <pc:sldMk cId="459698833" sldId="458"/>
            <ac:spMk id="12" creationId="{67C1FFEB-BEE3-2E0E-2A7B-8EC412899033}"/>
          </ac:spMkLst>
        </pc:spChg>
        <pc:spChg chg="add mod">
          <ac:chgData name="Shaibal Saha" userId="b190d146-612a-4436-b916-d10121b0f341" providerId="ADAL" clId="{55C09FD3-CE10-483B-8F02-77C491FFC10B}" dt="2026-08-29T02:20:46.354" v="36741" actId="33524"/>
          <ac:spMkLst>
            <pc:docMk/>
            <pc:sldMk cId="459698833" sldId="458"/>
            <ac:spMk id="13" creationId="{0014706B-415B-7417-BDB9-DAFEED0558B3}"/>
          </ac:spMkLst>
        </pc:spChg>
        <pc:spChg chg="add mod">
          <ac:chgData name="Shaibal Saha" userId="b190d146-612a-4436-b916-d10121b0f341" providerId="ADAL" clId="{55C09FD3-CE10-483B-8F02-77C491FFC10B}" dt="2026-08-30T20:04:28.288" v="37655" actId="207"/>
          <ac:spMkLst>
            <pc:docMk/>
            <pc:sldMk cId="459698833" sldId="458"/>
            <ac:spMk id="14" creationId="{A7090CBF-3548-732E-6258-F5D103A278E6}"/>
          </ac:spMkLst>
        </pc:spChg>
        <pc:spChg chg="add mod">
          <ac:chgData name="Shaibal Saha" userId="b190d146-612a-4436-b916-d10121b0f341" providerId="ADAL" clId="{55C09FD3-CE10-483B-8F02-77C491FFC10B}" dt="2026-08-29T02:19:59.651" v="36724" actId="1076"/>
          <ac:spMkLst>
            <pc:docMk/>
            <pc:sldMk cId="459698833" sldId="458"/>
            <ac:spMk id="15" creationId="{52C5AF8A-FB8F-A391-39AA-4A71B63B2F28}"/>
          </ac:spMkLst>
        </pc:spChg>
        <pc:spChg chg="add mod">
          <ac:chgData name="Shaibal Saha" userId="b190d146-612a-4436-b916-d10121b0f341" providerId="ADAL" clId="{55C09FD3-CE10-483B-8F02-77C491FFC10B}" dt="2026-08-29T02:20:19.981" v="36728" actId="255"/>
          <ac:spMkLst>
            <pc:docMk/>
            <pc:sldMk cId="459698833" sldId="458"/>
            <ac:spMk id="17" creationId="{60455AB9-BC05-E502-70F8-99F6AF09903A}"/>
          </ac:spMkLst>
        </pc:spChg>
        <pc:spChg chg="mod">
          <ac:chgData name="Shaibal Saha" userId="b190d146-612a-4436-b916-d10121b0f341" providerId="ADAL" clId="{55C09FD3-CE10-483B-8F02-77C491FFC10B}" dt="2026-08-29T02:17:04.843" v="36649" actId="20577"/>
          <ac:spMkLst>
            <pc:docMk/>
            <pc:sldMk cId="459698833" sldId="458"/>
            <ac:spMk id="18" creationId="{869B2C45-0398-7853-ED8A-7AFF47D7A276}"/>
          </ac:spMkLst>
        </pc:spChg>
        <pc:spChg chg="mod">
          <ac:chgData name="Shaibal Saha" userId="b190d146-612a-4436-b916-d10121b0f341" providerId="ADAL" clId="{55C09FD3-CE10-483B-8F02-77C491FFC10B}" dt="2026-08-29T02:20:31.665" v="36735" actId="20577"/>
          <ac:spMkLst>
            <pc:docMk/>
            <pc:sldMk cId="459698833" sldId="458"/>
            <ac:spMk id="19" creationId="{D659821A-EC8F-DE79-631A-4486759AE799}"/>
          </ac:spMkLst>
        </pc:spChg>
        <pc:spChg chg="add del mod">
          <ac:chgData name="Shaibal Saha" userId="b190d146-612a-4436-b916-d10121b0f341" providerId="ADAL" clId="{55C09FD3-CE10-483B-8F02-77C491FFC10B}" dt="2026-08-29T02:19:12.096" v="36714" actId="478"/>
          <ac:spMkLst>
            <pc:docMk/>
            <pc:sldMk cId="459698833" sldId="458"/>
            <ac:spMk id="21" creationId="{8595FDC6-AB93-E987-820F-F8B741D356E5}"/>
          </ac:spMkLst>
        </pc:spChg>
        <pc:spChg chg="add mod">
          <ac:chgData name="Shaibal Saha" userId="b190d146-612a-4436-b916-d10121b0f341" providerId="ADAL" clId="{55C09FD3-CE10-483B-8F02-77C491FFC10B}" dt="2026-08-29T02:19:17.866" v="36715" actId="1076"/>
          <ac:spMkLst>
            <pc:docMk/>
            <pc:sldMk cId="459698833" sldId="458"/>
            <ac:spMk id="22" creationId="{963F8EA5-9C2F-63F6-E72B-8471EDE85B1A}"/>
          </ac:spMkLst>
        </pc:spChg>
        <pc:spChg chg="add mod">
          <ac:chgData name="Shaibal Saha" userId="b190d146-612a-4436-b916-d10121b0f341" providerId="ADAL" clId="{55C09FD3-CE10-483B-8F02-77C491FFC10B}" dt="2026-08-29T02:19:17.866" v="36715" actId="1076"/>
          <ac:spMkLst>
            <pc:docMk/>
            <pc:sldMk cId="459698833" sldId="458"/>
            <ac:spMk id="23" creationId="{ACC8C40E-C3D0-79FF-42CF-EBBA81B582F2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25" creationId="{7A02660E-6AFD-2500-E78F-63172D09209E}"/>
          </ac:spMkLst>
        </pc:spChg>
        <pc:spChg chg="add del mod">
          <ac:chgData name="Shaibal Saha" userId="b190d146-612a-4436-b916-d10121b0f341" providerId="ADAL" clId="{55C09FD3-CE10-483B-8F02-77C491FFC10B}" dt="2026-08-29T02:18:15.695" v="36698" actId="767"/>
          <ac:spMkLst>
            <pc:docMk/>
            <pc:sldMk cId="459698833" sldId="458"/>
            <ac:spMk id="28" creationId="{F37B3408-44BE-DC9B-CEB5-4174D7D8F9B5}"/>
          </ac:spMkLst>
        </pc:spChg>
        <pc:spChg chg="add del mod">
          <ac:chgData name="Shaibal Saha" userId="b190d146-612a-4436-b916-d10121b0f341" providerId="ADAL" clId="{55C09FD3-CE10-483B-8F02-77C491FFC10B}" dt="2026-08-29T02:18:14.987" v="36696" actId="767"/>
          <ac:spMkLst>
            <pc:docMk/>
            <pc:sldMk cId="459698833" sldId="458"/>
            <ac:spMk id="29" creationId="{CC14E8C1-226F-A54E-4DA8-7745DA6D8937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0" creationId="{DEA79C9D-3FB8-BD15-518B-9F8BFD53EAA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1" creationId="{9810149B-CD39-A80A-B866-4F0C11805546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2" creationId="{E71C45FB-737E-95C5-1A4F-D55ED8BE2426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6" creationId="{B13DBCDE-0FC1-FCC5-0E74-20763D7207FB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7" creationId="{98BE5C8C-DC3B-3F4C-5D20-4454756B88DC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8" creationId="{B959573D-AA2C-14BA-E443-07891ECC9D5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9" creationId="{1218CDFF-FE61-B228-A470-A86E6890389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42" creationId="{F54C7C67-7E41-B062-17F4-CCA5DCE130B6}"/>
          </ac:spMkLst>
        </pc:spChg>
        <pc:spChg chg="add del mod">
          <ac:chgData name="Shaibal Saha" userId="b190d146-612a-4436-b916-d10121b0f341" providerId="ADAL" clId="{55C09FD3-CE10-483B-8F02-77C491FFC10B}" dt="2026-08-29T02:18:13.919" v="36694" actId="767"/>
          <ac:spMkLst>
            <pc:docMk/>
            <pc:sldMk cId="459698833" sldId="458"/>
            <ac:spMk id="43" creationId="{E5703BA8-F792-42E1-D3B8-25C0DA8BBC8A}"/>
          </ac:spMkLst>
        </pc:spChg>
        <pc:spChg chg="add del mod">
          <ac:chgData name="Shaibal Saha" userId="b190d146-612a-4436-b916-d10121b0f341" providerId="ADAL" clId="{55C09FD3-CE10-483B-8F02-77C491FFC10B}" dt="2026-08-29T02:18:13.177" v="36692" actId="767"/>
          <ac:spMkLst>
            <pc:docMk/>
            <pc:sldMk cId="459698833" sldId="458"/>
            <ac:spMk id="44" creationId="{678270EC-80E6-CD26-D160-7974A17CA7ED}"/>
          </ac:spMkLst>
        </pc:spChg>
        <pc:spChg chg="add del mod">
          <ac:chgData name="Shaibal Saha" userId="b190d146-612a-4436-b916-d10121b0f341" providerId="ADAL" clId="{55C09FD3-CE10-483B-8F02-77C491FFC10B}" dt="2026-08-29T02:18:12.361" v="36690" actId="767"/>
          <ac:spMkLst>
            <pc:docMk/>
            <pc:sldMk cId="459698833" sldId="458"/>
            <ac:spMk id="45" creationId="{7B553929-2E0F-8BCF-17B0-A479DD07C776}"/>
          </ac:spMkLst>
        </pc:spChg>
        <pc:spChg chg="add del mod">
          <ac:chgData name="Shaibal Saha" userId="b190d146-612a-4436-b916-d10121b0f341" providerId="ADAL" clId="{55C09FD3-CE10-483B-8F02-77C491FFC10B}" dt="2026-08-29T02:18:11.464" v="36688" actId="767"/>
          <ac:spMkLst>
            <pc:docMk/>
            <pc:sldMk cId="459698833" sldId="458"/>
            <ac:spMk id="46" creationId="{1D7522CC-7DD7-F783-C5CD-8AE8A229359A}"/>
          </ac:spMkLst>
        </pc:spChg>
        <pc:spChg chg="add del mod">
          <ac:chgData name="Shaibal Saha" userId="b190d146-612a-4436-b916-d10121b0f341" providerId="ADAL" clId="{55C09FD3-CE10-483B-8F02-77C491FFC10B}" dt="2026-08-29T02:18:10.480" v="36686" actId="767"/>
          <ac:spMkLst>
            <pc:docMk/>
            <pc:sldMk cId="459698833" sldId="458"/>
            <ac:spMk id="47" creationId="{2A8104AA-E8E2-0A35-00F9-0C38F5A0BC5A}"/>
          </ac:spMkLst>
        </pc:spChg>
        <pc:spChg chg="add mod">
          <ac:chgData name="Shaibal Saha" userId="b190d146-612a-4436-b916-d10121b0f341" providerId="ADAL" clId="{55C09FD3-CE10-483B-8F02-77C491FFC10B}" dt="2026-08-29T02:18:09.644" v="36684" actId="767"/>
          <ac:spMkLst>
            <pc:docMk/>
            <pc:sldMk cId="459698833" sldId="458"/>
            <ac:spMk id="48" creationId="{6EAC0982-4C41-1817-0D39-BE5214D4032E}"/>
          </ac:spMkLst>
        </pc:spChg>
        <pc:spChg chg="add mod">
          <ac:chgData name="Shaibal Saha" userId="b190d146-612a-4436-b916-d10121b0f341" providerId="ADAL" clId="{55C09FD3-CE10-483B-8F02-77C491FFC10B}" dt="2026-08-30T20:04:33.139" v="37656" actId="255"/>
          <ac:spMkLst>
            <pc:docMk/>
            <pc:sldMk cId="459698833" sldId="458"/>
            <ac:spMk id="52" creationId="{19E2B7B1-F165-4A03-B1DA-4C72FF5D0B1D}"/>
          </ac:spMkLst>
        </pc:spChg>
        <pc:spChg chg="add mod">
          <ac:chgData name="Shaibal Saha" userId="b190d146-612a-4436-b916-d10121b0f341" providerId="ADAL" clId="{55C09FD3-CE10-483B-8F02-77C491FFC10B}" dt="2026-08-29T02:21:40.999" v="36752" actId="1076"/>
          <ac:spMkLst>
            <pc:docMk/>
            <pc:sldMk cId="459698833" sldId="458"/>
            <ac:spMk id="53" creationId="{3C29D01D-7B7C-8B83-B908-EEDAD4306CFB}"/>
          </ac:spMkLst>
        </pc:spChg>
        <pc:spChg chg="mod">
          <ac:chgData name="Shaibal Saha" userId="b190d146-612a-4436-b916-d10121b0f341" providerId="ADAL" clId="{55C09FD3-CE10-483B-8F02-77C491FFC10B}" dt="2026-08-29T02:16:52.073" v="36645" actId="20577"/>
          <ac:spMkLst>
            <pc:docMk/>
            <pc:sldMk cId="459698833" sldId="458"/>
            <ac:spMk id="178" creationId="{178FD6C7-589B-45AD-1542-9D0D2C6A2EF6}"/>
          </ac:spMkLst>
        </pc:spChg>
        <pc:picChg chg="mod">
          <ac:chgData name="Shaibal Saha" userId="b190d146-612a-4436-b916-d10121b0f341" providerId="ADAL" clId="{55C09FD3-CE10-483B-8F02-77C491FFC10B}" dt="2026-08-29T02:19:59.651" v="36724" actId="1076"/>
          <ac:picMkLst>
            <pc:docMk/>
            <pc:sldMk cId="459698833" sldId="458"/>
            <ac:picMk id="16" creationId="{99E3F98C-F923-E199-88C3-F9192A02356C}"/>
          </ac:picMkLst>
        </pc:picChg>
        <pc:picChg chg="add del">
          <ac:chgData name="Shaibal Saha" userId="b190d146-612a-4436-b916-d10121b0f341" providerId="ADAL" clId="{55C09FD3-CE10-483B-8F02-77C491FFC10B}" dt="2026-08-29T02:18:22.502" v="36704" actId="478"/>
          <ac:picMkLst>
            <pc:docMk/>
            <pc:sldMk cId="459698833" sldId="458"/>
            <ac:picMk id="20" creationId="{626D4081-440D-111E-2225-C68F1737A48F}"/>
          </ac:picMkLst>
        </pc:picChg>
        <pc:picChg chg="add del mod">
          <ac:chgData name="Shaibal Saha" userId="b190d146-612a-4436-b916-d10121b0f341" providerId="ADAL" clId="{55C09FD3-CE10-483B-8F02-77C491FFC10B}" dt="2026-08-29T02:18:18.839" v="36702" actId="931"/>
          <ac:picMkLst>
            <pc:docMk/>
            <pc:sldMk cId="459698833" sldId="458"/>
            <ac:picMk id="26" creationId="{0E638460-9A6D-C46A-0D0A-70632ED24059}"/>
          </ac:picMkLst>
        </pc:picChg>
        <pc:picChg chg="add mod">
          <ac:chgData name="Shaibal Saha" userId="b190d146-612a-4436-b916-d10121b0f341" providerId="ADAL" clId="{55C09FD3-CE10-483B-8F02-77C491FFC10B}" dt="2026-08-29T02:19:24.807" v="36717" actId="1076"/>
          <ac:picMkLst>
            <pc:docMk/>
            <pc:sldMk cId="459698833" sldId="458"/>
            <ac:picMk id="50" creationId="{3FB7281C-2420-249A-E035-FDD31ED4E318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20:04:45.974" v="37658" actId="255"/>
        <pc:sldMkLst>
          <pc:docMk/>
          <pc:sldMk cId="878992149" sldId="459"/>
        </pc:sldMkLst>
        <pc:spChg chg="add del mod">
          <ac:chgData name="Shaibal Saha" userId="b190d146-612a-4436-b916-d10121b0f341" providerId="ADAL" clId="{55C09FD3-CE10-483B-8F02-77C491FFC10B}" dt="2026-08-29T02:24:23.047" v="36800" actId="478"/>
          <ac:spMkLst>
            <pc:docMk/>
            <pc:sldMk cId="878992149" sldId="459"/>
            <ac:spMk id="4" creationId="{B029F1ED-08B0-0534-C4F8-2C2055DA93B3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5" creationId="{E7AE1505-70D0-5587-6B06-25A803B2688F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8" creationId="{D89F3422-BEE3-6BA9-C1EF-428008E52842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9" creationId="{0B06A3E8-C085-2A28-3EDD-8132D0F5D2D4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2" creationId="{A6FF0CD6-A5AA-4B80-711B-878ED0CE3803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3" creationId="{683739D2-2102-D185-A0AC-27BED153CBD5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7" creationId="{A151D6B6-DF62-40A1-8083-28205E7D0547}"/>
          </ac:spMkLst>
        </pc:spChg>
        <pc:spChg chg="mod">
          <ac:chgData name="Shaibal Saha" userId="b190d146-612a-4436-b916-d10121b0f341" providerId="ADAL" clId="{55C09FD3-CE10-483B-8F02-77C491FFC10B}" dt="2026-08-29T02:22:33.191" v="36780" actId="20577"/>
          <ac:spMkLst>
            <pc:docMk/>
            <pc:sldMk cId="878992149" sldId="459"/>
            <ac:spMk id="18" creationId="{08446F9D-4ABE-9D17-188B-017117B275C1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9" creationId="{57EEDF20-9A8B-6B58-9707-2F80B6F0F481}"/>
          </ac:spMkLst>
        </pc:spChg>
        <pc:spChg chg="add mod">
          <ac:chgData name="Shaibal Saha" userId="b190d146-612a-4436-b916-d10121b0f341" providerId="ADAL" clId="{55C09FD3-CE10-483B-8F02-77C491FFC10B}" dt="2026-08-30T20:04:45.974" v="37658" actId="255"/>
          <ac:spMkLst>
            <pc:docMk/>
            <pc:sldMk cId="878992149" sldId="459"/>
            <ac:spMk id="20" creationId="{D9D2CEDE-4F7C-44EF-E48B-C9CB6F01159C}"/>
          </ac:spMkLst>
        </pc:spChg>
        <pc:spChg chg="add 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21" creationId="{2E85A2CC-102E-CBFF-2BC0-DE50AF9D4FFB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22" creationId="{47065F5A-25D0-4509-0BC7-2AD753E0E546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23" creationId="{74FA44AD-02B3-01AA-2372-0F53046A64D4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4" creationId="{3846937E-5231-2677-DCE4-D88BFEFC88D5}"/>
          </ac:spMkLst>
        </pc:spChg>
        <pc:spChg chg="mod">
          <ac:chgData name="Shaibal Saha" userId="b190d146-612a-4436-b916-d10121b0f341" providerId="ADAL" clId="{55C09FD3-CE10-483B-8F02-77C491FFC10B}" dt="2026-08-29T02:26:38.320" v="36835" actId="255"/>
          <ac:spMkLst>
            <pc:docMk/>
            <pc:sldMk cId="878992149" sldId="459"/>
            <ac:spMk id="26" creationId="{4CFD1094-A03D-FA7E-F0F0-8E5A9A0E26A0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7" creationId="{57E60924-02F6-6BF6-1646-724A4D749F0D}"/>
          </ac:spMkLst>
        </pc:spChg>
        <pc:spChg chg="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28" creationId="{437387DD-F8D1-27EB-7AD0-B22CABC535C1}"/>
          </ac:spMkLst>
        </pc:spChg>
        <pc:spChg chg="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9" creationId="{F481B176-9175-30D6-4DB2-99BF499A95A1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1" creationId="{7B8742E1-AEB0-EB1F-D760-E2E3B1EE3DDB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2" creationId="{6575706B-C917-0BBD-428C-AFF9A244F1ED}"/>
          </ac:spMkLst>
        </pc:spChg>
        <pc:spChg chg="add 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33" creationId="{2CBF21BC-D207-4687-C309-9B61B9889C6D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4" creationId="{5297E08D-E9A7-AA27-5272-A5D964CE51BD}"/>
          </ac:spMkLst>
        </pc:spChg>
        <pc:spChg chg="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6" creationId="{A0068FD3-CB5C-ECA3-CB96-A242CE0CF8CF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7" creationId="{1604479E-8023-58FC-5B6C-55E65A5131D8}"/>
          </ac:spMkLst>
        </pc:spChg>
        <pc:spChg chg="add mod">
          <ac:chgData name="Shaibal Saha" userId="b190d146-612a-4436-b916-d10121b0f341" providerId="ADAL" clId="{55C09FD3-CE10-483B-8F02-77C491FFC10B}" dt="2026-08-30T20:04:41.583" v="37657" actId="255"/>
          <ac:spMkLst>
            <pc:docMk/>
            <pc:sldMk cId="878992149" sldId="459"/>
            <ac:spMk id="41" creationId="{E2EB851F-F4EF-EB7B-02CD-AA9B018BEADE}"/>
          </ac:spMkLst>
        </pc:spChg>
        <pc:spChg chg="add mod">
          <ac:chgData name="Shaibal Saha" userId="b190d146-612a-4436-b916-d10121b0f341" providerId="ADAL" clId="{55C09FD3-CE10-483B-8F02-77C491FFC10B}" dt="2026-08-29T02:24:59.142" v="36810" actId="208"/>
          <ac:spMkLst>
            <pc:docMk/>
            <pc:sldMk cId="878992149" sldId="459"/>
            <ac:spMk id="42" creationId="{82F34DB7-ACC4-7DFB-C71D-E907EBC51964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52" creationId="{084177B8-AF22-C5F6-128C-AC6089107F9A}"/>
          </ac:spMkLst>
        </pc:spChg>
        <pc:spChg chg="mod">
          <ac:chgData name="Shaibal Saha" userId="b190d146-612a-4436-b916-d10121b0f341" providerId="ADAL" clId="{55C09FD3-CE10-483B-8F02-77C491FFC10B}" dt="2026-08-29T02:27:09.979" v="36840" actId="1076"/>
          <ac:spMkLst>
            <pc:docMk/>
            <pc:sldMk cId="878992149" sldId="459"/>
            <ac:spMk id="53" creationId="{7AAC2576-F4DB-92A2-0CA3-AEDB1DD5CF79}"/>
          </ac:spMkLst>
        </pc:spChg>
        <pc:spChg chg="mod">
          <ac:chgData name="Shaibal Saha" userId="b190d146-612a-4436-b916-d10121b0f341" providerId="ADAL" clId="{55C09FD3-CE10-483B-8F02-77C491FFC10B}" dt="2026-08-29T02:22:13.535" v="36771" actId="20577"/>
          <ac:spMkLst>
            <pc:docMk/>
            <pc:sldMk cId="878992149" sldId="459"/>
            <ac:spMk id="178" creationId="{0DA91E1F-5B7E-E9E3-A116-8C91A2533C1E}"/>
          </ac:spMkLst>
        </pc:spChg>
        <pc:picChg chg="del">
          <ac:chgData name="Shaibal Saha" userId="b190d146-612a-4436-b916-d10121b0f341" providerId="ADAL" clId="{55C09FD3-CE10-483B-8F02-77C491FFC10B}" dt="2026-08-29T02:22:55.319" v="36784" actId="478"/>
          <ac:picMkLst>
            <pc:docMk/>
            <pc:sldMk cId="878992149" sldId="459"/>
            <ac:picMk id="3" creationId="{C26AF2BB-C698-9E0B-B1EA-6D45206E5B17}"/>
          </ac:picMkLst>
        </pc:picChg>
        <pc:picChg chg="add mod">
          <ac:chgData name="Shaibal Saha" userId="b190d146-612a-4436-b916-d10121b0f341" providerId="ADAL" clId="{55C09FD3-CE10-483B-8F02-77C491FFC10B}" dt="2026-08-29T02:23:31.932" v="36796" actId="1076"/>
          <ac:picMkLst>
            <pc:docMk/>
            <pc:sldMk cId="878992149" sldId="459"/>
            <ac:picMk id="39" creationId="{DA1D1755-B492-EA2A-0351-DC15B339F47F}"/>
          </ac:picMkLst>
        </pc:picChg>
        <pc:picChg chg="del">
          <ac:chgData name="Shaibal Saha" userId="b190d146-612a-4436-b916-d10121b0f341" providerId="ADAL" clId="{55C09FD3-CE10-483B-8F02-77C491FFC10B}" dt="2026-08-29T02:22:19.467" v="36773" actId="478"/>
          <ac:picMkLst>
            <pc:docMk/>
            <pc:sldMk cId="878992149" sldId="459"/>
            <ac:picMk id="50" creationId="{80C2585F-7F41-663B-9D75-89E23E826A62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20:04:54.757" v="37659" actId="12"/>
        <pc:sldMkLst>
          <pc:docMk/>
          <pc:sldMk cId="1844176714" sldId="460"/>
        </pc:sldMkLst>
        <pc:spChg chg="add mod">
          <ac:chgData name="Shaibal Saha" userId="b190d146-612a-4436-b916-d10121b0f341" providerId="ADAL" clId="{55C09FD3-CE10-483B-8F02-77C491FFC10B}" dt="2026-08-29T02:30:27.057" v="36904" actId="14100"/>
          <ac:spMkLst>
            <pc:docMk/>
            <pc:sldMk cId="1844176714" sldId="460"/>
            <ac:spMk id="3" creationId="{F477322A-6B4F-9B9A-7887-B4E76E547CF3}"/>
          </ac:spMkLst>
        </pc:spChg>
        <pc:spChg chg="mod">
          <ac:chgData name="Shaibal Saha" userId="b190d146-612a-4436-b916-d10121b0f341" providerId="ADAL" clId="{55C09FD3-CE10-483B-8F02-77C491FFC10B}" dt="2026-08-29T02:30:20.638" v="36903" actId="1076"/>
          <ac:spMkLst>
            <pc:docMk/>
            <pc:sldMk cId="1844176714" sldId="460"/>
            <ac:spMk id="6" creationId="{25AC45C7-ADB7-C41A-6AAB-96DB7D725AB8}"/>
          </ac:spMkLst>
        </pc:spChg>
        <pc:spChg chg="mod">
          <ac:chgData name="Shaibal Saha" userId="b190d146-612a-4436-b916-d10121b0f341" providerId="ADAL" clId="{55C09FD3-CE10-483B-8F02-77C491FFC10B}" dt="2026-08-30T20:04:54.757" v="37659" actId="12"/>
          <ac:spMkLst>
            <pc:docMk/>
            <pc:sldMk cId="1844176714" sldId="460"/>
            <ac:spMk id="7" creationId="{22D67F95-66B9-30F5-50D0-ED4219942924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8" creationId="{BEC39824-B996-1F58-BE76-69A09EFDBADC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9" creationId="{AF7B20BB-718B-9BC9-4102-4890F5D5AC11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0" creationId="{0F3210A5-F173-B411-641C-A67A2160BD75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2" creationId="{FC4CA545-3FF7-487F-9956-0F810AFCB86C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3" creationId="{75A3D9C2-8BC0-405D-F159-D0F98C98AB37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14" creationId="{D90AC752-0514-798B-2C7C-6982A4FE5808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5" creationId="{88F030F1-CB3D-3521-BEBB-BA49F201B6DE}"/>
          </ac:spMkLst>
        </pc:spChg>
        <pc:spChg chg="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7" creationId="{6512286C-4E29-C8BC-DD5F-1CAFE3F86AF2}"/>
          </ac:spMkLst>
        </pc:spChg>
        <pc:spChg chg="mod">
          <ac:chgData name="Shaibal Saha" userId="b190d146-612a-4436-b916-d10121b0f341" providerId="ADAL" clId="{55C09FD3-CE10-483B-8F02-77C491FFC10B}" dt="2026-08-29T02:28:09.832" v="36857" actId="20577"/>
          <ac:spMkLst>
            <pc:docMk/>
            <pc:sldMk cId="1844176714" sldId="460"/>
            <ac:spMk id="18" creationId="{B18BADA1-D1E7-6FAB-C054-7616A27A1017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9" creationId="{192926FD-BC4B-C4DF-8B88-8E3847FDFBDE}"/>
          </ac:spMkLst>
        </pc:spChg>
        <pc:spChg chg="del">
          <ac:chgData name="Shaibal Saha" userId="b190d146-612a-4436-b916-d10121b0f341" providerId="ADAL" clId="{55C09FD3-CE10-483B-8F02-77C491FFC10B}" dt="2026-08-29T02:28:21.706" v="36859" actId="478"/>
          <ac:spMkLst>
            <pc:docMk/>
            <pc:sldMk cId="1844176714" sldId="460"/>
            <ac:spMk id="20" creationId="{4766ED6F-6577-4006-555D-2EB154673D01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22" creationId="{531A998C-05A7-9354-412B-6D4E947AF0C6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23" creationId="{79AFB534-167E-FF4B-3AAC-EFA6929382D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6" creationId="{50F6048A-DEB5-E238-6287-F91F40528900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8" creationId="{E943FE01-858C-38CC-A10E-4E5F434E40F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9" creationId="{EB5E47DF-FE55-A228-ADDE-095BF6A08114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2" creationId="{2E0747EA-F875-CD37-263F-376413058923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3" creationId="{69589A42-0124-DE83-094C-AAB69C3AC8D4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4" creationId="{F12D98B8-4B67-305E-3E01-78B61EC726CF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6" creationId="{6CEAB512-93A8-67DF-0424-F2BD6D17EFDD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7" creationId="{147B4766-437D-A37C-1C73-892611231BB6}"/>
          </ac:spMkLst>
        </pc:spChg>
        <pc:spChg chg="mod">
          <ac:chgData name="Shaibal Saha" userId="b190d146-612a-4436-b916-d10121b0f341" providerId="ADAL" clId="{55C09FD3-CE10-483B-8F02-77C491FFC10B}" dt="2026-08-29T02:29:04.603" v="36883" actId="255"/>
          <ac:spMkLst>
            <pc:docMk/>
            <pc:sldMk cId="1844176714" sldId="460"/>
            <ac:spMk id="40" creationId="{AF4B769A-0AD5-19F6-6EEA-4341D1AF5CC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41" creationId="{91E65B37-AC95-C5C6-10B5-4455D1FFFE61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42" creationId="{65B49A04-FCA6-0E63-B8E0-F60B91D3EE74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43" creationId="{412F382F-3104-86C8-C8C5-4B94A728583F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45" creationId="{11495BAC-DF5A-D323-A7B4-DB8B44126125}"/>
          </ac:spMkLst>
        </pc:spChg>
        <pc:spChg chg="del">
          <ac:chgData name="Shaibal Saha" userId="b190d146-612a-4436-b916-d10121b0f341" providerId="ADAL" clId="{55C09FD3-CE10-483B-8F02-77C491FFC10B}" dt="2026-08-29T02:28:23.244" v="36860" actId="478"/>
          <ac:spMkLst>
            <pc:docMk/>
            <pc:sldMk cId="1844176714" sldId="460"/>
            <ac:spMk id="53" creationId="{D0E8EF93-E757-CB4A-6148-B6D45C40F458}"/>
          </ac:spMkLst>
        </pc:spChg>
        <pc:spChg chg="mod">
          <ac:chgData name="Shaibal Saha" userId="b190d146-612a-4436-b916-d10121b0f341" providerId="ADAL" clId="{55C09FD3-CE10-483B-8F02-77C491FFC10B}" dt="2026-08-29T02:27:55.627" v="36853" actId="20577"/>
          <ac:spMkLst>
            <pc:docMk/>
            <pc:sldMk cId="1844176714" sldId="460"/>
            <ac:spMk id="178" creationId="{FC3AD93F-4000-4009-A894-CD7EBA37CA2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20:05:13.432" v="37663" actId="1582"/>
        <pc:sldMkLst>
          <pc:docMk/>
          <pc:sldMk cId="1509572363" sldId="461"/>
        </pc:sldMkLst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3" creationId="{37B95E67-0927-FD38-77EB-C3024A415AB1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" creationId="{6A6551EE-0224-8934-F279-767AFE687A33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6" creationId="{51711186-1432-0E48-264E-3AB1C203DFC4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4" creationId="{39FFA464-DAD0-AFEA-4F4B-9807D4BA3283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5" creationId="{D6342585-50BC-00E8-C7AE-70CF8EFABE35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7" creationId="{4349137B-D01D-CE62-560D-EC3542C3669E}"/>
          </ac:spMkLst>
        </pc:spChg>
        <pc:spChg chg="del">
          <ac:chgData name="Shaibal Saha" userId="b190d146-612a-4436-b916-d10121b0f341" providerId="ADAL" clId="{55C09FD3-CE10-483B-8F02-77C491FFC10B}" dt="2026-08-29T02:31:24.078" v="36918" actId="478"/>
          <ac:spMkLst>
            <pc:docMk/>
            <pc:sldMk cId="1509572363" sldId="461"/>
            <ac:spMk id="18" creationId="{8C924BFA-C75B-7F39-FBF6-EBE50C107866}"/>
          </ac:spMkLst>
        </pc:spChg>
        <pc:spChg chg="add del mod">
          <ac:chgData name="Shaibal Saha" userId="b190d146-612a-4436-b916-d10121b0f341" providerId="ADAL" clId="{55C09FD3-CE10-483B-8F02-77C491FFC10B}" dt="2026-08-29T02:34:13.175" v="36948" actId="478"/>
          <ac:spMkLst>
            <pc:docMk/>
            <pc:sldMk cId="1509572363" sldId="461"/>
            <ac:spMk id="21" creationId="{BC5ADFAA-A19C-C23C-D3EE-BB72380ED05C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4" creationId="{FA39059C-6D78-CD7B-B53F-F28370CB80D1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5" creationId="{E3D2E72B-F4BE-ACBB-F409-B5B4DFC84117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7" creationId="{A7194ECD-2EC4-A0AA-3FD7-6FD1830748E8}"/>
          </ac:spMkLst>
        </pc:spChg>
        <pc:spChg chg="add mod">
          <ac:chgData name="Shaibal Saha" userId="b190d146-612a-4436-b916-d10121b0f341" providerId="ADAL" clId="{55C09FD3-CE10-483B-8F02-77C491FFC10B}" dt="2026-08-29T02:34:52.593" v="36951" actId="12"/>
          <ac:spMkLst>
            <pc:docMk/>
            <pc:sldMk cId="1509572363" sldId="461"/>
            <ac:spMk id="28" creationId="{0E3746C6-99DC-B846-85EB-EB641751E7EA}"/>
          </ac:spMkLst>
        </pc:spChg>
        <pc:spChg chg="mod">
          <ac:chgData name="Shaibal Saha" userId="b190d146-612a-4436-b916-d10121b0f341" providerId="ADAL" clId="{55C09FD3-CE10-483B-8F02-77C491FFC10B}" dt="2026-08-30T20:05:13.432" v="37663" actId="1582"/>
          <ac:spMkLst>
            <pc:docMk/>
            <pc:sldMk cId="1509572363" sldId="461"/>
            <ac:spMk id="29" creationId="{DCF91E20-97F4-50F2-35CD-35163B449594}"/>
          </ac:spMkLst>
        </pc:spChg>
        <pc:spChg chg="add 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30" creationId="{DA3B2C2F-C34D-F4A8-4DA9-7089FA2DA004}"/>
          </ac:spMkLst>
        </pc:spChg>
        <pc:spChg chg="mod">
          <ac:chgData name="Shaibal Saha" userId="b190d146-612a-4436-b916-d10121b0f341" providerId="ADAL" clId="{55C09FD3-CE10-483B-8F02-77C491FFC10B}" dt="2026-08-29T02:34:45.193" v="36950" actId="1076"/>
          <ac:spMkLst>
            <pc:docMk/>
            <pc:sldMk cId="1509572363" sldId="461"/>
            <ac:spMk id="32" creationId="{CDB2BE33-9E85-1E67-B2F4-E32780D676F5}"/>
          </ac:spMkLst>
        </pc:spChg>
        <pc:spChg chg="add mod">
          <ac:chgData name="Shaibal Saha" userId="b190d146-612a-4436-b916-d10121b0f341" providerId="ADAL" clId="{55C09FD3-CE10-483B-8F02-77C491FFC10B}" dt="2026-08-29T02:34:56.604" v="36952" actId="255"/>
          <ac:spMkLst>
            <pc:docMk/>
            <pc:sldMk cId="1509572363" sldId="461"/>
            <ac:spMk id="33" creationId="{F9CDBEE6-B08F-1C66-4A1C-0FF44B95530B}"/>
          </ac:spMkLst>
        </pc:spChg>
        <pc:spChg chg="add mod">
          <ac:chgData name="Shaibal Saha" userId="b190d146-612a-4436-b916-d10121b0f341" providerId="ADAL" clId="{55C09FD3-CE10-483B-8F02-77C491FFC10B}" dt="2026-08-30T20:05:13.432" v="37663" actId="1582"/>
          <ac:spMkLst>
            <pc:docMk/>
            <pc:sldMk cId="1509572363" sldId="461"/>
            <ac:spMk id="34" creationId="{D2892DB6-117F-D13A-F94C-780A96645558}"/>
          </ac:spMkLst>
        </pc:spChg>
        <pc:spChg chg="add 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35" creationId="{A0CBAF8F-2F6D-6CBC-B67E-16C2AD1C42BD}"/>
          </ac:spMkLst>
        </pc:spChg>
        <pc:spChg chg="add mod">
          <ac:chgData name="Shaibal Saha" userId="b190d146-612a-4436-b916-d10121b0f341" providerId="ADAL" clId="{55C09FD3-CE10-483B-8F02-77C491FFC10B}" dt="2026-08-29T02:34:45.193" v="36950" actId="1076"/>
          <ac:spMkLst>
            <pc:docMk/>
            <pc:sldMk cId="1509572363" sldId="461"/>
            <ac:spMk id="37" creationId="{4CF8587A-51D8-16CC-CF97-E2C3C024BE4D}"/>
          </ac:spMkLst>
        </pc:spChg>
        <pc:spChg chg="mod">
          <ac:chgData name="Shaibal Saha" userId="b190d146-612a-4436-b916-d10121b0f341" providerId="ADAL" clId="{55C09FD3-CE10-483B-8F02-77C491FFC10B}" dt="2026-08-29T02:35:00.532" v="36953" actId="255"/>
          <ac:spMkLst>
            <pc:docMk/>
            <pc:sldMk cId="1509572363" sldId="461"/>
            <ac:spMk id="39" creationId="{081B49AE-8604-A044-437D-5A88A55A2F41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0" creationId="{8F18E6B8-FB8E-6DEB-8166-F1ABEE3CF33D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3" creationId="{3A64090B-B899-629A-40A1-20E4B914E779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4" creationId="{8C719C19-9AFF-56A0-085D-26D0107644CF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5" creationId="{DE7EF71A-56DD-DEAA-C2C2-F4BFB1C5B555}"/>
          </ac:spMkLst>
        </pc:spChg>
        <pc:spChg chg="add mod">
          <ac:chgData name="Shaibal Saha" userId="b190d146-612a-4436-b916-d10121b0f341" providerId="ADAL" clId="{55C09FD3-CE10-483B-8F02-77C491FFC10B}" dt="2026-08-29T02:33:13.407" v="36938" actId="20577"/>
          <ac:spMkLst>
            <pc:docMk/>
            <pc:sldMk cId="1509572363" sldId="461"/>
            <ac:spMk id="47" creationId="{73C91015-394E-C5DE-2780-E4F7E8500F34}"/>
          </ac:spMkLst>
        </pc:spChg>
        <pc:spChg chg="add mod">
          <ac:chgData name="Shaibal Saha" userId="b190d146-612a-4436-b916-d10121b0f341" providerId="ADAL" clId="{55C09FD3-CE10-483B-8F02-77C491FFC10B}" dt="2026-08-30T20:05:02.965" v="37660" actId="255"/>
          <ac:spMkLst>
            <pc:docMk/>
            <pc:sldMk cId="1509572363" sldId="461"/>
            <ac:spMk id="49" creationId="{A0113100-75E3-FC76-2E37-F953AAC7EAE6}"/>
          </ac:spMkLst>
        </pc:spChg>
        <pc:spChg chg="add mod">
          <ac:chgData name="Shaibal Saha" userId="b190d146-612a-4436-b916-d10121b0f341" providerId="ADAL" clId="{55C09FD3-CE10-483B-8F02-77C491FFC10B}" dt="2026-08-29T02:34:11.410" v="36947" actId="1076"/>
          <ac:spMkLst>
            <pc:docMk/>
            <pc:sldMk cId="1509572363" sldId="461"/>
            <ac:spMk id="50" creationId="{091CCBEA-F5F7-DA04-C54C-B4A33CC94302}"/>
          </ac:spMkLst>
        </pc:spChg>
        <pc:spChg chg="mod">
          <ac:chgData name="Shaibal Saha" userId="b190d146-612a-4436-b916-d10121b0f341" providerId="ADAL" clId="{55C09FD3-CE10-483B-8F02-77C491FFC10B}" dt="2026-08-29T02:33:11.154" v="36937"/>
          <ac:spMkLst>
            <pc:docMk/>
            <pc:sldMk cId="1509572363" sldId="461"/>
            <ac:spMk id="178" creationId="{99F25CB9-174D-2DDF-F9E7-0C607F5C20A8}"/>
          </ac:spMkLst>
        </pc:spChg>
        <pc:picChg chg="del">
          <ac:chgData name="Shaibal Saha" userId="b190d146-612a-4436-b916-d10121b0f341" providerId="ADAL" clId="{55C09FD3-CE10-483B-8F02-77C491FFC10B}" dt="2026-08-29T02:31:44.601" v="36923" actId="478"/>
          <ac:picMkLst>
            <pc:docMk/>
            <pc:sldMk cId="1509572363" sldId="461"/>
            <ac:picMk id="20" creationId="{D4401D36-2CCA-DA54-5867-10DDE83CFC6E}"/>
          </ac:picMkLst>
        </pc:picChg>
        <pc:picChg chg="mod">
          <ac:chgData name="Shaibal Saha" userId="b190d146-612a-4436-b916-d10121b0f341" providerId="ADAL" clId="{55C09FD3-CE10-483B-8F02-77C491FFC10B}" dt="2026-08-29T02:35:37.536" v="36961" actId="1076"/>
          <ac:picMkLst>
            <pc:docMk/>
            <pc:sldMk cId="1509572363" sldId="461"/>
            <ac:picMk id="26" creationId="{146A6138-0094-7DE7-A1BB-9377357B7F10}"/>
          </ac:picMkLst>
        </pc:picChg>
        <pc:picChg chg="mod">
          <ac:chgData name="Shaibal Saha" userId="b190d146-612a-4436-b916-d10121b0f341" providerId="ADAL" clId="{55C09FD3-CE10-483B-8F02-77C491FFC10B}" dt="2026-08-29T02:32:08.524" v="36930" actId="1076"/>
          <ac:picMkLst>
            <pc:docMk/>
            <pc:sldMk cId="1509572363" sldId="461"/>
            <ac:picMk id="36" creationId="{C4AD3E1D-DE46-561D-AB1E-B16325F23D09}"/>
          </ac:picMkLst>
        </pc:picChg>
        <pc:picChg chg="add mod">
          <ac:chgData name="Shaibal Saha" userId="b190d146-612a-4436-b916-d10121b0f341" providerId="ADAL" clId="{55C09FD3-CE10-483B-8F02-77C491FFC10B}" dt="2026-08-29T02:32:44.966" v="36933" actId="1076"/>
          <ac:picMkLst>
            <pc:docMk/>
            <pc:sldMk cId="1509572363" sldId="461"/>
            <ac:picMk id="42" creationId="{CD55A6FD-AD36-3D89-D421-0420FEC1E882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9T02:47:43.449" v="37019" actId="1582"/>
        <pc:sldMkLst>
          <pc:docMk/>
          <pc:sldMk cId="1244739442" sldId="462"/>
        </pc:sldMkLst>
        <pc:spChg chg="add mod">
          <ac:chgData name="Shaibal Saha" userId="b190d146-612a-4436-b916-d10121b0f341" providerId="ADAL" clId="{55C09FD3-CE10-483B-8F02-77C491FFC10B}" dt="2026-08-29T02:45:58.169" v="37008" actId="1076"/>
          <ac:spMkLst>
            <pc:docMk/>
            <pc:sldMk cId="1244739442" sldId="462"/>
            <ac:spMk id="3" creationId="{480C75BC-B1E8-8008-6808-B0541D306349}"/>
          </ac:spMkLst>
        </pc:spChg>
        <pc:spChg chg="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4" creationId="{C3525290-0D1C-E4ED-A7A7-AF97F56586E4}"/>
          </ac:spMkLst>
        </pc:spChg>
        <pc:spChg chg="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5" creationId="{84054AF4-611B-674A-0BF7-7C425BDC6C19}"/>
          </ac:spMkLst>
        </pc:spChg>
        <pc:spChg chg="mod">
          <ac:chgData name="Shaibal Saha" userId="b190d146-612a-4436-b916-d10121b0f341" providerId="ADAL" clId="{55C09FD3-CE10-483B-8F02-77C491FFC10B}" dt="2026-08-29T02:46:12.526" v="37010" actId="255"/>
          <ac:spMkLst>
            <pc:docMk/>
            <pc:sldMk cId="1244739442" sldId="462"/>
            <ac:spMk id="7" creationId="{4F936760-19C4-DE9D-B691-54A6609D4A82}"/>
          </ac:spMkLst>
        </pc:spChg>
        <pc:spChg chg="mod">
          <ac:chgData name="Shaibal Saha" userId="b190d146-612a-4436-b916-d10121b0f341" providerId="ADAL" clId="{55C09FD3-CE10-483B-8F02-77C491FFC10B}" dt="2026-08-29T02:47:17.871" v="37012" actId="255"/>
          <ac:spMkLst>
            <pc:docMk/>
            <pc:sldMk cId="1244739442" sldId="462"/>
            <ac:spMk id="8" creationId="{E6FE6DA9-3EF8-8622-F6CF-8B49B286EE48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9" creationId="{BE5FE9A8-753F-2B6E-C234-16D1B1E790F9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2" creationId="{A2E72752-D1DF-90A0-4066-01969763E5FB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3" creationId="{0BC4BC43-CBD9-05B2-E4E4-5D2B38D1DABC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14" creationId="{A7050E42-8CDC-758C-8403-B3BB55CB0421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7" creationId="{04689FF9-3BBB-660B-4B51-B97441AEDAA9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8" creationId="{4C054361-FDA8-E416-DA5E-C8858FE3D581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19" creationId="{56954C88-F0AE-0EEB-0AAC-237A969B0F9B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22" creationId="{129A12E9-3F8D-E831-AF76-E83CDBF98B47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23" creationId="{362150B4-4EB0-FC2E-75CF-AFA615FD61E3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5" creationId="{7A14ECEC-65E4-70C0-B02C-721A206C1D3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7" creationId="{D0CCEAED-136D-B9A8-E228-6F194A0E9F92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8" creationId="{5AACC060-6EBC-7EEF-60E4-0464063EAC4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9" creationId="{E52A10BE-B531-2F32-5341-705B0F3743A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0" creationId="{B7CF31B7-9354-5BA3-8D41-A3A05F749677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2" creationId="{B7A5A971-4021-7E15-FFD9-243D4F205664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3" creationId="{E2C147FA-8BC4-7FA0-A756-D95F64CB9CDC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5" creationId="{E98AF8F3-256D-7A95-9790-DCDC76407589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7" creationId="{6645EC8E-862B-D4FA-C9A8-AD8B75DFAA34}"/>
          </ac:spMkLst>
        </pc:spChg>
        <pc:spChg chg="add del mod">
          <ac:chgData name="Shaibal Saha" userId="b190d146-612a-4436-b916-d10121b0f341" providerId="ADAL" clId="{55C09FD3-CE10-483B-8F02-77C491FFC10B}" dt="2026-08-29T02:47:21.876" v="37015"/>
          <ac:spMkLst>
            <pc:docMk/>
            <pc:sldMk cId="1244739442" sldId="462"/>
            <ac:spMk id="38" creationId="{E2F95E3F-3B97-CC44-72A6-90A14159E90C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49" creationId="{C8432ECB-43AF-61D9-7ED9-D1102AF59566}"/>
          </ac:spMkLst>
        </pc:spChg>
        <pc:spChg chg="del">
          <ac:chgData name="Shaibal Saha" userId="b190d146-612a-4436-b916-d10121b0f341" providerId="ADAL" clId="{55C09FD3-CE10-483B-8F02-77C491FFC10B}" dt="2026-08-29T02:45:33.696" v="37002" actId="478"/>
          <ac:spMkLst>
            <pc:docMk/>
            <pc:sldMk cId="1244739442" sldId="462"/>
            <ac:spMk id="50" creationId="{26727032-7D6A-4A9F-5B0C-956DD8724CC3}"/>
          </ac:spMkLst>
        </pc:spChg>
        <pc:spChg chg="mod">
          <ac:chgData name="Shaibal Saha" userId="b190d146-612a-4436-b916-d10121b0f341" providerId="ADAL" clId="{55C09FD3-CE10-483B-8F02-77C491FFC10B}" dt="2026-08-29T02:37:00.020" v="36999" actId="20577"/>
          <ac:spMkLst>
            <pc:docMk/>
            <pc:sldMk cId="1244739442" sldId="462"/>
            <ac:spMk id="178" creationId="{BD0C5860-C6ED-EF72-B74A-800D32D9F151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20:05:28.791" v="37666" actId="12"/>
        <pc:sldMkLst>
          <pc:docMk/>
          <pc:sldMk cId="672649057" sldId="463"/>
        </pc:sldMkLst>
        <pc:spChg chg="del">
          <ac:chgData name="Shaibal Saha" userId="b190d146-612a-4436-b916-d10121b0f341" providerId="ADAL" clId="{55C09FD3-CE10-483B-8F02-77C491FFC10B}" dt="2026-08-29T02:49:12.169" v="37032" actId="478"/>
          <ac:spMkLst>
            <pc:docMk/>
            <pc:sldMk cId="672649057" sldId="463"/>
            <ac:spMk id="3" creationId="{F9EAF43C-B162-0A36-4421-2F5A3D086D84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4" creationId="{C29A3586-10CC-B436-9887-7821BDD09863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5" creationId="{23F81F1C-6B37-3A38-770F-5042D18B0842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7" creationId="{E233DD68-40EB-9EB8-0D60-0A981ACB79AF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9" creationId="{62F31643-F16C-7CBE-379F-113D45C105A2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2" creationId="{26AD14F8-CF4C-3A4E-7BC2-7EA5063A7AC3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3" creationId="{3C1C868E-1CAA-04A0-8371-FA9A7D1AC1BE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5" creationId="{8328EF56-AE72-A96F-9895-1C68C13B233D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9" creationId="{B1271203-D698-4075-7E38-CEDF17C18165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22" creationId="{65DA5B13-27AA-D8FA-A5A6-7777F24049B9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23" creationId="{A1453196-CDE1-58A0-42F8-18E826D651E6}"/>
          </ac:spMkLst>
        </pc:spChg>
        <pc:spChg chg="add mod">
          <ac:chgData name="Shaibal Saha" userId="b190d146-612a-4436-b916-d10121b0f341" providerId="ADAL" clId="{55C09FD3-CE10-483B-8F02-77C491FFC10B}" dt="2026-08-29T02:49:19.757" v="37052" actId="20577"/>
          <ac:spMkLst>
            <pc:docMk/>
            <pc:sldMk cId="672649057" sldId="463"/>
            <ac:spMk id="25" creationId="{107CDB7E-03B6-CC8F-D652-8BEE2410C997}"/>
          </ac:spMkLst>
        </pc:spChg>
        <pc:spChg chg="add del mod">
          <ac:chgData name="Shaibal Saha" userId="b190d146-612a-4436-b916-d10121b0f341" providerId="ADAL" clId="{55C09FD3-CE10-483B-8F02-77C491FFC10B}" dt="2026-08-29T02:51:23.155" v="37086" actId="478"/>
          <ac:spMkLst>
            <pc:docMk/>
            <pc:sldMk cId="672649057" sldId="463"/>
            <ac:spMk id="27" creationId="{2A47B161-633F-C2B3-38BC-AAB968CED09A}"/>
          </ac:spMkLst>
        </pc:spChg>
        <pc:spChg chg="add mod">
          <ac:chgData name="Shaibal Saha" userId="b190d146-612a-4436-b916-d10121b0f341" providerId="ADAL" clId="{55C09FD3-CE10-483B-8F02-77C491FFC10B}" dt="2026-08-29T02:53:04.755" v="37106" actId="14100"/>
          <ac:spMkLst>
            <pc:docMk/>
            <pc:sldMk cId="672649057" sldId="463"/>
            <ac:spMk id="28" creationId="{4A778849-D08D-1D28-2985-A2F9BAE9AEC2}"/>
          </ac:spMkLst>
        </pc:spChg>
        <pc:spChg chg="add mod">
          <ac:chgData name="Shaibal Saha" userId="b190d146-612a-4436-b916-d10121b0f341" providerId="ADAL" clId="{55C09FD3-CE10-483B-8F02-77C491FFC10B}" dt="2026-08-29T02:50:11.058" v="37063" actId="14100"/>
          <ac:spMkLst>
            <pc:docMk/>
            <pc:sldMk cId="672649057" sldId="463"/>
            <ac:spMk id="29" creationId="{310CC3F1-284A-EDAA-A694-2173BF031564}"/>
          </ac:spMkLst>
        </pc:spChg>
        <pc:spChg chg="add mod">
          <ac:chgData name="Shaibal Saha" userId="b190d146-612a-4436-b916-d10121b0f341" providerId="ADAL" clId="{55C09FD3-CE10-483B-8F02-77C491FFC10B}" dt="2026-08-29T02:50:08.529" v="37062" actId="14100"/>
          <ac:spMkLst>
            <pc:docMk/>
            <pc:sldMk cId="672649057" sldId="463"/>
            <ac:spMk id="30" creationId="{67DFAF09-4941-B7CB-093B-3921EDFB0258}"/>
          </ac:spMkLst>
        </pc:spChg>
        <pc:spChg chg="add mod">
          <ac:chgData name="Shaibal Saha" userId="b190d146-612a-4436-b916-d10121b0f341" providerId="ADAL" clId="{55C09FD3-CE10-483B-8F02-77C491FFC10B}" dt="2026-08-29T02:50:19.888" v="37067" actId="1076"/>
          <ac:spMkLst>
            <pc:docMk/>
            <pc:sldMk cId="672649057" sldId="463"/>
            <ac:spMk id="31" creationId="{1C2E7A32-1587-B540-148D-1905CF135141}"/>
          </ac:spMkLst>
        </pc:spChg>
        <pc:spChg chg="add mod">
          <ac:chgData name="Shaibal Saha" userId="b190d146-612a-4436-b916-d10121b0f341" providerId="ADAL" clId="{55C09FD3-CE10-483B-8F02-77C491FFC10B}" dt="2026-08-29T02:50:24.004" v="37068" actId="14100"/>
          <ac:spMkLst>
            <pc:docMk/>
            <pc:sldMk cId="672649057" sldId="463"/>
            <ac:spMk id="32" creationId="{0C032BD4-7C6A-F51D-3373-CA1EAEE79859}"/>
          </ac:spMkLst>
        </pc:spChg>
        <pc:spChg chg="add mod">
          <ac:chgData name="Shaibal Saha" userId="b190d146-612a-4436-b916-d10121b0f341" providerId="ADAL" clId="{55C09FD3-CE10-483B-8F02-77C491FFC10B}" dt="2026-08-29T02:50:30.570" v="37070" actId="1076"/>
          <ac:spMkLst>
            <pc:docMk/>
            <pc:sldMk cId="672649057" sldId="463"/>
            <ac:spMk id="33" creationId="{96917CCF-C63B-8733-0246-245ADE44AED0}"/>
          </ac:spMkLst>
        </pc:spChg>
        <pc:spChg chg="add mod">
          <ac:chgData name="Shaibal Saha" userId="b190d146-612a-4436-b916-d10121b0f341" providerId="ADAL" clId="{55C09FD3-CE10-483B-8F02-77C491FFC10B}" dt="2026-08-29T02:50:35.901" v="37072" actId="1076"/>
          <ac:spMkLst>
            <pc:docMk/>
            <pc:sldMk cId="672649057" sldId="463"/>
            <ac:spMk id="34" creationId="{28AF6AB6-ECEF-1259-C8C0-BD516482C540}"/>
          </ac:spMkLst>
        </pc:spChg>
        <pc:spChg chg="add del mod">
          <ac:chgData name="Shaibal Saha" userId="b190d146-612a-4436-b916-d10121b0f341" providerId="ADAL" clId="{55C09FD3-CE10-483B-8F02-77C491FFC10B}" dt="2026-08-30T20:05:28.791" v="37666" actId="12"/>
          <ac:spMkLst>
            <pc:docMk/>
            <pc:sldMk cId="672649057" sldId="463"/>
            <ac:spMk id="35" creationId="{DF5165A4-0A61-9CC3-0B47-6E2626AFAD33}"/>
          </ac:spMkLst>
        </pc:spChg>
        <pc:spChg chg="add mod">
          <ac:chgData name="Shaibal Saha" userId="b190d146-612a-4436-b916-d10121b0f341" providerId="ADAL" clId="{55C09FD3-CE10-483B-8F02-77C491FFC10B}" dt="2026-08-30T20:05:23.542" v="37665" actId="255"/>
          <ac:spMkLst>
            <pc:docMk/>
            <pc:sldMk cId="672649057" sldId="463"/>
            <ac:spMk id="39" creationId="{8B1BBE40-CF07-8562-0ADA-E8559AA9BDD0}"/>
          </ac:spMkLst>
        </pc:spChg>
        <pc:spChg chg="add mod">
          <ac:chgData name="Shaibal Saha" userId="b190d146-612a-4436-b916-d10121b0f341" providerId="ADAL" clId="{55C09FD3-CE10-483B-8F02-77C491FFC10B}" dt="2026-08-29T02:52:51.647" v="37102" actId="1076"/>
          <ac:spMkLst>
            <pc:docMk/>
            <pc:sldMk cId="672649057" sldId="463"/>
            <ac:spMk id="41" creationId="{F8EC79DD-59EA-4867-D019-6488DFE9EAA3}"/>
          </ac:spMkLst>
        </pc:spChg>
        <pc:spChg chg="mod">
          <ac:chgData name="Shaibal Saha" userId="b190d146-612a-4436-b916-d10121b0f341" providerId="ADAL" clId="{55C09FD3-CE10-483B-8F02-77C491FFC10B}" dt="2026-08-29T02:48:56.598" v="37031" actId="20577"/>
          <ac:spMkLst>
            <pc:docMk/>
            <pc:sldMk cId="672649057" sldId="463"/>
            <ac:spMk id="178" creationId="{0324CBE4-B9CE-0D91-2C8C-A593F5C195F4}"/>
          </ac:spMkLst>
        </pc:spChg>
        <pc:picChg chg="add del mod">
          <ac:chgData name="Shaibal Saha" userId="b190d146-612a-4436-b916-d10121b0f341" providerId="ADAL" clId="{55C09FD3-CE10-483B-8F02-77C491FFC10B}" dt="2026-08-29T02:49:42.855" v="37057" actId="478"/>
          <ac:picMkLst>
            <pc:docMk/>
            <pc:sldMk cId="672649057" sldId="463"/>
            <ac:picMk id="26" creationId="{0661C49E-8CF1-5FC2-AD41-AC0056917461}"/>
          </ac:picMkLst>
        </pc:picChg>
        <pc:picChg chg="add mod">
          <ac:chgData name="Shaibal Saha" userId="b190d146-612a-4436-b916-d10121b0f341" providerId="ADAL" clId="{55C09FD3-CE10-483B-8F02-77C491FFC10B}" dt="2026-08-29T02:52:39.946" v="37100" actId="1076"/>
          <ac:picMkLst>
            <pc:docMk/>
            <pc:sldMk cId="672649057" sldId="463"/>
            <ac:picMk id="37" creationId="{A17B20F6-305E-E799-A2F0-65F0236F13DA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9T03:01:27.584" v="37169" actId="1076"/>
        <pc:sldMkLst>
          <pc:docMk/>
          <pc:sldMk cId="2934797900" sldId="464"/>
        </pc:sldMkLst>
        <pc:spChg chg="add mod">
          <ac:chgData name="Shaibal Saha" userId="b190d146-612a-4436-b916-d10121b0f341" providerId="ADAL" clId="{55C09FD3-CE10-483B-8F02-77C491FFC10B}" dt="2026-08-29T02:59:04.638" v="37114"/>
          <ac:spMkLst>
            <pc:docMk/>
            <pc:sldMk cId="2934797900" sldId="464"/>
            <ac:spMk id="3" creationId="{DD824B7D-D3B3-1B70-C7E0-2740AD341C1E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4" creationId="{38A30006-D0A6-5344-7303-1C3D528AFA93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5" creationId="{F8FEA46B-3D3F-1303-E616-12129D8597E8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7" creationId="{3E5C295B-BBFB-5217-7F1C-B8CE6B93282C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1" creationId="{07176D20-8719-4F73-63D0-FF15D5E401FF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2" creationId="{132C1D85-EF63-E288-C323-6DD153136896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6" creationId="{0449A02B-D22B-F4E6-8310-79D9FEF22B43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7" creationId="{751D6641-EF46-99FE-B7AD-B0AD3C6DC98E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23" creationId="{25682BC7-13F7-5871-661D-76722E8968CC}"/>
          </ac:spMkLst>
        </pc:spChg>
        <pc:spChg chg="mod">
          <ac:chgData name="Shaibal Saha" userId="b190d146-612a-4436-b916-d10121b0f341" providerId="ADAL" clId="{55C09FD3-CE10-483B-8F02-77C491FFC10B}" dt="2026-08-29T02:58:54.860" v="37110" actId="20577"/>
          <ac:spMkLst>
            <pc:docMk/>
            <pc:sldMk cId="2934797900" sldId="464"/>
            <ac:spMk id="25" creationId="{96DAF143-1DEF-86A7-F25C-CF0D2EB10B2B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27" creationId="{30799BCD-E1C3-9D71-D830-2F2DFA08366F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28" creationId="{FFF152A0-4190-1A6B-CE8B-DECAA5FF58E9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29" creationId="{D8697EF8-39D8-5B19-4A34-E92D104C4AB9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0" creationId="{EA44C664-3146-71DC-D357-F180E434C888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1" creationId="{EDA53995-68B5-B429-F2EA-650B26C1669F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2" creationId="{9372F10C-A30B-0EEE-1B66-A2F922E931FA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3" creationId="{9A95147E-8D59-667D-FC16-FC2A32366DE4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4" creationId="{7311BC7A-A53F-953E-8FFE-0951A2013F0D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5" creationId="{E4121D5B-5656-0E96-92EF-BE7606FC706A}"/>
          </ac:spMkLst>
        </pc:spChg>
        <pc:spChg chg="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38" creationId="{F1537212-F965-DD27-4649-FC07ADCC62EE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9" creationId="{A0EFFBB8-9940-6759-E714-762CBC737F88}"/>
          </ac:spMkLst>
        </pc:spChg>
        <pc:spChg chg="del">
          <ac:chgData name="Shaibal Saha" userId="b190d146-612a-4436-b916-d10121b0f341" providerId="ADAL" clId="{55C09FD3-CE10-483B-8F02-77C491FFC10B}" dt="2026-08-29T02:59:00.112" v="37112" actId="478"/>
          <ac:spMkLst>
            <pc:docMk/>
            <pc:sldMk cId="2934797900" sldId="464"/>
            <ac:spMk id="41" creationId="{4BC460B7-1D1C-B0BB-DCBE-409548B5E8E6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42" creationId="{42D2AB4A-F176-FB1D-CECD-9D4D70FA8A82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43" creationId="{7D864920-2139-8CBF-DD29-12C0889B4933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44" creationId="{458368B5-4875-78A4-3343-E10986AF33C7}"/>
          </ac:spMkLst>
        </pc:spChg>
        <pc:spChg chg="del">
          <ac:chgData name="Shaibal Saha" userId="b190d146-612a-4436-b916-d10121b0f341" providerId="ADAL" clId="{55C09FD3-CE10-483B-8F02-77C491FFC10B}" dt="2026-08-29T02:59:17.918" v="37117" actId="478"/>
          <ac:spMkLst>
            <pc:docMk/>
            <pc:sldMk cId="2934797900" sldId="464"/>
            <ac:spMk id="47" creationId="{9FC6A29C-BE84-DF34-F3CD-47CCFA1432EB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48" creationId="{00391971-B310-A340-1787-6290C6201D85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49" creationId="{7C913014-EE5A-F6AB-DD48-D1DBCCB0B7C4}"/>
          </ac:spMkLst>
        </pc:spChg>
        <pc:spChg chg="add del">
          <ac:chgData name="Shaibal Saha" userId="b190d146-612a-4436-b916-d10121b0f341" providerId="ADAL" clId="{55C09FD3-CE10-483B-8F02-77C491FFC10B}" dt="2026-08-29T03:00:26.632" v="37145" actId="478"/>
          <ac:spMkLst>
            <pc:docMk/>
            <pc:sldMk cId="2934797900" sldId="464"/>
            <ac:spMk id="50" creationId="{268038E0-E839-3B4C-0C17-3EB6D9E78BAD}"/>
          </ac:spMkLst>
        </pc:spChg>
        <pc:spChg chg="add del">
          <ac:chgData name="Shaibal Saha" userId="b190d146-612a-4436-b916-d10121b0f341" providerId="ADAL" clId="{55C09FD3-CE10-483B-8F02-77C491FFC10B}" dt="2026-08-29T03:00:26.980" v="37146" actId="478"/>
          <ac:spMkLst>
            <pc:docMk/>
            <pc:sldMk cId="2934797900" sldId="464"/>
            <ac:spMk id="51" creationId="{00D0D5C0-07CB-714B-5CE7-A21A686F5449}"/>
          </ac:spMkLst>
        </pc:spChg>
        <pc:spChg chg="add del mod">
          <ac:chgData name="Shaibal Saha" userId="b190d146-612a-4436-b916-d10121b0f341" providerId="ADAL" clId="{55C09FD3-CE10-483B-8F02-77C491FFC10B}" dt="2026-08-29T03:00:44.375" v="37154"/>
          <ac:spMkLst>
            <pc:docMk/>
            <pc:sldMk cId="2934797900" sldId="464"/>
            <ac:spMk id="53" creationId="{2543CF52-3CA1-9DAA-4B69-5CFBEC90AB55}"/>
          </ac:spMkLst>
        </pc:spChg>
        <pc:spChg chg="add del mod">
          <ac:chgData name="Shaibal Saha" userId="b190d146-612a-4436-b916-d10121b0f341" providerId="ADAL" clId="{55C09FD3-CE10-483B-8F02-77C491FFC10B}" dt="2026-08-29T03:00:47.641" v="37155"/>
          <ac:spMkLst>
            <pc:docMk/>
            <pc:sldMk cId="2934797900" sldId="464"/>
            <ac:spMk id="54" creationId="{E4A0F53F-C132-8D34-1A63-038B88A4D5AF}"/>
          </ac:spMkLst>
        </pc:spChg>
        <pc:spChg chg="add del">
          <ac:chgData name="Shaibal Saha" userId="b190d146-612a-4436-b916-d10121b0f341" providerId="ADAL" clId="{55C09FD3-CE10-483B-8F02-77C491FFC10B}" dt="2026-08-29T03:00:59.407" v="37159" actId="478"/>
          <ac:spMkLst>
            <pc:docMk/>
            <pc:sldMk cId="2934797900" sldId="464"/>
            <ac:spMk id="55" creationId="{06279558-8BA2-63A1-48C1-E68EACB0C51A}"/>
          </ac:spMkLst>
        </pc:spChg>
        <pc:spChg chg="add del">
          <ac:chgData name="Shaibal Saha" userId="b190d146-612a-4436-b916-d10121b0f341" providerId="ADAL" clId="{55C09FD3-CE10-483B-8F02-77C491FFC10B}" dt="2026-08-29T03:01:00.894" v="37161" actId="478"/>
          <ac:spMkLst>
            <pc:docMk/>
            <pc:sldMk cId="2934797900" sldId="464"/>
            <ac:spMk id="56" creationId="{12E272BC-A6BC-B883-0F30-E28568B02393}"/>
          </ac:spMkLst>
        </pc:spChg>
        <pc:spChg chg="add del mod">
          <ac:chgData name="Shaibal Saha" userId="b190d146-612a-4436-b916-d10121b0f341" providerId="ADAL" clId="{55C09FD3-CE10-483B-8F02-77C491FFC10B}" dt="2026-08-29T03:01:02.289" v="37163" actId="478"/>
          <ac:spMkLst>
            <pc:docMk/>
            <pc:sldMk cId="2934797900" sldId="464"/>
            <ac:spMk id="58" creationId="{D596B506-C767-5EF1-ED06-55E3D892B044}"/>
          </ac:spMkLst>
        </pc:spChg>
        <pc:spChg chg="add del">
          <ac:chgData name="Shaibal Saha" userId="b190d146-612a-4436-b916-d10121b0f341" providerId="ADAL" clId="{55C09FD3-CE10-483B-8F02-77C491FFC10B}" dt="2026-08-29T03:01:03.777" v="37164" actId="478"/>
          <ac:spMkLst>
            <pc:docMk/>
            <pc:sldMk cId="2934797900" sldId="464"/>
            <ac:spMk id="59" creationId="{605BB412-74E6-BF1B-1978-D19BD90101B0}"/>
          </ac:spMkLst>
        </pc:spChg>
        <pc:spChg chg="add del">
          <ac:chgData name="Shaibal Saha" userId="b190d146-612a-4436-b916-d10121b0f341" providerId="ADAL" clId="{55C09FD3-CE10-483B-8F02-77C491FFC10B}" dt="2026-08-29T03:00:35.148" v="37153" actId="478"/>
          <ac:spMkLst>
            <pc:docMk/>
            <pc:sldMk cId="2934797900" sldId="464"/>
            <ac:spMk id="60" creationId="{B9F490CF-F9D2-D85C-2467-9D2938A5333D}"/>
          </ac:spMkLst>
        </pc:spChg>
        <pc:spChg chg="add del mod">
          <ac:chgData name="Shaibal Saha" userId="b190d146-612a-4436-b916-d10121b0f341" providerId="ADAL" clId="{55C09FD3-CE10-483B-8F02-77C491FFC10B}" dt="2026-08-29T03:01:06.687" v="37165" actId="14100"/>
          <ac:spMkLst>
            <pc:docMk/>
            <pc:sldMk cId="2934797900" sldId="464"/>
            <ac:spMk id="61" creationId="{9C1752E6-2856-CC29-1678-8B90DB623936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29" creationId="{DD646D3E-2916-AF9D-415E-76D6EEE6D64A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130" creationId="{1E073A4F-4B8C-B623-7F5F-0F8F0876734E}"/>
          </ac:spMkLst>
        </pc:spChg>
        <pc:spChg chg="add del">
          <ac:chgData name="Shaibal Saha" userId="b190d146-612a-4436-b916-d10121b0f341" providerId="ADAL" clId="{55C09FD3-CE10-483B-8F02-77C491FFC10B}" dt="2026-08-29T03:00:26.235" v="37144" actId="478"/>
          <ac:spMkLst>
            <pc:docMk/>
            <pc:sldMk cId="2934797900" sldId="464"/>
            <ac:spMk id="132" creationId="{00F551F3-6F68-8723-DF83-BA4EA3A391D2}"/>
          </ac:spMkLst>
        </pc:spChg>
        <pc:spChg chg="add mod">
          <ac:chgData name="Shaibal Saha" userId="b190d146-612a-4436-b916-d10121b0f341" providerId="ADAL" clId="{55C09FD3-CE10-483B-8F02-77C491FFC10B}" dt="2026-08-29T03:01:20.607" v="37168" actId="14100"/>
          <ac:spMkLst>
            <pc:docMk/>
            <pc:sldMk cId="2934797900" sldId="464"/>
            <ac:spMk id="135" creationId="{3991118F-6981-DC8E-2284-17534DF5C35A}"/>
          </ac:spMkLst>
        </pc:spChg>
        <pc:spChg chg="mod">
          <ac:chgData name="Shaibal Saha" userId="b190d146-612a-4436-b916-d10121b0f341" providerId="ADAL" clId="{55C09FD3-CE10-483B-8F02-77C491FFC10B}" dt="2026-08-29T02:58:52.843" v="37109"/>
          <ac:spMkLst>
            <pc:docMk/>
            <pc:sldMk cId="2934797900" sldId="464"/>
            <ac:spMk id="178" creationId="{508F9893-AACD-34D6-3902-64BDC155A02E}"/>
          </ac:spMkLst>
        </pc:spChg>
        <pc:picChg chg="del">
          <ac:chgData name="Shaibal Saha" userId="b190d146-612a-4436-b916-d10121b0f341" providerId="ADAL" clId="{55C09FD3-CE10-483B-8F02-77C491FFC10B}" dt="2026-08-29T02:58:58.677" v="37111" actId="478"/>
          <ac:picMkLst>
            <pc:docMk/>
            <pc:sldMk cId="2934797900" sldId="464"/>
            <ac:picMk id="37" creationId="{831836E5-B02B-32FB-97F5-06467FDDA608}"/>
          </ac:picMkLst>
        </pc:picChg>
        <pc:picChg chg="del">
          <ac:chgData name="Shaibal Saha" userId="b190d146-612a-4436-b916-d10121b0f341" providerId="ADAL" clId="{55C09FD3-CE10-483B-8F02-77C491FFC10B}" dt="2026-08-29T03:00:52.746" v="37156" actId="478"/>
          <ac:picMkLst>
            <pc:docMk/>
            <pc:sldMk cId="2934797900" sldId="464"/>
            <ac:picMk id="52" creationId="{F65A933C-B15E-2411-14F6-C56F5823E319}"/>
          </ac:picMkLst>
        </pc:picChg>
        <pc:picChg chg="del">
          <ac:chgData name="Shaibal Saha" userId="b190d146-612a-4436-b916-d10121b0f341" providerId="ADAL" clId="{55C09FD3-CE10-483B-8F02-77C491FFC10B}" dt="2026-08-29T03:01:00.349" v="37160" actId="478"/>
          <ac:picMkLst>
            <pc:docMk/>
            <pc:sldMk cId="2934797900" sldId="464"/>
            <ac:picMk id="57" creationId="{82DADAA6-B1A3-7D5A-B814-986AFABCB7C6}"/>
          </ac:picMkLst>
        </pc:picChg>
        <pc:picChg chg="add mod">
          <ac:chgData name="Shaibal Saha" userId="b190d146-612a-4436-b916-d10121b0f341" providerId="ADAL" clId="{55C09FD3-CE10-483B-8F02-77C491FFC10B}" dt="2026-08-29T03:00:56.182" v="37158" actId="1076"/>
          <ac:picMkLst>
            <pc:docMk/>
            <pc:sldMk cId="2934797900" sldId="464"/>
            <ac:picMk id="134" creationId="{627ACA54-3931-B2B2-0550-CABD9EF5CB4C}"/>
          </ac:picMkLst>
        </pc:picChg>
      </pc:sldChg>
      <pc:sldChg chg="add">
        <pc:chgData name="Shaibal Saha" userId="b190d146-612a-4436-b916-d10121b0f341" providerId="ADAL" clId="{55C09FD3-CE10-483B-8F02-77C491FFC10B}" dt="2026-08-29T03:19:04.791" v="37224" actId="2890"/>
        <pc:sldMkLst>
          <pc:docMk/>
          <pc:sldMk cId="933144860" sldId="465"/>
        </pc:sldMkLst>
      </pc:sldChg>
      <pc:sldChg chg="addSp delSp modSp add mod">
        <pc:chgData name="Shaibal Saha" userId="b190d146-612a-4436-b916-d10121b0f341" providerId="ADAL" clId="{55C09FD3-CE10-483B-8F02-77C491FFC10B}" dt="2026-08-30T20:04:01.439" v="37651" actId="255"/>
        <pc:sldMkLst>
          <pc:docMk/>
          <pc:sldMk cId="2149244337" sldId="466"/>
        </pc:sldMkLst>
        <pc:spChg chg="add mod">
          <ac:chgData name="Shaibal Saha" userId="b190d146-612a-4436-b916-d10121b0f341" providerId="ADAL" clId="{55C09FD3-CE10-483B-8F02-77C491FFC10B}" dt="2026-08-29T03:33:47.032" v="37497" actId="1076"/>
          <ac:spMkLst>
            <pc:docMk/>
            <pc:sldMk cId="2149244337" sldId="466"/>
            <ac:spMk id="5" creationId="{5B20F62F-6787-75E4-68A2-6774FC0E3F8B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6" creationId="{1C3982B1-95A0-6BCF-A7C1-98E408E19499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7" creationId="{EE947D5B-BF67-A207-D725-9A33253A5121}"/>
          </ac:spMkLst>
        </pc:spChg>
        <pc:spChg chg="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9" creationId="{4E7A5535-EBC9-D0FC-F8CC-EE6FD3A4744F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0" creationId="{B5CE22C2-EA3D-A6E6-E5CE-9829360904A0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11" creationId="{EC064F32-C8D3-2494-7B43-F69AFFD11DD9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13" creationId="{AC4DB1AF-6BA0-C1E3-5EF4-83A6BAEA0D76}"/>
          </ac:spMkLst>
        </pc:spChg>
        <pc:spChg chg="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4" creationId="{7C574ED9-F4A4-EC0F-684C-606A696783F5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17" creationId="{8229C366-242A-9E05-BAD8-C3B216CA403E}"/>
          </ac:spMkLst>
        </pc:spChg>
        <pc:spChg chg="mod">
          <ac:chgData name="Shaibal Saha" userId="b190d146-612a-4436-b916-d10121b0f341" providerId="ADAL" clId="{55C09FD3-CE10-483B-8F02-77C491FFC10B}" dt="2026-08-29T03:29:51.820" v="37305"/>
          <ac:spMkLst>
            <pc:docMk/>
            <pc:sldMk cId="2149244337" sldId="466"/>
            <ac:spMk id="18" creationId="{42C717A7-CB79-DECA-D699-7396605F1467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9" creationId="{BA5631D7-A36A-2811-9EF3-7949D9B15583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20" creationId="{97B3B4C7-CFF4-9AB2-EBF5-AEFA85AEF3B5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22" creationId="{9E2F4FEE-D3D1-A597-855C-1C4A8BEEFCB7}"/>
          </ac:spMkLst>
        </pc:spChg>
        <pc:spChg chg="add mod">
          <ac:chgData name="Shaibal Saha" userId="b190d146-612a-4436-b916-d10121b0f341" providerId="ADAL" clId="{55C09FD3-CE10-483B-8F02-77C491FFC10B}" dt="2026-08-29T03:33:22.449" v="37493" actId="1076"/>
          <ac:spMkLst>
            <pc:docMk/>
            <pc:sldMk cId="2149244337" sldId="466"/>
            <ac:spMk id="24" creationId="{90DABF26-1754-A7FD-1204-ECB52CB0F53E}"/>
          </ac:spMkLst>
        </pc:spChg>
        <pc:spChg chg="add del mod">
          <ac:chgData name="Shaibal Saha" userId="b190d146-612a-4436-b916-d10121b0f341" providerId="ADAL" clId="{55C09FD3-CE10-483B-8F02-77C491FFC10B}" dt="2026-08-29T03:30:23.334" v="37309" actId="478"/>
          <ac:spMkLst>
            <pc:docMk/>
            <pc:sldMk cId="2149244337" sldId="466"/>
            <ac:spMk id="26" creationId="{08C0C00A-919A-D224-2F7A-9A6E23A8C269}"/>
          </ac:spMkLst>
        </pc:spChg>
        <pc:spChg chg="add mod">
          <ac:chgData name="Shaibal Saha" userId="b190d146-612a-4436-b916-d10121b0f341" providerId="ADAL" clId="{55C09FD3-CE10-483B-8F02-77C491FFC10B}" dt="2026-08-29T03:33:22.449" v="37493" actId="1076"/>
          <ac:spMkLst>
            <pc:docMk/>
            <pc:sldMk cId="2149244337" sldId="466"/>
            <ac:spMk id="30" creationId="{96228EE8-81C0-C93C-D79D-7C72102C71BF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34" creationId="{CC09A319-558A-F013-53F3-B5FB34D50CC9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36" creationId="{4B956B12-E903-8D7A-78E8-563B66C2D7C7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40" creationId="{B72A38E9-4F72-1231-69E6-26FFECFAB2B7}"/>
          </ac:spMkLst>
        </pc:spChg>
        <pc:spChg chg="mod">
          <ac:chgData name="Shaibal Saha" userId="b190d146-612a-4436-b916-d10121b0f341" providerId="ADAL" clId="{55C09FD3-CE10-483B-8F02-77C491FFC10B}" dt="2026-08-30T20:04:01.439" v="37651" actId="255"/>
          <ac:spMkLst>
            <pc:docMk/>
            <pc:sldMk cId="2149244337" sldId="466"/>
            <ac:spMk id="46" creationId="{784A13E3-87E0-61A7-F328-2246E03597CE}"/>
          </ac:spMkLst>
        </pc:spChg>
        <pc:spChg chg="mod">
          <ac:chgData name="Shaibal Saha" userId="b190d146-612a-4436-b916-d10121b0f341" providerId="ADAL" clId="{55C09FD3-CE10-483B-8F02-77C491FFC10B}" dt="2026-08-29T03:29:04.189" v="37294"/>
          <ac:spMkLst>
            <pc:docMk/>
            <pc:sldMk cId="2149244337" sldId="466"/>
            <ac:spMk id="48" creationId="{66753C1C-B757-3ECA-30BB-256AA3495D27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49" creationId="{0E8BE738-8261-09C8-F17E-30004AB20EA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1" creationId="{B746DB24-9948-13F6-8873-46880B6CCA2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3" creationId="{13187F07-9A6D-1F22-1D23-D3C3B5788BD6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4" creationId="{8D244962-0669-6C9A-5ABC-D8F83098D9EE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5" creationId="{391ACBD3-3320-A81F-7494-54821C8A8228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8" creationId="{48CA98E5-3429-C6E7-4FE8-E4B589419964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9" creationId="{0646B354-7613-3E82-1155-C64A5724B75C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62" creationId="{76D0EC9A-F9A5-B5A2-6F80-3490AF3334A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63" creationId="{0DF290D2-9F43-C709-644B-59B0AF2DC996}"/>
          </ac:spMkLst>
        </pc:spChg>
        <pc:spChg chg="del mod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129" creationId="{F6CC0A83-23DC-2EC7-E64A-103A8AE2B7B6}"/>
          </ac:spMkLst>
        </pc:spChg>
        <pc:spChg chg="mod">
          <ac:chgData name="Shaibal Saha" userId="b190d146-612a-4436-b916-d10121b0f341" providerId="ADAL" clId="{55C09FD3-CE10-483B-8F02-77C491FFC10B}" dt="2026-08-29T03:29:58.529" v="37306"/>
          <ac:spMkLst>
            <pc:docMk/>
            <pc:sldMk cId="2149244337" sldId="466"/>
            <ac:spMk id="178" creationId="{4BFCD12F-9530-B09C-9392-1A62D5000A67}"/>
          </ac:spMkLst>
        </pc:spChg>
        <pc:picChg chg="add mod">
          <ac:chgData name="Shaibal Saha" userId="b190d146-612a-4436-b916-d10121b0f341" providerId="ADAL" clId="{55C09FD3-CE10-483B-8F02-77C491FFC10B}" dt="2026-08-29T03:29:21.491" v="37298" actId="1076"/>
          <ac:picMkLst>
            <pc:docMk/>
            <pc:sldMk cId="2149244337" sldId="466"/>
            <ac:picMk id="4" creationId="{F2D7D137-2BA3-1676-361F-B83BC91DC292}"/>
          </ac:picMkLst>
        </pc:picChg>
        <pc:picChg chg="add del mod">
          <ac:chgData name="Shaibal Saha" userId="b190d146-612a-4436-b916-d10121b0f341" providerId="ADAL" clId="{55C09FD3-CE10-483B-8F02-77C491FFC10B}" dt="2026-08-29T03:30:23.334" v="37309" actId="478"/>
          <ac:picMkLst>
            <pc:docMk/>
            <pc:sldMk cId="2149244337" sldId="466"/>
            <ac:picMk id="28" creationId="{B2EA9AFF-8FD2-C07C-E0A7-59716A51EE67}"/>
          </ac:picMkLst>
        </pc:picChg>
        <pc:picChg chg="add del">
          <ac:chgData name="Shaibal Saha" userId="b190d146-612a-4436-b916-d10121b0f341" providerId="ADAL" clId="{55C09FD3-CE10-483B-8F02-77C491FFC10B}" dt="2026-08-29T03:31:40.886" v="37441" actId="22"/>
          <ac:picMkLst>
            <pc:docMk/>
            <pc:sldMk cId="2149244337" sldId="466"/>
            <ac:picMk id="38" creationId="{FDA8B5A7-0CB5-54F8-C4F6-D5C347D6185E}"/>
          </ac:picMkLst>
        </pc:picChg>
        <pc:picChg chg="del">
          <ac:chgData name="Shaibal Saha" userId="b190d146-612a-4436-b916-d10121b0f341" providerId="ADAL" clId="{55C09FD3-CE10-483B-8F02-77C491FFC10B}" dt="2026-08-29T03:28:18.880" v="37283" actId="478"/>
          <ac:picMkLst>
            <pc:docMk/>
            <pc:sldMk cId="2149244337" sldId="466"/>
            <ac:picMk id="44" creationId="{BD1322F3-E34C-FF88-5D04-8496A141DDB0}"/>
          </ac:picMkLst>
        </pc:picChg>
        <pc:cxnChg chg="add mod">
          <ac:chgData name="Shaibal Saha" userId="b190d146-612a-4436-b916-d10121b0f341" providerId="ADAL" clId="{55C09FD3-CE10-483B-8F02-77C491FFC10B}" dt="2026-08-29T03:33:22.449" v="37493" actId="1076"/>
          <ac:cxnSpMkLst>
            <pc:docMk/>
            <pc:sldMk cId="2149244337" sldId="466"/>
            <ac:cxnSpMk id="32" creationId="{C11EA6FE-4E1B-FC41-FCD6-553B02886C71}"/>
          </ac:cxnSpMkLst>
        </pc:cxnChg>
        <pc:cxnChg chg="add mod">
          <ac:chgData name="Shaibal Saha" userId="b190d146-612a-4436-b916-d10121b0f341" providerId="ADAL" clId="{55C09FD3-CE10-483B-8F02-77C491FFC10B}" dt="2026-08-29T03:33:22.449" v="37493" actId="1076"/>
          <ac:cxnSpMkLst>
            <pc:docMk/>
            <pc:sldMk cId="2149244337" sldId="466"/>
            <ac:cxnSpMk id="41" creationId="{C6AEB02E-33D9-C208-ADA8-844768D25F5F}"/>
          </ac:cxnSpMkLst>
        </pc:cxnChg>
      </pc:sldChg>
      <pc:sldChg chg="addSp delSp modSp add mod">
        <pc:chgData name="Shaibal Saha" userId="b190d146-612a-4436-b916-d10121b0f341" providerId="ADAL" clId="{55C09FD3-CE10-483B-8F02-77C491FFC10B}" dt="2026-08-30T20:04:05.974" v="37652" actId="255"/>
        <pc:sldMkLst>
          <pc:docMk/>
          <pc:sldMk cId="3126412344" sldId="467"/>
        </pc:sldMkLst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5" creationId="{783623ED-2EE6-DCB7-5330-41C248CFDA24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6" creationId="{07EAECF0-E703-1D62-3D29-20009A1531D7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7" creationId="{74F76046-DA5D-B0B3-57A3-6F722EF58718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9" creationId="{639F8320-0426-2395-F495-CE6A5718F455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1" creationId="{78F2C8A9-85D8-3D81-196C-BF239745780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3" creationId="{307C2446-CBAB-9A0C-DF74-9F5854633FC8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4" creationId="{53236778-C300-66EA-4E44-29CD6D2AA97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5" creationId="{AA7FE83D-5E68-43B8-2EA0-102F180A4303}"/>
          </ac:spMkLst>
        </pc:spChg>
        <pc:spChg chg="mod">
          <ac:chgData name="Shaibal Saha" userId="b190d146-612a-4436-b916-d10121b0f341" providerId="ADAL" clId="{55C09FD3-CE10-483B-8F02-77C491FFC10B}" dt="2026-08-29T03:38:16.619" v="37567"/>
          <ac:spMkLst>
            <pc:docMk/>
            <pc:sldMk cId="3126412344" sldId="467"/>
            <ac:spMk id="18" creationId="{3DD1A782-9A40-3A10-59C1-DEF7E6816F4E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9" creationId="{433C40E3-90A3-8193-6F78-F0E2AEC898F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22" creationId="{34D0CA09-EA01-0B77-7032-D07D60845687}"/>
          </ac:spMkLst>
        </pc:spChg>
        <pc:spChg chg="add mod">
          <ac:chgData name="Shaibal Saha" userId="b190d146-612a-4436-b916-d10121b0f341" providerId="ADAL" clId="{55C09FD3-CE10-483B-8F02-77C491FFC10B}" dt="2026-08-29T03:36:09.922" v="37514" actId="1076"/>
          <ac:spMkLst>
            <pc:docMk/>
            <pc:sldMk cId="3126412344" sldId="467"/>
            <ac:spMk id="26" creationId="{2993E870-6718-48F7-F8F6-FAA347411336}"/>
          </ac:spMkLst>
        </pc:spChg>
        <pc:spChg chg="add mod">
          <ac:chgData name="Shaibal Saha" userId="b190d146-612a-4436-b916-d10121b0f341" providerId="ADAL" clId="{55C09FD3-CE10-483B-8F02-77C491FFC10B}" dt="2026-08-29T03:36:57.114" v="37521" actId="12"/>
          <ac:spMkLst>
            <pc:docMk/>
            <pc:sldMk cId="3126412344" sldId="467"/>
            <ac:spMk id="27" creationId="{2F5AC9F6-F257-C801-2DD4-5AF1994B432E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28" creationId="{70112A98-B867-BEF0-0687-D20E78403CFD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29" creationId="{D983009B-6C98-00AB-DFE1-6AC2FB72EF90}"/>
          </ac:spMkLst>
        </pc:spChg>
        <pc:spChg chg="mod">
          <ac:chgData name="Shaibal Saha" userId="b190d146-612a-4436-b916-d10121b0f341" providerId="ADAL" clId="{55C09FD3-CE10-483B-8F02-77C491FFC10B}" dt="2026-08-29T03:37:59.052" v="37565" actId="1076"/>
          <ac:spMkLst>
            <pc:docMk/>
            <pc:sldMk cId="3126412344" sldId="467"/>
            <ac:spMk id="30" creationId="{4FABD36B-459C-68A1-7BAF-1A82116348AF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33" creationId="{9691A856-72D7-83F8-0452-20E7194935E0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34" creationId="{E9EE0E1E-9E4A-4743-1FF2-65D5D14B516E}"/>
          </ac:spMkLst>
        </pc:spChg>
        <pc:spChg chg="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37" creationId="{486F3E36-6B35-5363-CDB5-CE45B13D1BC1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38" creationId="{4219C393-815A-DFA0-DAAE-BA4CFC54D6B5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42" creationId="{1594762E-5A4C-47F3-CF2B-BCD205F5B814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43" creationId="{184B6DA9-3FE6-A493-F726-CB32207A4DDC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44" creationId="{7FCF2EDD-2090-E995-C8E9-75A8C9944A7A}"/>
          </ac:spMkLst>
        </pc:spChg>
        <pc:spChg chg="mod">
          <ac:chgData name="Shaibal Saha" userId="b190d146-612a-4436-b916-d10121b0f341" providerId="ADAL" clId="{55C09FD3-CE10-483B-8F02-77C491FFC10B}" dt="2026-08-30T20:04:05.974" v="37652" actId="255"/>
          <ac:spMkLst>
            <pc:docMk/>
            <pc:sldMk cId="3126412344" sldId="467"/>
            <ac:spMk id="46" creationId="{FE0B5368-4B9F-8E59-9256-F569807E62AB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47" creationId="{F09DE3C9-13DF-1BA4-825F-1FD4F18087EB}"/>
          </ac:spMkLst>
        </pc:spChg>
        <pc:spChg chg="del mod">
          <ac:chgData name="Shaibal Saha" userId="b190d146-612a-4436-b916-d10121b0f341" providerId="ADAL" clId="{55C09FD3-CE10-483B-8F02-77C491FFC10B}" dt="2026-08-29T03:35:06.690" v="37501" actId="478"/>
          <ac:spMkLst>
            <pc:docMk/>
            <pc:sldMk cId="3126412344" sldId="467"/>
            <ac:spMk id="48" creationId="{84D7A0B0-2AA8-44E3-E552-808BAAD8122D}"/>
          </ac:spMkLst>
        </pc:spChg>
        <pc:spChg chg="mod">
          <ac:chgData name="Shaibal Saha" userId="b190d146-612a-4436-b916-d10121b0f341" providerId="ADAL" clId="{55C09FD3-CE10-483B-8F02-77C491FFC10B}" dt="2026-08-29T03:38:10.065" v="37566"/>
          <ac:spMkLst>
            <pc:docMk/>
            <pc:sldMk cId="3126412344" sldId="467"/>
            <ac:spMk id="178" creationId="{D4A03E49-E85F-0356-7C0C-01D69218BA3C}"/>
          </ac:spMkLst>
        </pc:spChg>
        <pc:picChg chg="del">
          <ac:chgData name="Shaibal Saha" userId="b190d146-612a-4436-b916-d10121b0f341" providerId="ADAL" clId="{55C09FD3-CE10-483B-8F02-77C491FFC10B}" dt="2026-08-29T03:35:06.690" v="37501" actId="478"/>
          <ac:picMkLst>
            <pc:docMk/>
            <pc:sldMk cId="3126412344" sldId="467"/>
            <ac:picMk id="4" creationId="{F54F6EE7-54CF-EC1F-055C-A6619C67569A}"/>
          </ac:picMkLst>
        </pc:picChg>
        <pc:picChg chg="add mod">
          <ac:chgData name="Shaibal Saha" userId="b190d146-612a-4436-b916-d10121b0f341" providerId="ADAL" clId="{55C09FD3-CE10-483B-8F02-77C491FFC10B}" dt="2026-08-29T03:35:35.881" v="37510" actId="1076"/>
          <ac:picMkLst>
            <pc:docMk/>
            <pc:sldMk cId="3126412344" sldId="467"/>
            <ac:picMk id="23" creationId="{29D9750D-8D3C-2F17-65E0-56C88A645119}"/>
          </ac:picMkLst>
        </pc:picChg>
        <pc:cxnChg chg="del">
          <ac:chgData name="Shaibal Saha" userId="b190d146-612a-4436-b916-d10121b0f341" providerId="ADAL" clId="{55C09FD3-CE10-483B-8F02-77C491FFC10B}" dt="2026-08-29T03:37:29.283" v="37525" actId="478"/>
          <ac:cxnSpMkLst>
            <pc:docMk/>
            <pc:sldMk cId="3126412344" sldId="467"/>
            <ac:cxnSpMk id="32" creationId="{F5802572-40E4-1091-4D5A-05AB1071427B}"/>
          </ac:cxnSpMkLst>
        </pc:cxnChg>
        <pc:cxnChg chg="del">
          <ac:chgData name="Shaibal Saha" userId="b190d146-612a-4436-b916-d10121b0f341" providerId="ADAL" clId="{55C09FD3-CE10-483B-8F02-77C491FFC10B}" dt="2026-08-29T03:37:27.653" v="37524" actId="478"/>
          <ac:cxnSpMkLst>
            <pc:docMk/>
            <pc:sldMk cId="3126412344" sldId="467"/>
            <ac:cxnSpMk id="41" creationId="{439B079F-4076-5D8E-6089-ECB0CFE6CA56}"/>
          </ac:cxnSpMkLst>
        </pc:cxnChg>
      </pc:sldChg>
      <pc:sldChg chg="addSp delSp modSp add mod">
        <pc:chgData name="Shaibal Saha" userId="b190d146-612a-4436-b916-d10121b0f341" providerId="ADAL" clId="{55C09FD3-CE10-483B-8F02-77C491FFC10B}" dt="2026-08-30T20:03:47.228" v="37649" actId="1582"/>
        <pc:sldMkLst>
          <pc:docMk/>
          <pc:sldMk cId="259228389" sldId="468"/>
        </pc:sldMkLst>
        <pc:spChg chg="add mod">
          <ac:chgData name="Shaibal Saha" userId="b190d146-612a-4436-b916-d10121b0f341" providerId="ADAL" clId="{55C09FD3-CE10-483B-8F02-77C491FFC10B}" dt="2026-08-29T03:41:41.925" v="37608" actId="1076"/>
          <ac:spMkLst>
            <pc:docMk/>
            <pc:sldMk cId="259228389" sldId="468"/>
            <ac:spMk id="3" creationId="{F30AFE9C-8760-8C9C-5B11-73D821667DC2}"/>
          </ac:spMkLst>
        </pc:spChg>
        <pc:spChg chg="mod">
          <ac:chgData name="Shaibal Saha" userId="b190d146-612a-4436-b916-d10121b0f341" providerId="ADAL" clId="{55C09FD3-CE10-483B-8F02-77C491FFC10B}" dt="2026-08-30T20:03:47.228" v="37649" actId="1582"/>
          <ac:spMkLst>
            <pc:docMk/>
            <pc:sldMk cId="259228389" sldId="468"/>
            <ac:spMk id="4" creationId="{850B7A37-8248-884B-5956-6681E9DBD071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5" creationId="{7BEE201A-899D-D68F-5EEE-473DF23A7B7C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6" creationId="{7966B7B0-AE4D-5B9E-3B69-9DE28203EFA1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8" creationId="{4D7EC217-069B-B697-0B5A-166BCD7D6D43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9" creationId="{939F838B-E486-0FC2-7B4D-5930D98C587F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4" creationId="{C2399A5D-B033-9959-BDD3-0E012721F4EC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5" creationId="{EBCD9DD9-3C89-3070-E343-672DBD16A18B}"/>
          </ac:spMkLst>
        </pc:spChg>
        <pc:spChg chg="mod">
          <ac:chgData name="Shaibal Saha" userId="b190d146-612a-4436-b916-d10121b0f341" providerId="ADAL" clId="{55C09FD3-CE10-483B-8F02-77C491FFC10B}" dt="2026-08-29T03:41:55.267" v="37609"/>
          <ac:spMkLst>
            <pc:docMk/>
            <pc:sldMk cId="259228389" sldId="468"/>
            <ac:spMk id="18" creationId="{3F75E5CD-B84B-EB7E-A4C1-A43971BBDF15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9" creationId="{5A5F07E1-8643-9106-6C52-C010CB1042CB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0" creationId="{AD6E1708-D659-069E-18C6-49016A0F77B2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1" creationId="{171AA210-172C-A1AB-3F91-A6520B976468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3" creationId="{C9B624FB-34A5-356D-A9BE-99E17A8AE5D7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25" creationId="{429936F2-45BD-9578-73A4-EE135B9F412B}"/>
          </ac:spMkLst>
        </pc:spChg>
        <pc:spChg chg="mod">
          <ac:chgData name="Shaibal Saha" userId="b190d146-612a-4436-b916-d10121b0f341" providerId="ADAL" clId="{55C09FD3-CE10-483B-8F02-77C491FFC10B}" dt="2026-08-30T20:03:29.910" v="37646" actId="255"/>
          <ac:spMkLst>
            <pc:docMk/>
            <pc:sldMk cId="259228389" sldId="468"/>
            <ac:spMk id="28" creationId="{AFC6DE0B-3AC0-D1F6-F01E-172D14A46035}"/>
          </ac:spMkLst>
        </pc:spChg>
        <pc:spChg chg="mod">
          <ac:chgData name="Shaibal Saha" userId="b190d146-612a-4436-b916-d10121b0f341" providerId="ADAL" clId="{55C09FD3-CE10-483B-8F02-77C491FFC10B}" dt="2026-08-29T03:41:34.002" v="37606" actId="1076"/>
          <ac:spMkLst>
            <pc:docMk/>
            <pc:sldMk cId="259228389" sldId="468"/>
            <ac:spMk id="29" creationId="{99B64212-66CF-0530-03EF-D07A097F9908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0" creationId="{7F165B4A-882C-91C1-1EED-2958FBFB187E}"/>
          </ac:spMkLst>
        </pc:spChg>
        <pc:spChg chg="add mod">
          <ac:chgData name="Shaibal Saha" userId="b190d146-612a-4436-b916-d10121b0f341" providerId="ADAL" clId="{55C09FD3-CE10-483B-8F02-77C491FFC10B}" dt="2026-08-30T20:03:47.228" v="37649" actId="1582"/>
          <ac:spMkLst>
            <pc:docMk/>
            <pc:sldMk cId="259228389" sldId="468"/>
            <ac:spMk id="31" creationId="{9E7203C6-FF67-B3D3-89DC-C819BFBBF512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2" creationId="{5E3F8AB6-513F-6ED0-DBDA-95D2C562CFAF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4" creationId="{2F6EF88C-7CE7-72B2-8212-07CA4638F65C}"/>
          </ac:spMkLst>
        </pc:spChg>
        <pc:spChg chg="add mod">
          <ac:chgData name="Shaibal Saha" userId="b190d146-612a-4436-b916-d10121b0f341" providerId="ADAL" clId="{55C09FD3-CE10-483B-8F02-77C491FFC10B}" dt="2026-08-30T20:03:47.228" v="37649" actId="1582"/>
          <ac:spMkLst>
            <pc:docMk/>
            <pc:sldMk cId="259228389" sldId="468"/>
            <ac:spMk id="35" creationId="{97180D01-DACD-55CB-1755-55D9E85F25CD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8" creationId="{7EE4B4BF-8746-C663-3A1E-C7F4A8CFAA70}"/>
          </ac:spMkLst>
        </pc:spChg>
        <pc:spChg chg="mod">
          <ac:chgData name="Shaibal Saha" userId="b190d146-612a-4436-b916-d10121b0f341" providerId="ADAL" clId="{55C09FD3-CE10-483B-8F02-77C491FFC10B}" dt="2026-08-30T20:03:47.228" v="37649" actId="1582"/>
          <ac:spMkLst>
            <pc:docMk/>
            <pc:sldMk cId="259228389" sldId="468"/>
            <ac:spMk id="39" creationId="{B4E0FC98-E33F-DC00-B964-BD7818E8F316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40" creationId="{636F0335-6899-231A-3E2B-12209D30A350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42" creationId="{9BB94107-D189-7AC4-1F24-C2E04B7AE064}"/>
          </ac:spMkLst>
        </pc:spChg>
        <pc:spChg chg="mod">
          <ac:chgData name="Shaibal Saha" userId="b190d146-612a-4436-b916-d10121b0f341" providerId="ADAL" clId="{55C09FD3-CE10-483B-8F02-77C491FFC10B}" dt="2026-08-29T03:41:22.846" v="37604" actId="20577"/>
          <ac:spMkLst>
            <pc:docMk/>
            <pc:sldMk cId="259228389" sldId="468"/>
            <ac:spMk id="178" creationId="{C52AA520-1DFC-DFB2-EC4E-58FD6CE83005}"/>
          </ac:spMkLst>
        </pc:spChg>
        <pc:picChg chg="mod">
          <ac:chgData name="Shaibal Saha" userId="b190d146-612a-4436-b916-d10121b0f341" providerId="ADAL" clId="{55C09FD3-CE10-483B-8F02-77C491FFC10B}" dt="2026-08-29T03:41:12.166" v="37595" actId="1076"/>
          <ac:picMkLst>
            <pc:docMk/>
            <pc:sldMk cId="259228389" sldId="468"/>
            <ac:picMk id="26" creationId="{3D59470C-BAA6-12A0-EC86-4E9AF7543369}"/>
          </ac:picMkLst>
        </pc:picChg>
      </pc:sldChg>
      <pc:sldChg chg="modSp add del mod">
        <pc:chgData name="Shaibal Saha" userId="b190d146-612a-4436-b916-d10121b0f341" providerId="ADAL" clId="{55C09FD3-CE10-483B-8F02-77C491FFC10B}" dt="2026-08-29T03:40:31.844" v="37587" actId="47"/>
        <pc:sldMkLst>
          <pc:docMk/>
          <pc:sldMk cId="3349050716" sldId="468"/>
        </pc:sldMkLst>
        <pc:spChg chg="mod">
          <ac:chgData name="Shaibal Saha" userId="b190d146-612a-4436-b916-d10121b0f341" providerId="ADAL" clId="{55C09FD3-CE10-483B-8F02-77C491FFC10B}" dt="2026-08-29T03:39:12.601" v="37586"/>
          <ac:spMkLst>
            <pc:docMk/>
            <pc:sldMk cId="3349050716" sldId="468"/>
            <ac:spMk id="18" creationId="{0D1E9D8A-8E9A-EE28-A899-C2A13DA07A78}"/>
          </ac:spMkLst>
        </pc:spChg>
        <pc:spChg chg="mod">
          <ac:chgData name="Shaibal Saha" userId="b190d146-612a-4436-b916-d10121b0f341" providerId="ADAL" clId="{55C09FD3-CE10-483B-8F02-77C491FFC10B}" dt="2026-08-29T03:38:38.466" v="37569"/>
          <ac:spMkLst>
            <pc:docMk/>
            <pc:sldMk cId="3349050716" sldId="468"/>
            <ac:spMk id="26" creationId="{BADBF879-84C3-2B3D-B5ED-8C2081E553BC}"/>
          </ac:spMkLst>
        </pc:spChg>
        <pc:spChg chg="mod">
          <ac:chgData name="Shaibal Saha" userId="b190d146-612a-4436-b916-d10121b0f341" providerId="ADAL" clId="{55C09FD3-CE10-483B-8F02-77C491FFC10B}" dt="2026-08-29T03:39:02.905" v="37577" actId="20577"/>
          <ac:spMkLst>
            <pc:docMk/>
            <pc:sldMk cId="3349050716" sldId="468"/>
            <ac:spMk id="46" creationId="{DBA67DC4-2155-F733-D188-4FF187D4CEA2}"/>
          </ac:spMkLst>
        </pc:spChg>
        <pc:spChg chg="mod">
          <ac:chgData name="Shaibal Saha" userId="b190d146-612a-4436-b916-d10121b0f341" providerId="ADAL" clId="{55C09FD3-CE10-483B-8F02-77C491FFC10B}" dt="2026-08-29T03:39:06.164" v="37585" actId="20577"/>
          <ac:spMkLst>
            <pc:docMk/>
            <pc:sldMk cId="3349050716" sldId="468"/>
            <ac:spMk id="178" creationId="{98C166FE-E3A3-7123-BED2-ACC28A7D2F4B}"/>
          </ac:spMkLst>
        </pc:spChg>
      </pc:sldChg>
      <pc:sldMasterChg chg="modSp mod delSldLayout modSldLayout">
        <pc:chgData name="Shaibal Saha" userId="b190d146-612a-4436-b916-d10121b0f341" providerId="ADAL" clId="{55C09FD3-CE10-483B-8F02-77C491FFC10B}" dt="2026-08-21T16:36:11.908" v="25955"/>
        <pc:sldMasterMkLst>
          <pc:docMk/>
          <pc:sldMasterMk cId="0" sldId="2147483648"/>
        </pc:sldMasterMkLst>
        <pc:spChg chg="mod">
          <ac:chgData name="Shaibal Saha" userId="b190d146-612a-4436-b916-d10121b0f341" providerId="ADAL" clId="{55C09FD3-CE10-483B-8F02-77C491FFC10B}" dt="2026-08-21T16:36:11.908" v="25955"/>
          <ac:spMkLst>
            <pc:docMk/>
            <pc:sldMasterMk cId="0" sldId="2147483648"/>
            <ac:spMk id="4" creationId="{00000000-0000-0000-0000-000000000000}"/>
          </ac:spMkLst>
        </pc:spChg>
        <pc:sldLayoutChg chg="addSp delSp modSp mod">
          <pc:chgData name="Shaibal Saha" userId="b190d146-612a-4436-b916-d10121b0f341" providerId="ADAL" clId="{55C09FD3-CE10-483B-8F02-77C491FFC10B}" dt="2026-08-21T16:35:36.746" v="25927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new mod addSldLayout">
        <pc:chgData name="Shaibal Saha" userId="b190d146-612a-4436-b916-d10121b0f341" providerId="ADAL" clId="{55C09FD3-CE10-483B-8F02-77C491FFC10B}" dt="2026-08-22T02:40:30.629" v="26884" actId="6938"/>
        <pc:sldMasterMkLst>
          <pc:docMk/>
          <pc:sldMasterMk cId="4063235986" sldId="2147483666"/>
        </pc:sldMasterMkLst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902442470" sldId="2147483667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9421156" sldId="2147483668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3304859840" sldId="2147483669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754823311" sldId="2147483670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00990199" sldId="2147483671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051410898" sldId="2147483672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59014582" sldId="2147483673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47534224" sldId="2147483674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049652576" sldId="2147483675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77868650" sldId="2147483676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78268899" sldId="21474836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357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DAD39-9964-C318-7F05-9962FC246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0F8DC-C534-0513-8335-F3DE5FDE6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AA82A4-2ADC-20E6-5DFF-BB3992D04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1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13A47-3B89-6373-685D-9FF8FD40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06B137-A3BD-31F1-9D39-C6E0E91D84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47DCA-0F2A-9E8C-3C05-FB8409A12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71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003CE-DCAD-4C33-1BCE-E2B5333C9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B81097-63D4-56BD-C7CD-E347919A1B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767C93-3E5A-59B5-7F6F-474FFFF6D5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920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83EE5-926D-F333-AFC1-9FAE3D597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2E8B96-3F31-5479-148A-86666FB645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F4081C-5948-3DB8-ACF5-95029CD8BB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594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970D8-46A1-A910-E8B8-7B3DC71B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D513DB-C043-42D0-C9A4-5D3CF77E9E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FA1E60-8864-332C-E7C3-26F875AB68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653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1887B-FD91-F41C-C550-2FAC682CB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F5C815-9889-0193-3A5B-B892206E0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7320D8-BA0D-9410-E20E-1EDFF9FB0A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954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474A4-0D8D-26E2-65E2-E0980F20B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9A976A-6C53-F0C7-E644-A274B80331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D58670-B860-4EB3-1E83-07954CE38E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068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E1C2B-F32C-C802-1D67-DDB02E348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528B3A-6679-64AC-4DA3-ECD78B7997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A1486F-84CA-0ABD-F1F4-C155553994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8221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16AD8-EB38-BD02-3217-B17985E97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169C1E-7861-333B-60D1-1D177022B2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A15E53-282C-2941-C409-BC359EEFDE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0327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848F6-CD6F-A937-0265-E396C2640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348E1D-8365-D138-A463-4C4827CC50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8D8175-9DB3-7FDE-8773-9EA5B8D913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2228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C510E-FC34-B27E-9E4E-4F638F09E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DA3286-F6AC-6422-E5E9-9AB8C2B172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5D6588-BFBB-3702-1FA5-74A945B490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726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8779D-77F8-1629-DC91-C69908024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8A6433-80B2-6BF5-60A6-16C88E9E31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247BB3-CBE1-60E1-EC90-65BA7F50D4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4844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E8C1-7722-1F81-9293-D36FC4D51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AD7018-5DE1-60B5-7E21-73772A87D4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939E00-CC18-5DA3-D6B5-07C94FE2F0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3183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3DC2E-2490-DAFD-52D9-054BBE0F5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AC46A6-F3A6-7EBD-99EE-FF1DE49F16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C5A638-9B4E-B6CE-89AD-70CA8C0530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2313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C6E5B-B428-2517-4ACD-A79E9561D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CBE685-1D51-A536-F0BA-2C58678F3E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B6243E-AD83-69F9-FF27-A25D8C9CE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0002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10BB-AD9B-256C-ADEC-D610B7AA8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B19846-84D5-914A-06D0-B25EAE83C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9A556-2EA3-1976-43A9-26E0BAFE8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7843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A4241-79B8-F81D-4A3E-18FE53DC0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7AB444-FF8D-0655-ADC0-A9ECDAFD0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CCA1DA-7E60-3C98-EC5D-AD6926297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3787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7069E-9B71-33E4-CCAD-29DDA33A3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BC804B-03F0-E2B0-0AFB-CD0E6E24E4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039CEB-4F69-0BDC-25A0-28548AD1F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3537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E800E-E077-DC53-4C3C-EE9BBEF10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ED2C4-9003-E7E8-9462-4E4F72F7B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DE6E92-6679-74DD-FA2B-336F64937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6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>
                <a:solidFill>
                  <a:srgbClr val="867046"/>
                </a:solidFill>
              </a:defRPr>
            </a:lvl1pPr>
          </a:lstStyle>
          <a:p>
            <a:r>
              <a:t>Presentation Title</a:t>
            </a:r>
          </a:p>
        </p:txBody>
      </p:sp>
      <p:pic>
        <p:nvPicPr>
          <p:cNvPr id="15" name="oakland_university_logo-freelogovectors.png" descr="oakland_university_logo-freelogovecto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34" y="203204"/>
            <a:ext cx="1320289" cy="126574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uturistic, curved, white structure"/>
          <p:cNvSpPr>
            <a:spLocks noGrp="1"/>
          </p:cNvSpPr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Presentation Title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lose-up of a curved, white, layered pattern"/>
          <p:cNvSpPr>
            <a:spLocks noGrp="1"/>
          </p:cNvSpPr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lose-up of the edge of white curved stone"/>
          <p:cNvSpPr>
            <a:spLocks noGrp="1"/>
          </p:cNvSpPr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6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74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8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10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2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9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z="5500" spc="-5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Attribution</a:t>
            </a:r>
          </a:p>
        </p:txBody>
      </p:sp>
      <p:sp>
        <p:nvSpPr>
          <p:cNvPr id="13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lose-up of a curved, white, layered pattern"/>
          <p:cNvSpPr>
            <a:spLocks noGrp="1"/>
          </p:cNvSpPr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Close-up of a layered pattern of gray stone"/>
          <p:cNvSpPr>
            <a:spLocks noGrp="1"/>
          </p:cNvSpPr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Close-up of a white ribbed pattern"/>
          <p:cNvSpPr>
            <a:spLocks noGrp="1"/>
          </p:cNvSpPr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Angular, futuristic, white corridor with shadows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1CCB5-CC9F-9871-2925-F011C1843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5"/>
            <a:ext cx="18288000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0C572-9A6C-7FBF-7E8C-67119009E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5"/>
            <a:ext cx="18288000" cy="33115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837F-0E9F-9C03-D058-EFF0EE1EA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E7E23-F69E-4221-BC04-F643E728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C16F9-18DC-5153-1E9B-1A0079225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42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2A8B3-5D3F-CCD4-B47C-83CB3BDC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3C2D5-D904-D90A-A6FD-6235A4A21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C823D-32BE-16DB-3FF9-DAA8F3098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99CCB-40DB-C8E2-D48A-8D77BDCC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A179E-F059-6A2C-4DE2-1F3E412B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1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8702-EC8A-713A-1AA1-526C55BE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51ED0-4F9E-4E1E-7E7B-53A3B5B24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6E020-F880-094C-AE75-5EEC0358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BF3AA-EF64-2FBE-1D26-CF47D71EF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91AE8-0D20-8F08-B0DA-6573A1CAD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59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2BE6-D5A5-C04D-D208-73D2BF7AE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18F66-2FF4-FF9A-B437-2234F0B71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3AD4F-9CA1-9291-EFCF-DA15CA694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82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C9141-BA46-D58E-CB82-1FA69770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B4C14-7949-4192-FF52-80C3E8E9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1F798-8C30-A11B-4755-044E5742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23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C50E1-D13C-7C13-B1C6-5538E2B7B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1200" cy="2651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A0F64-D7A9-DCC7-50A9-5CD2C83B1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55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57095-8D80-6693-AE48-D0BFBB1EB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55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7A4F7-71AF-5564-238E-5D980A6A3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5"/>
            <a:ext cx="103663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21E6D-0A66-02C3-D2BE-00CA69D599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A9F777-1650-2066-DFD0-B1555F4D6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362B02-C575-5D97-2D52-FD6E8170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30983C-04A9-22BA-8FE9-16591AA0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90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89EF-DB66-C5DE-2BA6-01506B6D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73764-6388-586E-913E-9524A97FB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92DE8-817C-D72D-E4EE-0C774FEE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1DAF7-8459-B199-6B9E-DC3B58B3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10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E93033-0363-BE7A-2B73-10C63B5FC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139373-EE12-29ED-67D4-7837E6A7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31390-E244-224E-091B-AE8B71248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14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97C1-74CE-690C-380E-44344EEF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CA4CD-B5E6-45A4-FADD-B0A51AA4D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C42DD-E146-AB77-7DE8-0F9F2F181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A71B0-AE20-29D5-CD58-1D3C262AE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CE5FE-BCEB-06AD-3C62-AD65964BC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C0C75-28C3-CB95-338C-73F6983C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34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A943E-F675-9DAE-75C1-3D461361B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77ED8D-55D5-7CA4-4A90-2016AFB259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5F6BE-9289-C028-900D-4DA24E75D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8FED-5C7F-340E-631D-FDCACF0F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03A84-31F7-5869-7345-E29B7855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1D9C6-1459-902C-F88A-B98488B5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52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8F73D-5ED1-1289-6FF6-5EBB82475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0DB0F-7746-A52A-6E5E-9FF97E451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DA0D0-55EC-DEAE-E1C9-47D557C28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10D1D-8025-06C8-CF65-38DC89F3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54EA8-4AA4-1BF3-04B6-C1C5A1104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68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56964-2375-80C2-BD0A-1FCE9D43F1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C087D5-8704-AD00-FAE8-1C29D7DA3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1000" cy="1162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62D1F-9056-B05F-DF80-3F74D95AB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32751-CBC5-2814-A81D-4984D85D6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405C2-75CB-ECDA-4372-E7AC39454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6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Edge Intelligence Systems Lab"/>
          <p:cNvSpPr/>
          <p:nvPr/>
        </p:nvSpPr>
        <p:spPr>
          <a:xfrm>
            <a:off x="-47434" y="12963690"/>
            <a:ext cx="24478868" cy="78184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3200"/>
            </a:lvl1pPr>
          </a:lstStyle>
          <a:p>
            <a:r>
              <a:rPr lang="en-US" dirty="0"/>
              <a:t>Edge Computing: Systems and Applications</a:t>
            </a:r>
            <a:endParaRPr dirty="0"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transition spd="med"/>
  <p:hf hdr="0" ftr="0" dt="0"/>
  <p:txStyles>
    <p:titleStyle>
      <a:lvl1pPr marL="0" marR="0" indent="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1pPr>
      <a:lvl2pPr marL="0" marR="0" indent="457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2pPr>
      <a:lvl3pPr marL="0" marR="0" indent="914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3pPr>
      <a:lvl4pPr marL="0" marR="0" indent="1371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4pPr>
      <a:lvl5pPr marL="0" marR="0" indent="18288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5pPr>
      <a:lvl6pPr marL="0" marR="0" indent="22860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6pPr>
      <a:lvl7pPr marL="0" marR="0" indent="2743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7pPr>
      <a:lvl8pPr marL="0" marR="0" indent="3200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8pPr>
      <a:lvl9pPr marL="0" marR="0" indent="3657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9pPr>
    </p:titleStyle>
    <p:bodyStyle>
      <a:lvl1pPr marL="457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1pPr>
      <a:lvl2pPr marL="914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2pPr>
      <a:lvl3pPr marL="1371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3pPr>
      <a:lvl4pPr marL="1828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4pPr>
      <a:lvl5pPr marL="22860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5pPr>
      <a:lvl6pPr marL="2743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6pPr>
      <a:lvl7pPr marL="3200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7pPr>
      <a:lvl8pPr marL="3657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8pPr>
      <a:lvl9pPr marL="4114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224E5F-6D6A-3929-B854-896AB9BB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120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DA807-F367-25E1-2299-12571548D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639B7-5390-16D1-135E-CB68D2AFB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37A3-69F3-5AFE-0F65-C499399A2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261DA-1A6E-6ABD-1E13-39EE68643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3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hyperlink" Target="http://reports-archive.adm.cs.cmu.edu/anon/2015/abstracts/15-123.html" TargetMode="External"/><Relationship Id="rId4" Type="http://schemas.microsoft.com/office/2007/relationships/hdphoto" Target="../media/hdphoto1.wdp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s://ieeexplore.ieee.org/document/7774705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s://ieeexplore.ieee.org/stamp/stamp.jsp?arnumber=7774704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microsoft.com/office/2007/relationships/hdphoto" Target="../media/hdphoto2.wdp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16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11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44.png"/><Relationship Id="rId4" Type="http://schemas.openxmlformats.org/officeDocument/2006/relationships/image" Target="../media/image27.png"/><Relationship Id="rId9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hyperlink" Target="https://github.com/Cloudslab/iFogSim" TargetMode="External"/><Relationship Id="rId10" Type="http://schemas.openxmlformats.org/officeDocument/2006/relationships/image" Target="../media/image47.png"/><Relationship Id="rId4" Type="http://schemas.openxmlformats.org/officeDocument/2006/relationships/hyperlink" Target="https://github.com/Cloudslab/cloudsim" TargetMode="External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uthor and Date"/>
          <p:cNvSpPr txBox="1">
            <a:spLocks noGrp="1"/>
          </p:cNvSpPr>
          <p:nvPr>
            <p:ph type="body" idx="21"/>
          </p:nvPr>
        </p:nvSpPr>
        <p:spPr>
          <a:xfrm>
            <a:off x="222250" y="11672425"/>
            <a:ext cx="21971000" cy="114807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lbert Sans"/>
                <a:cs typeface="Arial" panose="020B0604020202020204" pitchFamily="34" charset="0"/>
                <a:sym typeface="Albert Sans"/>
              </a:rPr>
              <a:t>Topic: Programmability </a:t>
            </a:r>
            <a:r>
              <a:rPr lang="en-US" sz="32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lbert Sans"/>
                <a:cs typeface="Arial" panose="020B0604020202020204" pitchFamily="34" charset="0"/>
                <a:sym typeface="Albert Sans"/>
              </a:rPr>
              <a:t>| Naming </a:t>
            </a: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lbert Sans"/>
                <a:cs typeface="Arial" panose="020B0604020202020204" pitchFamily="34" charset="0"/>
                <a:sym typeface="Albert Sans"/>
              </a:rPr>
              <a:t>&amp; Data | Resources | Metrics</a:t>
            </a:r>
          </a:p>
        </p:txBody>
      </p:sp>
      <p:sp>
        <p:nvSpPr>
          <p:cNvPr id="174" name="Presentation Subtitle"/>
          <p:cNvSpPr txBox="1">
            <a:spLocks noGrp="1"/>
          </p:cNvSpPr>
          <p:nvPr>
            <p:ph type="subTitle" sz="quarter" idx="1"/>
          </p:nvPr>
        </p:nvSpPr>
        <p:spPr>
          <a:xfrm>
            <a:off x="722889" y="6239686"/>
            <a:ext cx="21971000" cy="2006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rPr lang="en-US" sz="45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 5</a:t>
            </a:r>
          </a:p>
        </p:txBody>
      </p:sp>
      <p:sp>
        <p:nvSpPr>
          <p:cNvPr id="175" name="Presentation Title"/>
          <p:cNvSpPr txBox="1">
            <a:spLocks noGrp="1"/>
          </p:cNvSpPr>
          <p:nvPr>
            <p:ph type="ctrTitle"/>
          </p:nvPr>
        </p:nvSpPr>
        <p:spPr>
          <a:xfrm>
            <a:off x="1797963" y="2649565"/>
            <a:ext cx="21241789" cy="28201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Challenges in </a:t>
            </a:r>
            <a:r>
              <a:rPr lang="en-US" sz="7000">
                <a:latin typeface="Arial" panose="020B0604020202020204" pitchFamily="34" charset="0"/>
                <a:cs typeface="Arial" panose="020B0604020202020204" pitchFamily="34" charset="0"/>
              </a:rPr>
              <a:t>Edge Computing I: </a:t>
            </a:r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Programmability, Naming &amp; Resource Optimization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BCFA5-EE15-952B-30FD-634E581CAB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8277C-E28C-D183-B098-179E75142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0023A3A-8D7A-32AE-6AF0-FE0B069966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7B202B-07C5-B695-5A1B-5AE317B9FF8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7D6EB0-9678-59A3-6E03-B0F42633F49A}"/>
              </a:ext>
            </a:extLst>
          </p:cNvPr>
          <p:cNvSpPr txBox="1"/>
          <p:nvPr/>
        </p:nvSpPr>
        <p:spPr>
          <a:xfrm>
            <a:off x="720969" y="1612134"/>
            <a:ext cx="4387420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Programmability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0ECAA8-8226-E03B-F816-BA24C094C46A}"/>
              </a:ext>
            </a:extLst>
          </p:cNvPr>
          <p:cNvSpPr txBox="1"/>
          <p:nvPr/>
        </p:nvSpPr>
        <p:spPr>
          <a:xfrm>
            <a:off x="1336914" y="2888780"/>
            <a:ext cx="6671698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Firework, OpenStack++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FocusStack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SpanEdge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Partitioning: PDG, static/dynamic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9C5D19-4F38-4635-B170-566481033841}"/>
              </a:ext>
            </a:extLst>
          </p:cNvPr>
          <p:cNvSpPr txBox="1"/>
          <p:nvPr/>
        </p:nvSpPr>
        <p:spPr>
          <a:xfrm>
            <a:off x="864159" y="6118240"/>
            <a:ext cx="4158190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Naming &amp; Data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2177BB-5537-912C-0BB7-20092AB13451}"/>
              </a:ext>
            </a:extLst>
          </p:cNvPr>
          <p:cNvSpPr txBox="1"/>
          <p:nvPr/>
        </p:nvSpPr>
        <p:spPr>
          <a:xfrm>
            <a:off x="1489776" y="7350657"/>
            <a:ext cx="755655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DNS limits at the edge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NDN &amp; </a:t>
            </a:r>
            <a:r>
              <a:rPr lang="en-US" sz="3200" dirty="0" err="1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MobilityFirst</a:t>
            </a:r>
            <a:endParaRPr lang="en-US" sz="3200" dirty="0">
              <a:solidFill>
                <a:srgbClr val="55606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err="1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edgeOS</a:t>
            </a: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naming + data abstraction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701C72-EDFA-36BB-B648-18AC6314D9D3}"/>
              </a:ext>
            </a:extLst>
          </p:cNvPr>
          <p:cNvSpPr txBox="1"/>
          <p:nvPr/>
        </p:nvSpPr>
        <p:spPr>
          <a:xfrm>
            <a:off x="9571090" y="1755427"/>
            <a:ext cx="5241820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Resource Allocation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2A0E34-7015-9A54-8B8E-F1B65190FD9B}"/>
              </a:ext>
            </a:extLst>
          </p:cNvPr>
          <p:cNvSpPr txBox="1"/>
          <p:nvPr/>
        </p:nvSpPr>
        <p:spPr>
          <a:xfrm>
            <a:off x="10321367" y="2898971"/>
            <a:ext cx="448199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Scheduling strategies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offloading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Load balancing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2B96B7-AD8E-E9A3-504F-389DC46ECAD3}"/>
              </a:ext>
            </a:extLst>
          </p:cNvPr>
          <p:cNvSpPr txBox="1"/>
          <p:nvPr/>
        </p:nvSpPr>
        <p:spPr>
          <a:xfrm>
            <a:off x="17072793" y="1796247"/>
            <a:ext cx="6132402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Summary &amp; Practice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A4F83A-D2D9-F909-82F1-7A71B1382FE6}"/>
              </a:ext>
            </a:extLst>
          </p:cNvPr>
          <p:cNvSpPr txBox="1"/>
          <p:nvPr/>
        </p:nvSpPr>
        <p:spPr>
          <a:xfrm>
            <a:off x="9571090" y="6207113"/>
            <a:ext cx="5328382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Optimization Metrics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5D064-3F67-D7D3-E31F-C446E28839EE}"/>
              </a:ext>
            </a:extLst>
          </p:cNvPr>
          <p:cNvSpPr txBox="1"/>
          <p:nvPr/>
        </p:nvSpPr>
        <p:spPr>
          <a:xfrm>
            <a:off x="10321367" y="7350657"/>
            <a:ext cx="755655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Latency &amp; bandwidth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Energy consumption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Cost trade-offs</a:t>
            </a:r>
          </a:p>
        </p:txBody>
      </p:sp>
    </p:spTree>
    <p:extLst>
      <p:ext uri="{BB962C8B-B14F-4D97-AF65-F5344CB8AC3E}">
        <p14:creationId xmlns:p14="http://schemas.microsoft.com/office/powerpoint/2010/main" val="230917020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D3475-A9CD-5CD4-163B-2AC042B72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495E7C0-F009-937B-9758-690E9421D2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Programmability: Challenge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A7EE06-C9AD-209B-BFE3-625B0ACB07A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53062B11-D518-1984-E8B8-C4953F8C8F78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612134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edge is hard to program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26134D42-7CD3-79AF-6140-F16301F0EC7F}"/>
              </a:ext>
            </a:extLst>
          </p:cNvPr>
          <p:cNvSpPr/>
          <p:nvPr/>
        </p:nvSpPr>
        <p:spPr>
          <a:xfrm>
            <a:off x="694750" y="2972181"/>
            <a:ext cx="9904826" cy="8229600"/>
          </a:xfrm>
          <a:prstGeom prst="roundRect">
            <a:avLst>
              <a:gd name="adj" fmla="val 222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3">
            <a:extLst>
              <a:ext uri="{FF2B5EF4-FFF2-40B4-BE49-F238E27FC236}">
                <a16:creationId xmlns:a16="http://schemas.microsoft.com/office/drawing/2014/main" id="{9D1C60BE-91CD-034E-6F0B-02581CC3E1EB}"/>
              </a:ext>
            </a:extLst>
          </p:cNvPr>
          <p:cNvSpPr/>
          <p:nvPr/>
        </p:nvSpPr>
        <p:spPr>
          <a:xfrm>
            <a:off x="1279966" y="3520821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0">
            <a:extLst>
              <a:ext uri="{FF2B5EF4-FFF2-40B4-BE49-F238E27FC236}">
                <a16:creationId xmlns:a16="http://schemas.microsoft.com/office/drawing/2014/main" id="{77E64ED6-9314-85B2-DD6D-5A92E8E2A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932" y="3937787"/>
            <a:ext cx="903427" cy="903427"/>
          </a:xfrm>
          <a:prstGeom prst="rect">
            <a:avLst/>
          </a:prstGeom>
        </p:spPr>
      </p:pic>
      <p:sp>
        <p:nvSpPr>
          <p:cNvPr id="20" name="Text 4">
            <a:extLst>
              <a:ext uri="{FF2B5EF4-FFF2-40B4-BE49-F238E27FC236}">
                <a16:creationId xmlns:a16="http://schemas.microsoft.com/office/drawing/2014/main" id="{F415C224-9332-69F3-F560-62B1160814BF}"/>
              </a:ext>
            </a:extLst>
          </p:cNvPr>
          <p:cNvSpPr txBox="1"/>
          <p:nvPr/>
        </p:nvSpPr>
        <p:spPr>
          <a:xfrm>
            <a:off x="3346510" y="3520821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Cloud model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5">
            <a:extLst>
              <a:ext uri="{FF2B5EF4-FFF2-40B4-BE49-F238E27FC236}">
                <a16:creationId xmlns:a16="http://schemas.microsoft.com/office/drawing/2014/main" id="{FFC028E1-681B-3019-A5AB-22518FF04997}"/>
              </a:ext>
            </a:extLst>
          </p:cNvPr>
          <p:cNvSpPr txBox="1"/>
          <p:nvPr/>
        </p:nvSpPr>
        <p:spPr>
          <a:xfrm>
            <a:off x="3346510" y="4471797"/>
            <a:ext cx="7863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Infrastructure is transparent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02AF7988-8DBC-24B2-18F0-7B2E2275BE4A}"/>
              </a:ext>
            </a:extLst>
          </p:cNvPr>
          <p:cNvSpPr txBox="1"/>
          <p:nvPr/>
        </p:nvSpPr>
        <p:spPr>
          <a:xfrm>
            <a:off x="1696932" y="5961157"/>
            <a:ext cx="8025566" cy="44891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Write once, deploy to the cloud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One homogeneous target platform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Provider maintains the servers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User need not know the internals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7">
            <a:extLst>
              <a:ext uri="{FF2B5EF4-FFF2-40B4-BE49-F238E27FC236}">
                <a16:creationId xmlns:a16="http://schemas.microsoft.com/office/drawing/2014/main" id="{8EF8B179-632E-4040-0C03-137F76487EA5}"/>
              </a:ext>
            </a:extLst>
          </p:cNvPr>
          <p:cNvSpPr/>
          <p:nvPr/>
        </p:nvSpPr>
        <p:spPr>
          <a:xfrm>
            <a:off x="11667550" y="2972181"/>
            <a:ext cx="9904826" cy="8229600"/>
          </a:xfrm>
          <a:prstGeom prst="roundRect">
            <a:avLst>
              <a:gd name="adj" fmla="val 222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8">
            <a:extLst>
              <a:ext uri="{FF2B5EF4-FFF2-40B4-BE49-F238E27FC236}">
                <a16:creationId xmlns:a16="http://schemas.microsoft.com/office/drawing/2014/main" id="{A58123F8-263D-6C44-74DA-4EB8097B7CE6}"/>
              </a:ext>
            </a:extLst>
          </p:cNvPr>
          <p:cNvSpPr/>
          <p:nvPr/>
        </p:nvSpPr>
        <p:spPr>
          <a:xfrm>
            <a:off x="12252766" y="3520821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1">
            <a:extLst>
              <a:ext uri="{FF2B5EF4-FFF2-40B4-BE49-F238E27FC236}">
                <a16:creationId xmlns:a16="http://schemas.microsoft.com/office/drawing/2014/main" id="{B44EDE9D-5AE4-122A-452D-35BBC80CB4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9732" y="3937787"/>
            <a:ext cx="903427" cy="903427"/>
          </a:xfrm>
          <a:prstGeom prst="rect">
            <a:avLst/>
          </a:prstGeom>
        </p:spPr>
      </p:pic>
      <p:sp>
        <p:nvSpPr>
          <p:cNvPr id="28" name="Text 9">
            <a:extLst>
              <a:ext uri="{FF2B5EF4-FFF2-40B4-BE49-F238E27FC236}">
                <a16:creationId xmlns:a16="http://schemas.microsoft.com/office/drawing/2014/main" id="{621D6BD5-2DA0-C334-1D23-00086BEA5A6E}"/>
              </a:ext>
            </a:extLst>
          </p:cNvPr>
          <p:cNvSpPr txBox="1"/>
          <p:nvPr/>
        </p:nvSpPr>
        <p:spPr>
          <a:xfrm>
            <a:off x="14319310" y="3520821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Edge model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E7866053-8C45-E2BE-FEEF-127599CAED99}"/>
              </a:ext>
            </a:extLst>
          </p:cNvPr>
          <p:cNvSpPr txBox="1"/>
          <p:nvPr/>
        </p:nvSpPr>
        <p:spPr>
          <a:xfrm>
            <a:off x="14319310" y="4471797"/>
            <a:ext cx="7863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Programmer bears the complexity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11">
            <a:extLst>
              <a:ext uri="{FF2B5EF4-FFF2-40B4-BE49-F238E27FC236}">
                <a16:creationId xmlns:a16="http://schemas.microsoft.com/office/drawing/2014/main" id="{E725AB8C-2BF4-4B12-41F5-F69162FB62AD}"/>
              </a:ext>
            </a:extLst>
          </p:cNvPr>
          <p:cNvSpPr txBox="1"/>
          <p:nvPr/>
        </p:nvSpPr>
        <p:spPr>
          <a:xfrm>
            <a:off x="12669732" y="5898261"/>
            <a:ext cx="7863840" cy="4552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Tasks migrate from cloud to edge nodes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Heterogeneous platforms &amp; runtimes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MapReduce &amp; Spark don’t fit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Needs new programming models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9840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51D54-0402-D4C8-8C78-30076EE33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81934B9-BA0D-878A-EC9D-C3C091166E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Programmability: Programming Models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AA08B8-32BC-09B2-6469-0FA809FF2F7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8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70462E6B-7FFC-4705-D3F3-D7D727C506C2}"/>
              </a:ext>
            </a:extLst>
          </p:cNvPr>
          <p:cNvSpPr txBox="1">
            <a:spLocks noGrp="1"/>
          </p:cNvSpPr>
          <p:nvPr/>
        </p:nvSpPr>
        <p:spPr bwMode="auto">
          <a:xfrm>
            <a:off x="689290" y="1752693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frameworks that tame the edge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EADE92-A877-AF09-A10D-1B4EEDFA7373}"/>
              </a:ext>
            </a:extLst>
          </p:cNvPr>
          <p:cNvSpPr txBox="1"/>
          <p:nvPr/>
        </p:nvSpPr>
        <p:spPr>
          <a:xfrm>
            <a:off x="1076852" y="9862471"/>
            <a:ext cx="21702314" cy="2718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Quan Zhang et al. "Firework: Big data sharing and processing in collaborative edge environment". In: 2016 Fourth IEEE Workshop on Hot Topics in Web Systems and Technologies 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HotWeb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). IEEE. 2016, pp. 20–25.</a:t>
            </a:r>
          </a:p>
          <a:p>
            <a:pPr>
              <a:spcBef>
                <a:spcPts val="15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Kiryong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Ha and Mahadev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Satyanarayanan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OpenStack++ for cloudlet deployment. Technical report CMU-CS-15-123. School of Computer Science, Carnegie Mellon University, 2015.</a:t>
            </a:r>
          </a:p>
          <a:p>
            <a:pPr>
              <a:spcBef>
                <a:spcPts val="15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Brian Amento et al. "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FocusStack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Orchestrating edge clouds using location-based focus of attention". In: 2016 IEEE/ACM Symposium on Edge Computing (SEC). IEEE. 2016, pp. 179–191.</a:t>
            </a:r>
          </a:p>
          <a:p>
            <a:pPr>
              <a:spcBef>
                <a:spcPts val="15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Hooman Peiro Sajjad et al. "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SpanEdge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Towards unifying stream processing over central and near-the-edge data centers". In: 2016 IEEE/ACM Symposium on Edge Computing (SEC). IEEE. 2016, pp. 168–178.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0F26401B-DF33-02FB-563D-EB07D91B7D85}"/>
              </a:ext>
            </a:extLst>
          </p:cNvPr>
          <p:cNvSpPr txBox="1"/>
          <p:nvPr/>
        </p:nvSpPr>
        <p:spPr>
          <a:xfrm>
            <a:off x="714690" y="2344513"/>
            <a:ext cx="2194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Heterogeneous edges need purpose-built programming models. Four influential frameworks — each explored next.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3">
            <a:extLst>
              <a:ext uri="{FF2B5EF4-FFF2-40B4-BE49-F238E27FC236}">
                <a16:creationId xmlns:a16="http://schemas.microsoft.com/office/drawing/2014/main" id="{00321CB9-EBFD-C582-7FD7-FD00699D28D1}"/>
              </a:ext>
            </a:extLst>
          </p:cNvPr>
          <p:cNvSpPr/>
          <p:nvPr/>
        </p:nvSpPr>
        <p:spPr>
          <a:xfrm>
            <a:off x="689290" y="3167473"/>
            <a:ext cx="10698480" cy="3028510"/>
          </a:xfrm>
          <a:prstGeom prst="roundRect">
            <a:avLst>
              <a:gd name="adj" fmla="val 526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3F490ABD-D2AB-A001-6C17-6688174E6BB5}"/>
              </a:ext>
            </a:extLst>
          </p:cNvPr>
          <p:cNvSpPr/>
          <p:nvPr/>
        </p:nvSpPr>
        <p:spPr>
          <a:xfrm>
            <a:off x="1201354" y="3716113"/>
            <a:ext cx="1371600" cy="1371600"/>
          </a:xfrm>
          <a:prstGeom prst="roundRect">
            <a:avLst>
              <a:gd name="adj" fmla="val 13333"/>
            </a:avLst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5">
            <a:extLst>
              <a:ext uri="{FF2B5EF4-FFF2-40B4-BE49-F238E27FC236}">
                <a16:creationId xmlns:a16="http://schemas.microsoft.com/office/drawing/2014/main" id="{EA6780D6-ADED-71EF-0AFC-BBD9E8B3E1F6}"/>
              </a:ext>
            </a:extLst>
          </p:cNvPr>
          <p:cNvSpPr txBox="1"/>
          <p:nvPr/>
        </p:nvSpPr>
        <p:spPr>
          <a:xfrm>
            <a:off x="1201354" y="3716113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4400" dirty="0"/>
          </a:p>
        </p:txBody>
      </p:sp>
      <p:sp>
        <p:nvSpPr>
          <p:cNvPr id="34" name="Shape 6">
            <a:extLst>
              <a:ext uri="{FF2B5EF4-FFF2-40B4-BE49-F238E27FC236}">
                <a16:creationId xmlns:a16="http://schemas.microsoft.com/office/drawing/2014/main" id="{60A6866A-EBFC-BCFA-F465-3FD7C9F345C2}"/>
              </a:ext>
            </a:extLst>
          </p:cNvPr>
          <p:cNvSpPr/>
          <p:nvPr/>
        </p:nvSpPr>
        <p:spPr>
          <a:xfrm>
            <a:off x="9741850" y="3716113"/>
            <a:ext cx="1280160" cy="12801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5" name="Image 0">
            <a:extLst>
              <a:ext uri="{FF2B5EF4-FFF2-40B4-BE49-F238E27FC236}">
                <a16:creationId xmlns:a16="http://schemas.microsoft.com/office/drawing/2014/main" id="{0A746552-C56A-1323-04BF-14412337D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9088" y="4023351"/>
            <a:ext cx="665683" cy="665683"/>
          </a:xfrm>
          <a:prstGeom prst="rect">
            <a:avLst/>
          </a:prstGeom>
        </p:spPr>
      </p:pic>
      <p:sp>
        <p:nvSpPr>
          <p:cNvPr id="36" name="Text 7">
            <a:extLst>
              <a:ext uri="{FF2B5EF4-FFF2-40B4-BE49-F238E27FC236}">
                <a16:creationId xmlns:a16="http://schemas.microsoft.com/office/drawing/2014/main" id="{75B9C8C6-66C8-8C8A-07C4-5996170F8271}"/>
              </a:ext>
            </a:extLst>
          </p:cNvPr>
          <p:cNvSpPr txBox="1"/>
          <p:nvPr/>
        </p:nvSpPr>
        <p:spPr>
          <a:xfrm>
            <a:off x="2883850" y="3679537"/>
            <a:ext cx="67665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Firework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8">
            <a:extLst>
              <a:ext uri="{FF2B5EF4-FFF2-40B4-BE49-F238E27FC236}">
                <a16:creationId xmlns:a16="http://schemas.microsoft.com/office/drawing/2014/main" id="{E3364D22-FE2B-F0F6-1752-D49D5413A629}"/>
              </a:ext>
            </a:extLst>
          </p:cNvPr>
          <p:cNvSpPr txBox="1"/>
          <p:nvPr/>
        </p:nvSpPr>
        <p:spPr>
          <a:xfrm>
            <a:off x="2883850" y="4447633"/>
            <a:ext cx="67665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i="1" dirty="0">
                <a:solidFill>
                  <a:srgbClr val="EAA5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Zhang et al.</a:t>
            </a:r>
            <a:endParaRPr lang="en-US" sz="2200" dirty="0"/>
          </a:p>
        </p:txBody>
      </p:sp>
      <p:sp>
        <p:nvSpPr>
          <p:cNvPr id="38" name="Text 9">
            <a:extLst>
              <a:ext uri="{FF2B5EF4-FFF2-40B4-BE49-F238E27FC236}">
                <a16:creationId xmlns:a16="http://schemas.microsoft.com/office/drawing/2014/main" id="{271A9C40-5FEB-DD15-2F0D-8068B8F53213}"/>
              </a:ext>
            </a:extLst>
          </p:cNvPr>
          <p:cNvSpPr txBox="1"/>
          <p:nvPr/>
        </p:nvSpPr>
        <p:spPr>
          <a:xfrm>
            <a:off x="1237930" y="5142577"/>
            <a:ext cx="9692640" cy="876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virtual shared data view over distributed sources; computation flows cut what’s transmitted.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10">
            <a:extLst>
              <a:ext uri="{FF2B5EF4-FFF2-40B4-BE49-F238E27FC236}">
                <a16:creationId xmlns:a16="http://schemas.microsoft.com/office/drawing/2014/main" id="{B3B124BA-2EF0-CF1F-F3CE-ECC90867572F}"/>
              </a:ext>
            </a:extLst>
          </p:cNvPr>
          <p:cNvSpPr/>
          <p:nvPr/>
        </p:nvSpPr>
        <p:spPr>
          <a:xfrm>
            <a:off x="11844970" y="3167473"/>
            <a:ext cx="10698480" cy="3028510"/>
          </a:xfrm>
          <a:prstGeom prst="roundRect">
            <a:avLst>
              <a:gd name="adj" fmla="val 526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11">
            <a:extLst>
              <a:ext uri="{FF2B5EF4-FFF2-40B4-BE49-F238E27FC236}">
                <a16:creationId xmlns:a16="http://schemas.microsoft.com/office/drawing/2014/main" id="{7404B859-A670-444E-6099-C769DD217544}"/>
              </a:ext>
            </a:extLst>
          </p:cNvPr>
          <p:cNvSpPr/>
          <p:nvPr/>
        </p:nvSpPr>
        <p:spPr>
          <a:xfrm>
            <a:off x="12357034" y="3716113"/>
            <a:ext cx="1371600" cy="1371600"/>
          </a:xfrm>
          <a:prstGeom prst="roundRect">
            <a:avLst>
              <a:gd name="adj" fmla="val 13333"/>
            </a:avLst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12">
            <a:extLst>
              <a:ext uri="{FF2B5EF4-FFF2-40B4-BE49-F238E27FC236}">
                <a16:creationId xmlns:a16="http://schemas.microsoft.com/office/drawing/2014/main" id="{CB1C77EB-23B0-55DB-43E0-BC9B35BC9D15}"/>
              </a:ext>
            </a:extLst>
          </p:cNvPr>
          <p:cNvSpPr txBox="1"/>
          <p:nvPr/>
        </p:nvSpPr>
        <p:spPr>
          <a:xfrm>
            <a:off x="12357034" y="3716113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4400" dirty="0"/>
          </a:p>
        </p:txBody>
      </p:sp>
      <p:sp>
        <p:nvSpPr>
          <p:cNvPr id="42" name="Shape 13">
            <a:extLst>
              <a:ext uri="{FF2B5EF4-FFF2-40B4-BE49-F238E27FC236}">
                <a16:creationId xmlns:a16="http://schemas.microsoft.com/office/drawing/2014/main" id="{1DAE702D-6607-1F97-A9BC-3AEFBC4C5D1B}"/>
              </a:ext>
            </a:extLst>
          </p:cNvPr>
          <p:cNvSpPr/>
          <p:nvPr/>
        </p:nvSpPr>
        <p:spPr>
          <a:xfrm>
            <a:off x="20897530" y="3716113"/>
            <a:ext cx="1280160" cy="12801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3" name="Image 1">
            <a:extLst>
              <a:ext uri="{FF2B5EF4-FFF2-40B4-BE49-F238E27FC236}">
                <a16:creationId xmlns:a16="http://schemas.microsoft.com/office/drawing/2014/main" id="{A9D346A1-4609-0440-4438-684963DF5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04768" y="4023351"/>
            <a:ext cx="665683" cy="665683"/>
          </a:xfrm>
          <a:prstGeom prst="rect">
            <a:avLst/>
          </a:prstGeom>
        </p:spPr>
      </p:pic>
      <p:sp>
        <p:nvSpPr>
          <p:cNvPr id="44" name="Text 14">
            <a:extLst>
              <a:ext uri="{FF2B5EF4-FFF2-40B4-BE49-F238E27FC236}">
                <a16:creationId xmlns:a16="http://schemas.microsoft.com/office/drawing/2014/main" id="{97D3731B-2637-071B-F5FA-C90D0B0D1F72}"/>
              </a:ext>
            </a:extLst>
          </p:cNvPr>
          <p:cNvSpPr txBox="1"/>
          <p:nvPr/>
        </p:nvSpPr>
        <p:spPr>
          <a:xfrm>
            <a:off x="14039530" y="3679537"/>
            <a:ext cx="67665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OpenStack++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15">
            <a:extLst>
              <a:ext uri="{FF2B5EF4-FFF2-40B4-BE49-F238E27FC236}">
                <a16:creationId xmlns:a16="http://schemas.microsoft.com/office/drawing/2014/main" id="{561AF933-DA65-DED8-A26A-1A0867CEA68D}"/>
              </a:ext>
            </a:extLst>
          </p:cNvPr>
          <p:cNvSpPr txBox="1"/>
          <p:nvPr/>
        </p:nvSpPr>
        <p:spPr>
          <a:xfrm>
            <a:off x="14039530" y="4447633"/>
            <a:ext cx="67665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i="1" dirty="0">
                <a:solidFill>
                  <a:srgbClr val="EAA5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 &amp; Satyanarayanan</a:t>
            </a:r>
            <a:endParaRPr lang="en-US" sz="2200" dirty="0"/>
          </a:p>
        </p:txBody>
      </p:sp>
      <p:sp>
        <p:nvSpPr>
          <p:cNvPr id="46" name="Text 16">
            <a:extLst>
              <a:ext uri="{FF2B5EF4-FFF2-40B4-BE49-F238E27FC236}">
                <a16:creationId xmlns:a16="http://schemas.microsoft.com/office/drawing/2014/main" id="{7FCA8EFB-B2E4-97F3-F11E-81A00F94FB17}"/>
              </a:ext>
            </a:extLst>
          </p:cNvPr>
          <p:cNvSpPr txBox="1"/>
          <p:nvPr/>
        </p:nvSpPr>
        <p:spPr>
          <a:xfrm>
            <a:off x="12393610" y="5142577"/>
            <a:ext cx="9692640" cy="876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programming model for the cloudlet architecture, tailored to mobile environments.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17">
            <a:extLst>
              <a:ext uri="{FF2B5EF4-FFF2-40B4-BE49-F238E27FC236}">
                <a16:creationId xmlns:a16="http://schemas.microsoft.com/office/drawing/2014/main" id="{7BC0470C-8B3F-D303-9DFB-00737E9233DB}"/>
              </a:ext>
            </a:extLst>
          </p:cNvPr>
          <p:cNvSpPr/>
          <p:nvPr/>
        </p:nvSpPr>
        <p:spPr>
          <a:xfrm>
            <a:off x="689290" y="6422481"/>
            <a:ext cx="10698480" cy="3028510"/>
          </a:xfrm>
          <a:prstGeom prst="roundRect">
            <a:avLst>
              <a:gd name="adj" fmla="val 526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Shape 18">
            <a:extLst>
              <a:ext uri="{FF2B5EF4-FFF2-40B4-BE49-F238E27FC236}">
                <a16:creationId xmlns:a16="http://schemas.microsoft.com/office/drawing/2014/main" id="{CD2D5127-F319-15FB-1036-14E3A13DEDC1}"/>
              </a:ext>
            </a:extLst>
          </p:cNvPr>
          <p:cNvSpPr/>
          <p:nvPr/>
        </p:nvSpPr>
        <p:spPr>
          <a:xfrm>
            <a:off x="1201354" y="6971121"/>
            <a:ext cx="1371600" cy="1371600"/>
          </a:xfrm>
          <a:prstGeom prst="roundRect">
            <a:avLst>
              <a:gd name="adj" fmla="val 13333"/>
            </a:avLst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19">
            <a:extLst>
              <a:ext uri="{FF2B5EF4-FFF2-40B4-BE49-F238E27FC236}">
                <a16:creationId xmlns:a16="http://schemas.microsoft.com/office/drawing/2014/main" id="{3DCC43B6-AA10-C006-95C3-8CAEFDD5988C}"/>
              </a:ext>
            </a:extLst>
          </p:cNvPr>
          <p:cNvSpPr txBox="1"/>
          <p:nvPr/>
        </p:nvSpPr>
        <p:spPr>
          <a:xfrm>
            <a:off x="1201354" y="6971121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4400" dirty="0"/>
          </a:p>
        </p:txBody>
      </p:sp>
      <p:sp>
        <p:nvSpPr>
          <p:cNvPr id="50" name="Shape 20">
            <a:extLst>
              <a:ext uri="{FF2B5EF4-FFF2-40B4-BE49-F238E27FC236}">
                <a16:creationId xmlns:a16="http://schemas.microsoft.com/office/drawing/2014/main" id="{59C4FD82-7FB2-4E41-2F00-94C0F1BD6245}"/>
              </a:ext>
            </a:extLst>
          </p:cNvPr>
          <p:cNvSpPr/>
          <p:nvPr/>
        </p:nvSpPr>
        <p:spPr>
          <a:xfrm>
            <a:off x="9741850" y="6971121"/>
            <a:ext cx="1280160" cy="12801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1" name="Image 2">
            <a:extLst>
              <a:ext uri="{FF2B5EF4-FFF2-40B4-BE49-F238E27FC236}">
                <a16:creationId xmlns:a16="http://schemas.microsoft.com/office/drawing/2014/main" id="{99593F6F-65FF-5309-3801-44AE4C5291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9088" y="7278359"/>
            <a:ext cx="665683" cy="665683"/>
          </a:xfrm>
          <a:prstGeom prst="rect">
            <a:avLst/>
          </a:prstGeom>
        </p:spPr>
      </p:pic>
      <p:sp>
        <p:nvSpPr>
          <p:cNvPr id="52" name="Text 21">
            <a:extLst>
              <a:ext uri="{FF2B5EF4-FFF2-40B4-BE49-F238E27FC236}">
                <a16:creationId xmlns:a16="http://schemas.microsoft.com/office/drawing/2014/main" id="{87E9AF5B-E145-A9D6-E079-E9E83A197236}"/>
              </a:ext>
            </a:extLst>
          </p:cNvPr>
          <p:cNvSpPr txBox="1"/>
          <p:nvPr/>
        </p:nvSpPr>
        <p:spPr>
          <a:xfrm>
            <a:off x="2883850" y="6934545"/>
            <a:ext cx="67665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FocusStack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22">
            <a:extLst>
              <a:ext uri="{FF2B5EF4-FFF2-40B4-BE49-F238E27FC236}">
                <a16:creationId xmlns:a16="http://schemas.microsoft.com/office/drawing/2014/main" id="{D80BCA2A-6573-98E0-B4C9-BA9000BB8567}"/>
              </a:ext>
            </a:extLst>
          </p:cNvPr>
          <p:cNvSpPr txBox="1"/>
          <p:nvPr/>
        </p:nvSpPr>
        <p:spPr>
          <a:xfrm>
            <a:off x="2883850" y="7702641"/>
            <a:ext cx="67665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i="1" dirty="0">
                <a:solidFill>
                  <a:srgbClr val="EAA5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Amento et al.</a:t>
            </a:r>
            <a:endParaRPr lang="en-US" sz="2200" dirty="0"/>
          </a:p>
        </p:txBody>
      </p:sp>
      <p:sp>
        <p:nvSpPr>
          <p:cNvPr id="54" name="Text 23">
            <a:extLst>
              <a:ext uri="{FF2B5EF4-FFF2-40B4-BE49-F238E27FC236}">
                <a16:creationId xmlns:a16="http://schemas.microsoft.com/office/drawing/2014/main" id="{1F26DCEB-2F8B-F77A-0F43-DD29059125E2}"/>
              </a:ext>
            </a:extLst>
          </p:cNvPr>
          <p:cNvSpPr txBox="1"/>
          <p:nvPr/>
        </p:nvSpPr>
        <p:spPr>
          <a:xfrm>
            <a:off x="1237930" y="8397585"/>
            <a:ext cx="9692640" cy="876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Finds edge devices with enough resources, then deploys &amp; tracks apps across mobile IoT devices.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24">
            <a:extLst>
              <a:ext uri="{FF2B5EF4-FFF2-40B4-BE49-F238E27FC236}">
                <a16:creationId xmlns:a16="http://schemas.microsoft.com/office/drawing/2014/main" id="{4B5863F4-D81B-BF9D-B44A-6C50F4D28B56}"/>
              </a:ext>
            </a:extLst>
          </p:cNvPr>
          <p:cNvSpPr/>
          <p:nvPr/>
        </p:nvSpPr>
        <p:spPr>
          <a:xfrm>
            <a:off x="11844970" y="6422481"/>
            <a:ext cx="10698480" cy="3028510"/>
          </a:xfrm>
          <a:prstGeom prst="roundRect">
            <a:avLst>
              <a:gd name="adj" fmla="val 526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25">
            <a:extLst>
              <a:ext uri="{FF2B5EF4-FFF2-40B4-BE49-F238E27FC236}">
                <a16:creationId xmlns:a16="http://schemas.microsoft.com/office/drawing/2014/main" id="{5A543CAB-8F34-9F92-0499-A25E118705DC}"/>
              </a:ext>
            </a:extLst>
          </p:cNvPr>
          <p:cNvSpPr/>
          <p:nvPr/>
        </p:nvSpPr>
        <p:spPr>
          <a:xfrm>
            <a:off x="12357034" y="6971121"/>
            <a:ext cx="1371600" cy="1371600"/>
          </a:xfrm>
          <a:prstGeom prst="roundRect">
            <a:avLst>
              <a:gd name="adj" fmla="val 13333"/>
            </a:avLst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Text 26">
            <a:extLst>
              <a:ext uri="{FF2B5EF4-FFF2-40B4-BE49-F238E27FC236}">
                <a16:creationId xmlns:a16="http://schemas.microsoft.com/office/drawing/2014/main" id="{BFC7C719-31C7-841D-0508-A3FF6D73222E}"/>
              </a:ext>
            </a:extLst>
          </p:cNvPr>
          <p:cNvSpPr txBox="1"/>
          <p:nvPr/>
        </p:nvSpPr>
        <p:spPr>
          <a:xfrm>
            <a:off x="12357034" y="6971121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4400" dirty="0"/>
          </a:p>
        </p:txBody>
      </p:sp>
      <p:sp>
        <p:nvSpPr>
          <p:cNvPr id="58" name="Shape 27">
            <a:extLst>
              <a:ext uri="{FF2B5EF4-FFF2-40B4-BE49-F238E27FC236}">
                <a16:creationId xmlns:a16="http://schemas.microsoft.com/office/drawing/2014/main" id="{50936F9B-E43F-441A-9CB0-791004FCF767}"/>
              </a:ext>
            </a:extLst>
          </p:cNvPr>
          <p:cNvSpPr/>
          <p:nvPr/>
        </p:nvSpPr>
        <p:spPr>
          <a:xfrm>
            <a:off x="20897530" y="6971121"/>
            <a:ext cx="1280160" cy="12801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9" name="Image 3">
            <a:extLst>
              <a:ext uri="{FF2B5EF4-FFF2-40B4-BE49-F238E27FC236}">
                <a16:creationId xmlns:a16="http://schemas.microsoft.com/office/drawing/2014/main" id="{D53ABA54-1936-F82C-B5A0-DBE4EAD654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04768" y="7278359"/>
            <a:ext cx="665683" cy="665683"/>
          </a:xfrm>
          <a:prstGeom prst="rect">
            <a:avLst/>
          </a:prstGeom>
        </p:spPr>
      </p:pic>
      <p:sp>
        <p:nvSpPr>
          <p:cNvPr id="60" name="Text 28">
            <a:extLst>
              <a:ext uri="{FF2B5EF4-FFF2-40B4-BE49-F238E27FC236}">
                <a16:creationId xmlns:a16="http://schemas.microsoft.com/office/drawing/2014/main" id="{8056C398-ECF9-E42C-D124-4C464D4B3EB7}"/>
              </a:ext>
            </a:extLst>
          </p:cNvPr>
          <p:cNvSpPr txBox="1"/>
          <p:nvPr/>
        </p:nvSpPr>
        <p:spPr>
          <a:xfrm>
            <a:off x="14039530" y="6934545"/>
            <a:ext cx="67665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SpanEdge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 29">
            <a:extLst>
              <a:ext uri="{FF2B5EF4-FFF2-40B4-BE49-F238E27FC236}">
                <a16:creationId xmlns:a16="http://schemas.microsoft.com/office/drawing/2014/main" id="{B015BFA9-7D23-67E1-84AC-3C7A0AC1C720}"/>
              </a:ext>
            </a:extLst>
          </p:cNvPr>
          <p:cNvSpPr txBox="1"/>
          <p:nvPr/>
        </p:nvSpPr>
        <p:spPr>
          <a:xfrm>
            <a:off x="14039530" y="7702641"/>
            <a:ext cx="67665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i="1" dirty="0">
                <a:solidFill>
                  <a:srgbClr val="EAA5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Sajjad et al.</a:t>
            </a:r>
            <a:endParaRPr lang="en-US" sz="2200" dirty="0"/>
          </a:p>
        </p:txBody>
      </p:sp>
      <p:sp>
        <p:nvSpPr>
          <p:cNvPr id="62" name="Text 30">
            <a:extLst>
              <a:ext uri="{FF2B5EF4-FFF2-40B4-BE49-F238E27FC236}">
                <a16:creationId xmlns:a16="http://schemas.microsoft.com/office/drawing/2014/main" id="{6592B21E-AEEB-5703-1681-8F25D1D75931}"/>
              </a:ext>
            </a:extLst>
          </p:cNvPr>
          <p:cNvSpPr txBox="1"/>
          <p:nvPr/>
        </p:nvSpPr>
        <p:spPr>
          <a:xfrm>
            <a:off x="12393610" y="8397585"/>
            <a:ext cx="9692640" cy="876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Unifies cloud &amp; near-edge nodes; developers mark which parts run near the data source.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95890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63B6B-2B21-0BA0-517C-5492ACC94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52AA520-1DFC-DFB2-EC4E-58FD6CE830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Programmability: Firework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9061E1-1FA3-0DCC-CCE2-F847493B262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8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3F75E5CD-B84B-EB7E-A4C1-A43971BBDF15}"/>
              </a:ext>
            </a:extLst>
          </p:cNvPr>
          <p:cNvSpPr txBox="1">
            <a:spLocks noGrp="1"/>
          </p:cNvSpPr>
          <p:nvPr/>
        </p:nvSpPr>
        <p:spPr bwMode="auto">
          <a:xfrm>
            <a:off x="689290" y="1752693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programming model for big-data sharing &amp; processing in a collaborative edge environment.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D59470C-BAA6-12A0-EC86-4E9AF7543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676" y="3741102"/>
            <a:ext cx="8225903" cy="5817631"/>
          </a:xfrm>
          <a:prstGeom prst="rect">
            <a:avLst/>
          </a:prstGeom>
        </p:spPr>
      </p:pic>
      <p:sp>
        <p:nvSpPr>
          <p:cNvPr id="28" name="Text 6">
            <a:extLst>
              <a:ext uri="{FF2B5EF4-FFF2-40B4-BE49-F238E27FC236}">
                <a16:creationId xmlns:a16="http://schemas.microsoft.com/office/drawing/2014/main" id="{AFC6DE0B-3AC0-D1F6-F01E-172D14A46035}"/>
              </a:ext>
            </a:extLst>
          </p:cNvPr>
          <p:cNvSpPr/>
          <p:nvPr/>
        </p:nvSpPr>
        <p:spPr>
          <a:xfrm>
            <a:off x="1656025" y="9599560"/>
            <a:ext cx="87297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computing paradigm: the Firework model (managers + nodes).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B64212-66CF-0530-03EF-D07A097F9908}"/>
              </a:ext>
            </a:extLst>
          </p:cNvPr>
          <p:cNvSpPr txBox="1"/>
          <p:nvPr/>
        </p:nvSpPr>
        <p:spPr>
          <a:xfrm>
            <a:off x="1132836" y="11905869"/>
            <a:ext cx="21702314" cy="9105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Quan Zhang et al. "Firework: Big data sharing and processing in collaborative edge environment". In: 2016 Fourth IEEE Workshop on Hot Topics in Web Systems and Technologies 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HotWeb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). IEEE. 2016, pp. 20–25.</a:t>
            </a:r>
          </a:p>
        </p:txBody>
      </p:sp>
      <p:sp>
        <p:nvSpPr>
          <p:cNvPr id="3" name="Text 7">
            <a:extLst>
              <a:ext uri="{FF2B5EF4-FFF2-40B4-BE49-F238E27FC236}">
                <a16:creationId xmlns:a16="http://schemas.microsoft.com/office/drawing/2014/main" id="{F30AFE9C-8760-8C9C-5B11-73D821667DC2}"/>
              </a:ext>
            </a:extLst>
          </p:cNvPr>
          <p:cNvSpPr txBox="1"/>
          <p:nvPr/>
        </p:nvSpPr>
        <p:spPr>
          <a:xfrm>
            <a:off x="12754636" y="3065714"/>
            <a:ext cx="8503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objectives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8">
            <a:extLst>
              <a:ext uri="{FF2B5EF4-FFF2-40B4-BE49-F238E27FC236}">
                <a16:creationId xmlns:a16="http://schemas.microsoft.com/office/drawing/2014/main" id="{850B7A37-8248-884B-5956-6681E9DBD071}"/>
              </a:ext>
            </a:extLst>
          </p:cNvPr>
          <p:cNvSpPr/>
          <p:nvPr/>
        </p:nvSpPr>
        <p:spPr>
          <a:xfrm>
            <a:off x="12754636" y="3979430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429936F2-45BD-9578-73A4-EE135B9F412B}"/>
              </a:ext>
            </a:extLst>
          </p:cNvPr>
          <p:cNvSpPr/>
          <p:nvPr/>
        </p:nvSpPr>
        <p:spPr>
          <a:xfrm>
            <a:off x="13047244" y="4326902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2">
            <a:extLst>
              <a:ext uri="{FF2B5EF4-FFF2-40B4-BE49-F238E27FC236}">
                <a16:creationId xmlns:a16="http://schemas.microsoft.com/office/drawing/2014/main" id="{08B9D60E-733A-B548-93DC-6463E2A63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1587" y="4511245"/>
            <a:ext cx="399410" cy="399410"/>
          </a:xfrm>
          <a:prstGeom prst="rect">
            <a:avLst/>
          </a:prstGeom>
        </p:spPr>
      </p:pic>
      <p:sp>
        <p:nvSpPr>
          <p:cNvPr id="30" name="Text 10">
            <a:extLst>
              <a:ext uri="{FF2B5EF4-FFF2-40B4-BE49-F238E27FC236}">
                <a16:creationId xmlns:a16="http://schemas.microsoft.com/office/drawing/2014/main" id="{7F165B4A-882C-91C1-1EED-2958FBFB187E}"/>
              </a:ext>
            </a:extLst>
          </p:cNvPr>
          <p:cNvSpPr txBox="1"/>
          <p:nvPr/>
        </p:nvSpPr>
        <p:spPr>
          <a:xfrm>
            <a:off x="13998220" y="3979430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Virtual shared data view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Fuse distributed data sources behind predefined interfaces.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1">
            <a:extLst>
              <a:ext uri="{FF2B5EF4-FFF2-40B4-BE49-F238E27FC236}">
                <a16:creationId xmlns:a16="http://schemas.microsoft.com/office/drawing/2014/main" id="{9E7203C6-FF67-B3D3-89DC-C819BFBBF512}"/>
              </a:ext>
            </a:extLst>
          </p:cNvPr>
          <p:cNvSpPr/>
          <p:nvPr/>
        </p:nvSpPr>
        <p:spPr>
          <a:xfrm>
            <a:off x="12754636" y="5661926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12">
            <a:extLst>
              <a:ext uri="{FF2B5EF4-FFF2-40B4-BE49-F238E27FC236}">
                <a16:creationId xmlns:a16="http://schemas.microsoft.com/office/drawing/2014/main" id="{5E3F8AB6-513F-6ED0-DBDA-95D2C562CFAF}"/>
              </a:ext>
            </a:extLst>
          </p:cNvPr>
          <p:cNvSpPr/>
          <p:nvPr/>
        </p:nvSpPr>
        <p:spPr>
          <a:xfrm>
            <a:off x="13047244" y="6009398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Image 3">
            <a:extLst>
              <a:ext uri="{FF2B5EF4-FFF2-40B4-BE49-F238E27FC236}">
                <a16:creationId xmlns:a16="http://schemas.microsoft.com/office/drawing/2014/main" id="{0CFEB301-567A-1BB7-2499-0B7C6953C6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31587" y="6193741"/>
            <a:ext cx="399410" cy="399410"/>
          </a:xfrm>
          <a:prstGeom prst="rect">
            <a:avLst/>
          </a:prstGeom>
        </p:spPr>
      </p:pic>
      <p:sp>
        <p:nvSpPr>
          <p:cNvPr id="34" name="Text 13">
            <a:extLst>
              <a:ext uri="{FF2B5EF4-FFF2-40B4-BE49-F238E27FC236}">
                <a16:creationId xmlns:a16="http://schemas.microsoft.com/office/drawing/2014/main" id="{2F6EF88C-7CE7-72B2-8212-07CA4638F65C}"/>
              </a:ext>
            </a:extLst>
          </p:cNvPr>
          <p:cNvSpPr txBox="1"/>
          <p:nvPr/>
        </p:nvSpPr>
        <p:spPr>
          <a:xfrm>
            <a:off x="13998220" y="5661926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Datasets + functions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Each node exposes accessible datasets and functions on them.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14">
            <a:extLst>
              <a:ext uri="{FF2B5EF4-FFF2-40B4-BE49-F238E27FC236}">
                <a16:creationId xmlns:a16="http://schemas.microsoft.com/office/drawing/2014/main" id="{97180D01-DACD-55CB-1755-55D9E85F25CD}"/>
              </a:ext>
            </a:extLst>
          </p:cNvPr>
          <p:cNvSpPr/>
          <p:nvPr/>
        </p:nvSpPr>
        <p:spPr>
          <a:xfrm>
            <a:off x="12754636" y="7344422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5">
            <a:extLst>
              <a:ext uri="{FF2B5EF4-FFF2-40B4-BE49-F238E27FC236}">
                <a16:creationId xmlns:a16="http://schemas.microsoft.com/office/drawing/2014/main" id="{07ADB965-9067-B5FE-FD9B-D80C3A9B134E}"/>
              </a:ext>
            </a:extLst>
          </p:cNvPr>
          <p:cNvSpPr/>
          <p:nvPr/>
        </p:nvSpPr>
        <p:spPr>
          <a:xfrm>
            <a:off x="13047244" y="7691894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Image 4">
            <a:extLst>
              <a:ext uri="{FF2B5EF4-FFF2-40B4-BE49-F238E27FC236}">
                <a16:creationId xmlns:a16="http://schemas.microsoft.com/office/drawing/2014/main" id="{BB24A9AC-32EC-699C-42CA-42797C801F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31587" y="7876237"/>
            <a:ext cx="399410" cy="399410"/>
          </a:xfrm>
          <a:prstGeom prst="rect">
            <a:avLst/>
          </a:prstGeom>
        </p:spPr>
      </p:pic>
      <p:sp>
        <p:nvSpPr>
          <p:cNvPr id="38" name="Text 16">
            <a:extLst>
              <a:ext uri="{FF2B5EF4-FFF2-40B4-BE49-F238E27FC236}">
                <a16:creationId xmlns:a16="http://schemas.microsoft.com/office/drawing/2014/main" id="{7EE4B4BF-8746-C663-3A1E-C7F4A8CFAA70}"/>
              </a:ext>
            </a:extLst>
          </p:cNvPr>
          <p:cNvSpPr txBox="1"/>
          <p:nvPr/>
        </p:nvSpPr>
        <p:spPr>
          <a:xfrm>
            <a:off x="13998220" y="7344422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Privacy-preserving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Functions share only knowledge — output ≥1000× smaller than raw.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17">
            <a:extLst>
              <a:ext uri="{FF2B5EF4-FFF2-40B4-BE49-F238E27FC236}">
                <a16:creationId xmlns:a16="http://schemas.microsoft.com/office/drawing/2014/main" id="{B4E0FC98-E33F-DC00-B964-BD7818E8F316}"/>
              </a:ext>
            </a:extLst>
          </p:cNvPr>
          <p:cNvSpPr/>
          <p:nvPr/>
        </p:nvSpPr>
        <p:spPr>
          <a:xfrm>
            <a:off x="12754636" y="9026918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18">
            <a:extLst>
              <a:ext uri="{FF2B5EF4-FFF2-40B4-BE49-F238E27FC236}">
                <a16:creationId xmlns:a16="http://schemas.microsoft.com/office/drawing/2014/main" id="{636F0335-6899-231A-3E2B-12209D30A350}"/>
              </a:ext>
            </a:extLst>
          </p:cNvPr>
          <p:cNvSpPr/>
          <p:nvPr/>
        </p:nvSpPr>
        <p:spPr>
          <a:xfrm>
            <a:off x="13047244" y="9374390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Image 5">
            <a:extLst>
              <a:ext uri="{FF2B5EF4-FFF2-40B4-BE49-F238E27FC236}">
                <a16:creationId xmlns:a16="http://schemas.microsoft.com/office/drawing/2014/main" id="{8F03073B-2440-D59B-7D7C-DBAED1E9CC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31587" y="9558733"/>
            <a:ext cx="399410" cy="399410"/>
          </a:xfrm>
          <a:prstGeom prst="rect">
            <a:avLst/>
          </a:prstGeom>
        </p:spPr>
      </p:pic>
      <p:sp>
        <p:nvSpPr>
          <p:cNvPr id="42" name="Text 19">
            <a:extLst>
              <a:ext uri="{FF2B5EF4-FFF2-40B4-BE49-F238E27FC236}">
                <a16:creationId xmlns:a16="http://schemas.microsoft.com/office/drawing/2014/main" id="{9BB94107-D189-7AC4-1F24-C2E04B7AE064}"/>
              </a:ext>
            </a:extLst>
          </p:cNvPr>
          <p:cNvSpPr txBox="1"/>
          <p:nvPr/>
        </p:nvSpPr>
        <p:spPr>
          <a:xfrm>
            <a:off x="13998220" y="9026918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Computation flows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Process data along its path to cut what’s transmitted.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2838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4223E-C539-62D0-85DA-450F831FE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78FE4508-437F-0C75-D1D3-A355888838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Programmability: </a:t>
            </a:r>
            <a:r>
              <a:rPr lang="en-US" sz="5000" dirty="0" err="1">
                <a:latin typeface="Arial" panose="020B0604020202020204" pitchFamily="34" charset="0"/>
                <a:cs typeface="Arial" panose="020B0604020202020204" pitchFamily="34" charset="0"/>
              </a:rPr>
              <a:t>Openstack</a:t>
            </a: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++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C96EF8-F0F4-1F0F-CD05-B2FE4956DFA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8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6F5917C1-2293-61EF-020B-AB275F28BA3E}"/>
              </a:ext>
            </a:extLst>
          </p:cNvPr>
          <p:cNvSpPr txBox="1">
            <a:spLocks noGrp="1"/>
          </p:cNvSpPr>
          <p:nvPr/>
        </p:nvSpPr>
        <p:spPr bwMode="auto">
          <a:xfrm>
            <a:off x="689290" y="1752693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programming model for the cloudlet architecture, tailored to mobile environments.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7131E254-17CF-8E02-46DC-955C03BB9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77910" y="3136131"/>
            <a:ext cx="12283295" cy="4993080"/>
          </a:xfrm>
          <a:prstGeom prst="rect">
            <a:avLst/>
          </a:prstGeom>
        </p:spPr>
      </p:pic>
      <p:sp>
        <p:nvSpPr>
          <p:cNvPr id="46" name="Text 6">
            <a:extLst>
              <a:ext uri="{FF2B5EF4-FFF2-40B4-BE49-F238E27FC236}">
                <a16:creationId xmlns:a16="http://schemas.microsoft.com/office/drawing/2014/main" id="{69B3FFE3-F92D-A173-8C4E-DEFDDC389A9E}"/>
              </a:ext>
            </a:extLst>
          </p:cNvPr>
          <p:cNvSpPr/>
          <p:nvPr/>
        </p:nvSpPr>
        <p:spPr>
          <a:xfrm>
            <a:off x="2002280" y="8192278"/>
            <a:ext cx="87297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OpenStack Software Overview Diagram (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hlinkClick r:id="rId5"/>
              </a:rPr>
              <a:t>Source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592F166-3006-317D-3844-6F407E2D8F4C}"/>
              </a:ext>
            </a:extLst>
          </p:cNvPr>
          <p:cNvSpPr txBox="1"/>
          <p:nvPr/>
        </p:nvSpPr>
        <p:spPr>
          <a:xfrm>
            <a:off x="1149756" y="12282665"/>
            <a:ext cx="22225518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Kiryong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Ha and Mahadev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Satyanarayanan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OpenStack++ for cloudlet deployment. Technical report CMU-CS-15-123. School of Computer Science, Carnegie Mellon University, 2015.</a:t>
            </a:r>
          </a:p>
        </p:txBody>
      </p:sp>
      <p:sp>
        <p:nvSpPr>
          <p:cNvPr id="49" name="Text 6">
            <a:extLst>
              <a:ext uri="{FF2B5EF4-FFF2-40B4-BE49-F238E27FC236}">
                <a16:creationId xmlns:a16="http://schemas.microsoft.com/office/drawing/2014/main" id="{36A1A0A0-F368-BDB2-4C04-7D1CAB30D087}"/>
              </a:ext>
            </a:extLst>
          </p:cNvPr>
          <p:cNvSpPr txBox="1"/>
          <p:nvPr/>
        </p:nvSpPr>
        <p:spPr>
          <a:xfrm>
            <a:off x="13877800" y="2889114"/>
            <a:ext cx="8503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objectives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hape 7">
            <a:extLst>
              <a:ext uri="{FF2B5EF4-FFF2-40B4-BE49-F238E27FC236}">
                <a16:creationId xmlns:a16="http://schemas.microsoft.com/office/drawing/2014/main" id="{D19AF336-CF8E-D25E-B85B-15C5FA69E268}"/>
              </a:ext>
            </a:extLst>
          </p:cNvPr>
          <p:cNvSpPr/>
          <p:nvPr/>
        </p:nvSpPr>
        <p:spPr>
          <a:xfrm>
            <a:off x="13877800" y="3803514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8">
            <a:extLst>
              <a:ext uri="{FF2B5EF4-FFF2-40B4-BE49-F238E27FC236}">
                <a16:creationId xmlns:a16="http://schemas.microsoft.com/office/drawing/2014/main" id="{FEB48A91-73A0-5CD7-FF23-211DAE79E9CC}"/>
              </a:ext>
            </a:extLst>
          </p:cNvPr>
          <p:cNvSpPr/>
          <p:nvPr/>
        </p:nvSpPr>
        <p:spPr>
          <a:xfrm>
            <a:off x="14170408" y="4150986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Image 2">
            <a:extLst>
              <a:ext uri="{FF2B5EF4-FFF2-40B4-BE49-F238E27FC236}">
                <a16:creationId xmlns:a16="http://schemas.microsoft.com/office/drawing/2014/main" id="{71E11FEE-516D-AF72-07A6-47B3F1DEA8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54751" y="4335329"/>
            <a:ext cx="399410" cy="399410"/>
          </a:xfrm>
          <a:prstGeom prst="rect">
            <a:avLst/>
          </a:prstGeom>
        </p:spPr>
      </p:pic>
      <p:sp>
        <p:nvSpPr>
          <p:cNvPr id="53" name="Text 9">
            <a:extLst>
              <a:ext uri="{FF2B5EF4-FFF2-40B4-BE49-F238E27FC236}">
                <a16:creationId xmlns:a16="http://schemas.microsoft.com/office/drawing/2014/main" id="{C3C69DEE-DCF4-6E4D-D6DF-BE111D4915B6}"/>
              </a:ext>
            </a:extLst>
          </p:cNvPr>
          <p:cNvSpPr txBox="1"/>
          <p:nvPr/>
        </p:nvSpPr>
        <p:spPr>
          <a:xfrm>
            <a:off x="15121384" y="3803514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Cloudlet deployment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Extend OpenStack APIs to provision nearby cloudlets.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Shape 10">
            <a:extLst>
              <a:ext uri="{FF2B5EF4-FFF2-40B4-BE49-F238E27FC236}">
                <a16:creationId xmlns:a16="http://schemas.microsoft.com/office/drawing/2014/main" id="{B088FB3D-EE6A-A8E2-E60A-014F20B3BC86}"/>
              </a:ext>
            </a:extLst>
          </p:cNvPr>
          <p:cNvSpPr/>
          <p:nvPr/>
        </p:nvSpPr>
        <p:spPr>
          <a:xfrm>
            <a:off x="13877800" y="5486010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11">
            <a:extLst>
              <a:ext uri="{FF2B5EF4-FFF2-40B4-BE49-F238E27FC236}">
                <a16:creationId xmlns:a16="http://schemas.microsoft.com/office/drawing/2014/main" id="{75805FF6-7098-DF1E-C3F9-D2163F7A8169}"/>
              </a:ext>
            </a:extLst>
          </p:cNvPr>
          <p:cNvSpPr/>
          <p:nvPr/>
        </p:nvSpPr>
        <p:spPr>
          <a:xfrm>
            <a:off x="14170408" y="5833482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Image 3">
            <a:extLst>
              <a:ext uri="{FF2B5EF4-FFF2-40B4-BE49-F238E27FC236}">
                <a16:creationId xmlns:a16="http://schemas.microsoft.com/office/drawing/2014/main" id="{EAF288ED-CF0A-05DC-7AD7-1D7408FE1D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54751" y="6017825"/>
            <a:ext cx="399410" cy="399410"/>
          </a:xfrm>
          <a:prstGeom prst="rect">
            <a:avLst/>
          </a:prstGeom>
        </p:spPr>
      </p:pic>
      <p:sp>
        <p:nvSpPr>
          <p:cNvPr id="57" name="Text 12">
            <a:extLst>
              <a:ext uri="{FF2B5EF4-FFF2-40B4-BE49-F238E27FC236}">
                <a16:creationId xmlns:a16="http://schemas.microsoft.com/office/drawing/2014/main" id="{0CD57E91-16DD-2D21-9EEF-8F9A9676AF2F}"/>
              </a:ext>
            </a:extLst>
          </p:cNvPr>
          <p:cNvSpPr txBox="1"/>
          <p:nvPr/>
        </p:nvSpPr>
        <p:spPr>
          <a:xfrm>
            <a:off x="15121384" y="5486010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VM-based provisioning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Package apps as VM overlays pushed to the cloudlet.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Shape 13">
            <a:extLst>
              <a:ext uri="{FF2B5EF4-FFF2-40B4-BE49-F238E27FC236}">
                <a16:creationId xmlns:a16="http://schemas.microsoft.com/office/drawing/2014/main" id="{FE9547F2-5000-084F-C3E7-C563F10CDAAC}"/>
              </a:ext>
            </a:extLst>
          </p:cNvPr>
          <p:cNvSpPr/>
          <p:nvPr/>
        </p:nvSpPr>
        <p:spPr>
          <a:xfrm>
            <a:off x="13877800" y="7168506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Shape 14">
            <a:extLst>
              <a:ext uri="{FF2B5EF4-FFF2-40B4-BE49-F238E27FC236}">
                <a16:creationId xmlns:a16="http://schemas.microsoft.com/office/drawing/2014/main" id="{44F9C8DF-B786-E23F-D216-9733DF44C1BB}"/>
              </a:ext>
            </a:extLst>
          </p:cNvPr>
          <p:cNvSpPr/>
          <p:nvPr/>
        </p:nvSpPr>
        <p:spPr>
          <a:xfrm>
            <a:off x="14170408" y="7515978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Image 4">
            <a:extLst>
              <a:ext uri="{FF2B5EF4-FFF2-40B4-BE49-F238E27FC236}">
                <a16:creationId xmlns:a16="http://schemas.microsoft.com/office/drawing/2014/main" id="{FEDD843C-9A6D-09BB-1DDF-DC67AEE812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54751" y="7700321"/>
            <a:ext cx="399410" cy="399410"/>
          </a:xfrm>
          <a:prstGeom prst="rect">
            <a:avLst/>
          </a:prstGeom>
        </p:spPr>
      </p:pic>
      <p:sp>
        <p:nvSpPr>
          <p:cNvPr id="61" name="Text 15">
            <a:extLst>
              <a:ext uri="{FF2B5EF4-FFF2-40B4-BE49-F238E27FC236}">
                <a16:creationId xmlns:a16="http://schemas.microsoft.com/office/drawing/2014/main" id="{0064DD7B-7521-40FA-44A7-DA778B55DD79}"/>
              </a:ext>
            </a:extLst>
          </p:cNvPr>
          <p:cNvSpPr txBox="1"/>
          <p:nvPr/>
        </p:nvSpPr>
        <p:spPr>
          <a:xfrm>
            <a:off x="15121384" y="7168506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Low-latency offload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Mobile apps offload compute to a one-hop cloudlet.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Shape 16">
            <a:extLst>
              <a:ext uri="{FF2B5EF4-FFF2-40B4-BE49-F238E27FC236}">
                <a16:creationId xmlns:a16="http://schemas.microsoft.com/office/drawing/2014/main" id="{DC2CDA52-07AB-C1D7-8527-A957D3898B8B}"/>
              </a:ext>
            </a:extLst>
          </p:cNvPr>
          <p:cNvSpPr/>
          <p:nvPr/>
        </p:nvSpPr>
        <p:spPr>
          <a:xfrm>
            <a:off x="13877800" y="8851002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hape 17">
            <a:extLst>
              <a:ext uri="{FF2B5EF4-FFF2-40B4-BE49-F238E27FC236}">
                <a16:creationId xmlns:a16="http://schemas.microsoft.com/office/drawing/2014/main" id="{FEF69C98-842B-7DD9-FAE0-0FFB0147FD36}"/>
              </a:ext>
            </a:extLst>
          </p:cNvPr>
          <p:cNvSpPr/>
          <p:nvPr/>
        </p:nvSpPr>
        <p:spPr>
          <a:xfrm>
            <a:off x="14170408" y="9198474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8" name="Image 5">
            <a:extLst>
              <a:ext uri="{FF2B5EF4-FFF2-40B4-BE49-F238E27FC236}">
                <a16:creationId xmlns:a16="http://schemas.microsoft.com/office/drawing/2014/main" id="{FB45E889-7496-26EA-1EB1-F7BC0BF9FF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54751" y="9382817"/>
            <a:ext cx="399410" cy="399410"/>
          </a:xfrm>
          <a:prstGeom prst="rect">
            <a:avLst/>
          </a:prstGeom>
        </p:spPr>
      </p:pic>
      <p:sp>
        <p:nvSpPr>
          <p:cNvPr id="129" name="Text 18">
            <a:extLst>
              <a:ext uri="{FF2B5EF4-FFF2-40B4-BE49-F238E27FC236}">
                <a16:creationId xmlns:a16="http://schemas.microsoft.com/office/drawing/2014/main" id="{E3697AAB-10F3-86E4-EE6B-7C6B5D85F434}"/>
              </a:ext>
            </a:extLst>
          </p:cNvPr>
          <p:cNvSpPr txBox="1"/>
          <p:nvPr/>
        </p:nvSpPr>
        <p:spPr>
          <a:xfrm>
            <a:off x="15121384" y="8851002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VM handoff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Migrate the VM as the mobile user moves.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57362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B14CE-189C-72D7-6EC9-4A4B6FEE8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4BFCD12F-9530-B09C-9392-1A62D5000A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Programmability: </a:t>
            </a:r>
            <a:r>
              <a:rPr lang="en-US" sz="5000" dirty="0" err="1">
                <a:latin typeface="Arial" panose="020B0604020202020204" pitchFamily="34" charset="0"/>
                <a:cs typeface="Arial" panose="020B0604020202020204" pitchFamily="34" charset="0"/>
              </a:rPr>
              <a:t>FocusStack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B18ECE-B405-4603-A1A4-66AA9BFB93E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8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42C717A7-CB79-DECA-D699-7396605F1467}"/>
              </a:ext>
            </a:extLst>
          </p:cNvPr>
          <p:cNvSpPr txBox="1">
            <a:spLocks noGrp="1"/>
          </p:cNvSpPr>
          <p:nvPr/>
        </p:nvSpPr>
        <p:spPr bwMode="auto">
          <a:xfrm>
            <a:off x="689290" y="1752693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Deploy diverse, complex apps across mobile IoT edge devices — as an IaaS cloud.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6">
            <a:extLst>
              <a:ext uri="{FF2B5EF4-FFF2-40B4-BE49-F238E27FC236}">
                <a16:creationId xmlns:a16="http://schemas.microsoft.com/office/drawing/2014/main" id="{784A13E3-87E0-61A7-F328-2246E03597CE}"/>
              </a:ext>
            </a:extLst>
          </p:cNvPr>
          <p:cNvSpPr/>
          <p:nvPr/>
        </p:nvSpPr>
        <p:spPr>
          <a:xfrm>
            <a:off x="1935310" y="8558395"/>
            <a:ext cx="87297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FocusStack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Architecture (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hlinkClick r:id="rId3"/>
              </a:rPr>
              <a:t>Source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6753C1C-B757-3ECA-30BB-256AA3495D27}"/>
              </a:ext>
            </a:extLst>
          </p:cNvPr>
          <p:cNvSpPr txBox="1"/>
          <p:nvPr/>
        </p:nvSpPr>
        <p:spPr>
          <a:xfrm>
            <a:off x="1149756" y="12282665"/>
            <a:ext cx="22225518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Brian Amento et al. "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FocusStack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Orchestrating edge clouds using location-based focus of attention". In: 2016 IEEE/ACM Symposium on Edge Computing (SEC). IEEE. 2016, pp. 179–191.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D7D137-2BA3-1676-361F-B83BC91DC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546" y="2775653"/>
            <a:ext cx="11720424" cy="6115657"/>
          </a:xfrm>
          <a:prstGeom prst="rect">
            <a:avLst/>
          </a:prstGeom>
        </p:spPr>
      </p:pic>
      <p:sp>
        <p:nvSpPr>
          <p:cNvPr id="5" name="Text 6">
            <a:extLst>
              <a:ext uri="{FF2B5EF4-FFF2-40B4-BE49-F238E27FC236}">
                <a16:creationId xmlns:a16="http://schemas.microsoft.com/office/drawing/2014/main" id="{5B20F62F-6787-75E4-68A2-6774FC0E3F8B}"/>
              </a:ext>
            </a:extLst>
          </p:cNvPr>
          <p:cNvSpPr txBox="1"/>
          <p:nvPr/>
        </p:nvSpPr>
        <p:spPr>
          <a:xfrm>
            <a:off x="13944770" y="3012849"/>
            <a:ext cx="8503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objectives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7">
            <a:extLst>
              <a:ext uri="{FF2B5EF4-FFF2-40B4-BE49-F238E27FC236}">
                <a16:creationId xmlns:a16="http://schemas.microsoft.com/office/drawing/2014/main" id="{1C3982B1-95A0-6BCF-A7C1-98E408E19499}"/>
              </a:ext>
            </a:extLst>
          </p:cNvPr>
          <p:cNvSpPr/>
          <p:nvPr/>
        </p:nvSpPr>
        <p:spPr>
          <a:xfrm>
            <a:off x="13944770" y="4037908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8">
            <a:extLst>
              <a:ext uri="{FF2B5EF4-FFF2-40B4-BE49-F238E27FC236}">
                <a16:creationId xmlns:a16="http://schemas.microsoft.com/office/drawing/2014/main" id="{EE947D5B-BF67-A207-D725-9A33253A5121}"/>
              </a:ext>
            </a:extLst>
          </p:cNvPr>
          <p:cNvSpPr/>
          <p:nvPr/>
        </p:nvSpPr>
        <p:spPr>
          <a:xfrm>
            <a:off x="14237378" y="4385380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2">
            <a:extLst>
              <a:ext uri="{FF2B5EF4-FFF2-40B4-BE49-F238E27FC236}">
                <a16:creationId xmlns:a16="http://schemas.microsoft.com/office/drawing/2014/main" id="{D4B82D04-FC37-4648-EBE9-2FF83255CE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21721" y="4569723"/>
            <a:ext cx="399410" cy="399410"/>
          </a:xfrm>
          <a:prstGeom prst="rect">
            <a:avLst/>
          </a:prstGeom>
        </p:spPr>
      </p:pic>
      <p:sp>
        <p:nvSpPr>
          <p:cNvPr id="9" name="Text 9">
            <a:extLst>
              <a:ext uri="{FF2B5EF4-FFF2-40B4-BE49-F238E27FC236}">
                <a16:creationId xmlns:a16="http://schemas.microsoft.com/office/drawing/2014/main" id="{4E7A5535-EBC9-D0FC-F8CC-EE6FD3A4744F}"/>
              </a:ext>
            </a:extLst>
          </p:cNvPr>
          <p:cNvSpPr txBox="1"/>
          <p:nvPr/>
        </p:nvSpPr>
        <p:spPr>
          <a:xfrm>
            <a:off x="15188354" y="4037908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Location-based awareness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LSA over a geographic addressing network.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B5CE22C2-EA3D-A6E6-E5CE-9829360904A0}"/>
              </a:ext>
            </a:extLst>
          </p:cNvPr>
          <p:cNvSpPr/>
          <p:nvPr/>
        </p:nvSpPr>
        <p:spPr>
          <a:xfrm>
            <a:off x="13944770" y="5720404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11">
            <a:extLst>
              <a:ext uri="{FF2B5EF4-FFF2-40B4-BE49-F238E27FC236}">
                <a16:creationId xmlns:a16="http://schemas.microsoft.com/office/drawing/2014/main" id="{EC064F32-C8D3-2494-7B43-F69AFFD11DD9}"/>
              </a:ext>
            </a:extLst>
          </p:cNvPr>
          <p:cNvSpPr/>
          <p:nvPr/>
        </p:nvSpPr>
        <p:spPr>
          <a:xfrm>
            <a:off x="14237378" y="6067876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3">
            <a:extLst>
              <a:ext uri="{FF2B5EF4-FFF2-40B4-BE49-F238E27FC236}">
                <a16:creationId xmlns:a16="http://schemas.microsoft.com/office/drawing/2014/main" id="{38081DFA-04BA-D214-4252-3BED87CF72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21721" y="6252219"/>
            <a:ext cx="399410" cy="399410"/>
          </a:xfrm>
          <a:prstGeom prst="rect">
            <a:avLst/>
          </a:prstGeom>
        </p:spPr>
      </p:pic>
      <p:sp>
        <p:nvSpPr>
          <p:cNvPr id="13" name="Text 12">
            <a:extLst>
              <a:ext uri="{FF2B5EF4-FFF2-40B4-BE49-F238E27FC236}">
                <a16:creationId xmlns:a16="http://schemas.microsoft.com/office/drawing/2014/main" id="{AC4DB1AF-6BA0-C1E3-5EF4-83A6BAEA0D76}"/>
              </a:ext>
            </a:extLst>
          </p:cNvPr>
          <p:cNvSpPr txBox="1"/>
          <p:nvPr/>
        </p:nvSpPr>
        <p:spPr>
          <a:xfrm>
            <a:off x="15188354" y="5720404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Focus of attention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Only track &amp; message healthy devices in the target area.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3">
            <a:extLst>
              <a:ext uri="{FF2B5EF4-FFF2-40B4-BE49-F238E27FC236}">
                <a16:creationId xmlns:a16="http://schemas.microsoft.com/office/drawing/2014/main" id="{7C574ED9-F4A4-EC0F-684C-606A696783F5}"/>
              </a:ext>
            </a:extLst>
          </p:cNvPr>
          <p:cNvSpPr/>
          <p:nvPr/>
        </p:nvSpPr>
        <p:spPr>
          <a:xfrm>
            <a:off x="13944770" y="7402900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A99827D1-FB8A-1D3F-763A-BEF3EDA27AB0}"/>
              </a:ext>
            </a:extLst>
          </p:cNvPr>
          <p:cNvSpPr/>
          <p:nvPr/>
        </p:nvSpPr>
        <p:spPr>
          <a:xfrm>
            <a:off x="14237378" y="7750372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4">
            <a:extLst>
              <a:ext uri="{FF2B5EF4-FFF2-40B4-BE49-F238E27FC236}">
                <a16:creationId xmlns:a16="http://schemas.microsoft.com/office/drawing/2014/main" id="{EC0F8D46-98A1-F7FE-48AB-8DFCBE1F4B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21721" y="7934715"/>
            <a:ext cx="399410" cy="399410"/>
          </a:xfrm>
          <a:prstGeom prst="rect">
            <a:avLst/>
          </a:prstGeom>
        </p:spPr>
      </p:pic>
      <p:sp>
        <p:nvSpPr>
          <p:cNvPr id="17" name="Text 15">
            <a:extLst>
              <a:ext uri="{FF2B5EF4-FFF2-40B4-BE49-F238E27FC236}">
                <a16:creationId xmlns:a16="http://schemas.microsoft.com/office/drawing/2014/main" id="{8229C366-242A-9E05-BAD8-C3B216CA403E}"/>
              </a:ext>
            </a:extLst>
          </p:cNvPr>
          <p:cNvSpPr txBox="1"/>
          <p:nvPr/>
        </p:nvSpPr>
        <p:spPr>
          <a:xfrm>
            <a:off x="15188354" y="7402900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Container deployment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Place containers onto in-focus devices with enough resources.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6">
            <a:extLst>
              <a:ext uri="{FF2B5EF4-FFF2-40B4-BE49-F238E27FC236}">
                <a16:creationId xmlns:a16="http://schemas.microsoft.com/office/drawing/2014/main" id="{BA5631D7-A36A-2811-9EF3-7949D9B15583}"/>
              </a:ext>
            </a:extLst>
          </p:cNvPr>
          <p:cNvSpPr/>
          <p:nvPr/>
        </p:nvSpPr>
        <p:spPr>
          <a:xfrm>
            <a:off x="13944770" y="9085396"/>
            <a:ext cx="850392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7">
            <a:extLst>
              <a:ext uri="{FF2B5EF4-FFF2-40B4-BE49-F238E27FC236}">
                <a16:creationId xmlns:a16="http://schemas.microsoft.com/office/drawing/2014/main" id="{97B3B4C7-CFF4-9AB2-EBF5-AEFA85AEF3B5}"/>
              </a:ext>
            </a:extLst>
          </p:cNvPr>
          <p:cNvSpPr/>
          <p:nvPr/>
        </p:nvSpPr>
        <p:spPr>
          <a:xfrm>
            <a:off x="14237378" y="9432868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5">
            <a:extLst>
              <a:ext uri="{FF2B5EF4-FFF2-40B4-BE49-F238E27FC236}">
                <a16:creationId xmlns:a16="http://schemas.microsoft.com/office/drawing/2014/main" id="{10FB92F4-C023-447E-0F04-D03B4A01F7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21721" y="9617211"/>
            <a:ext cx="399410" cy="399410"/>
          </a:xfrm>
          <a:prstGeom prst="rect">
            <a:avLst/>
          </a:prstGeom>
        </p:spPr>
      </p:pic>
      <p:sp>
        <p:nvSpPr>
          <p:cNvPr id="22" name="Text 18">
            <a:extLst>
              <a:ext uri="{FF2B5EF4-FFF2-40B4-BE49-F238E27FC236}">
                <a16:creationId xmlns:a16="http://schemas.microsoft.com/office/drawing/2014/main" id="{9E2F4FEE-D3D1-A597-855C-1C4A8BEEFCB7}"/>
              </a:ext>
            </a:extLst>
          </p:cNvPr>
          <p:cNvSpPr txBox="1"/>
          <p:nvPr/>
        </p:nvSpPr>
        <p:spPr>
          <a:xfrm>
            <a:off x="15188354" y="9085396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Efficient control plane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Untracked devices don’t drain resources or messaging.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3">
            <a:extLst>
              <a:ext uri="{FF2B5EF4-FFF2-40B4-BE49-F238E27FC236}">
                <a16:creationId xmlns:a16="http://schemas.microsoft.com/office/drawing/2014/main" id="{90DABF26-1754-A7FD-1204-ECB52CB0F53E}"/>
              </a:ext>
            </a:extLst>
          </p:cNvPr>
          <p:cNvSpPr/>
          <p:nvPr/>
        </p:nvSpPr>
        <p:spPr>
          <a:xfrm>
            <a:off x="1765577" y="9700770"/>
            <a:ext cx="10065640" cy="1772434"/>
          </a:xfrm>
          <a:prstGeom prst="roundRect">
            <a:avLst>
              <a:gd name="adj" fmla="val 7143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5">
            <a:extLst>
              <a:ext uri="{FF2B5EF4-FFF2-40B4-BE49-F238E27FC236}">
                <a16:creationId xmlns:a16="http://schemas.microsoft.com/office/drawing/2014/main" id="{96228EE8-81C0-C93C-D79D-7C72102C71BF}"/>
              </a:ext>
            </a:extLst>
          </p:cNvPr>
          <p:cNvSpPr txBox="1"/>
          <p:nvPr/>
        </p:nvSpPr>
        <p:spPr>
          <a:xfrm>
            <a:off x="1819516" y="9994252"/>
            <a:ext cx="10011701" cy="14189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0"/>
              </a:spcBef>
              <a:buNone/>
            </a:pPr>
            <a:r>
              <a:rPr lang="en-US" sz="2800" b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Location-based situation awareness (LSA)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2000"/>
              </a:spcBef>
              <a:buNone/>
            </a:pPr>
            <a:r>
              <a:rPr lang="en-US" sz="24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Query only healthy devices in the target area         deploy containers to them        track just those in focus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11EA6FE-4E1B-FC41-FCD6-553B02886C71}"/>
              </a:ext>
            </a:extLst>
          </p:cNvPr>
          <p:cNvCxnSpPr/>
          <p:nvPr/>
        </p:nvCxnSpPr>
        <p:spPr>
          <a:xfrm>
            <a:off x="8285584" y="10814616"/>
            <a:ext cx="503853" cy="0"/>
          </a:xfrm>
          <a:prstGeom prst="straightConnector1">
            <a:avLst/>
          </a:prstGeom>
          <a:noFill/>
          <a:ln w="25400" cap="flat">
            <a:solidFill>
              <a:schemeClr val="accent1">
                <a:satOff val="-9155"/>
                <a:lumOff val="-32673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6AEB02E-33D9-C208-ADA8-844768D25F5F}"/>
              </a:ext>
            </a:extLst>
          </p:cNvPr>
          <p:cNvCxnSpPr/>
          <p:nvPr/>
        </p:nvCxnSpPr>
        <p:spPr>
          <a:xfrm>
            <a:off x="5340221" y="11242090"/>
            <a:ext cx="503853" cy="0"/>
          </a:xfrm>
          <a:prstGeom prst="straightConnector1">
            <a:avLst/>
          </a:prstGeom>
          <a:noFill/>
          <a:ln w="25400" cap="flat">
            <a:solidFill>
              <a:schemeClr val="accent1">
                <a:satOff val="-9155"/>
                <a:lumOff val="-32673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14924433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DFB3C-CD8B-EB8C-1269-C4FEB591B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D4A03E49-E85F-0356-7C0C-01D69218BA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Programmability: </a:t>
            </a:r>
            <a:r>
              <a:rPr lang="en-US" sz="5000" dirty="0" err="1">
                <a:latin typeface="Arial" panose="020B0604020202020204" pitchFamily="34" charset="0"/>
                <a:cs typeface="Arial" panose="020B0604020202020204" pitchFamily="34" charset="0"/>
              </a:rPr>
              <a:t>SpanEdge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CB6458-3E6E-EE21-7B92-68B93C1A092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8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3DD1A782-9A40-3A10-59C1-DEF7E6816F4E}"/>
              </a:ext>
            </a:extLst>
          </p:cNvPr>
          <p:cNvSpPr txBox="1">
            <a:spLocks noGrp="1"/>
          </p:cNvSpPr>
          <p:nvPr/>
        </p:nvSpPr>
        <p:spPr bwMode="auto">
          <a:xfrm>
            <a:off x="689290" y="1752693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Unify stream processing across central and near-the-edge data centers.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6">
            <a:extLst>
              <a:ext uri="{FF2B5EF4-FFF2-40B4-BE49-F238E27FC236}">
                <a16:creationId xmlns:a16="http://schemas.microsoft.com/office/drawing/2014/main" id="{FE0B5368-4B9F-8E59-9256-F569807E62AB}"/>
              </a:ext>
            </a:extLst>
          </p:cNvPr>
          <p:cNvSpPr/>
          <p:nvPr/>
        </p:nvSpPr>
        <p:spPr>
          <a:xfrm>
            <a:off x="2492219" y="8427751"/>
            <a:ext cx="87297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SpanEdge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Architecture (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hlinkClick r:id="rId3"/>
              </a:rPr>
              <a:t>Source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3">
            <a:extLst>
              <a:ext uri="{FF2B5EF4-FFF2-40B4-BE49-F238E27FC236}">
                <a16:creationId xmlns:a16="http://schemas.microsoft.com/office/drawing/2014/main" id="{09EC28E3-AB09-7E8C-9B40-CB006FAD79A8}"/>
              </a:ext>
            </a:extLst>
          </p:cNvPr>
          <p:cNvSpPr/>
          <p:nvPr/>
        </p:nvSpPr>
        <p:spPr>
          <a:xfrm>
            <a:off x="1765577" y="9700770"/>
            <a:ext cx="10065640" cy="1772434"/>
          </a:xfrm>
          <a:prstGeom prst="roundRect">
            <a:avLst>
              <a:gd name="adj" fmla="val 7143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5">
            <a:extLst>
              <a:ext uri="{FF2B5EF4-FFF2-40B4-BE49-F238E27FC236}">
                <a16:creationId xmlns:a16="http://schemas.microsoft.com/office/drawing/2014/main" id="{4FABD36B-459C-68A1-7BAF-1A82116348AF}"/>
              </a:ext>
            </a:extLst>
          </p:cNvPr>
          <p:cNvSpPr txBox="1"/>
          <p:nvPr/>
        </p:nvSpPr>
        <p:spPr>
          <a:xfrm>
            <a:off x="1819516" y="9864971"/>
            <a:ext cx="10011701" cy="14189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0"/>
              </a:spcBef>
              <a:buNone/>
            </a:pPr>
            <a:r>
              <a:rPr lang="en-US" sz="2800" b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Local tasks run near the source</a:t>
            </a:r>
          </a:p>
          <a:p>
            <a:pPr algn="ctr">
              <a:spcBef>
                <a:spcPts val="2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Master–worker: a Manager schedules tasks onto hub- and spoke-workers.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9D9750D-8D3C-2F17-65E0-56C88A6451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5274" y="2998888"/>
            <a:ext cx="12223646" cy="546134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993E870-6718-48F7-F8F6-FAA347411336}"/>
              </a:ext>
            </a:extLst>
          </p:cNvPr>
          <p:cNvSpPr txBox="1"/>
          <p:nvPr/>
        </p:nvSpPr>
        <p:spPr>
          <a:xfrm>
            <a:off x="2239348" y="12180074"/>
            <a:ext cx="19519640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Hooman Peiro Sajjad et al. "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SpanEdge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Towards unifying stream processing over central and near-the-edge data centers". In: 2016 IEEE/ACM Symposium on Edge Computing (SEC). IEEE. 2016, pp. 168–178.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27" name="Text 7">
            <a:extLst>
              <a:ext uri="{FF2B5EF4-FFF2-40B4-BE49-F238E27FC236}">
                <a16:creationId xmlns:a16="http://schemas.microsoft.com/office/drawing/2014/main" id="{2F5AC9F6-F257-C801-2DD4-5AF1994B432E}"/>
              </a:ext>
            </a:extLst>
          </p:cNvPr>
          <p:cNvSpPr txBox="1"/>
          <p:nvPr/>
        </p:nvSpPr>
        <p:spPr>
          <a:xfrm>
            <a:off x="13578162" y="3522836"/>
            <a:ext cx="8503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objectives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8">
            <a:extLst>
              <a:ext uri="{FF2B5EF4-FFF2-40B4-BE49-F238E27FC236}">
                <a16:creationId xmlns:a16="http://schemas.microsoft.com/office/drawing/2014/main" id="{70112A98-B867-BEF0-0687-D20E78403CFD}"/>
              </a:ext>
            </a:extLst>
          </p:cNvPr>
          <p:cNvSpPr/>
          <p:nvPr/>
        </p:nvSpPr>
        <p:spPr>
          <a:xfrm>
            <a:off x="13578162" y="4437236"/>
            <a:ext cx="8503920" cy="1463040"/>
          </a:xfrm>
          <a:prstGeom prst="roundRect">
            <a:avLst>
              <a:gd name="adj" fmla="val 10000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9">
            <a:extLst>
              <a:ext uri="{FF2B5EF4-FFF2-40B4-BE49-F238E27FC236}">
                <a16:creationId xmlns:a16="http://schemas.microsoft.com/office/drawing/2014/main" id="{D983009B-6C98-00AB-DFE1-6AC2FB72EF90}"/>
              </a:ext>
            </a:extLst>
          </p:cNvPr>
          <p:cNvSpPr/>
          <p:nvPr/>
        </p:nvSpPr>
        <p:spPr>
          <a:xfrm>
            <a:off x="13870770" y="4784708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Image 2">
            <a:extLst>
              <a:ext uri="{FF2B5EF4-FFF2-40B4-BE49-F238E27FC236}">
                <a16:creationId xmlns:a16="http://schemas.microsoft.com/office/drawing/2014/main" id="{97826189-2A39-F11B-C159-5586642A97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55113" y="4969051"/>
            <a:ext cx="399410" cy="399410"/>
          </a:xfrm>
          <a:prstGeom prst="rect">
            <a:avLst/>
          </a:prstGeom>
        </p:spPr>
      </p:pic>
      <p:sp>
        <p:nvSpPr>
          <p:cNvPr id="33" name="Text 10">
            <a:extLst>
              <a:ext uri="{FF2B5EF4-FFF2-40B4-BE49-F238E27FC236}">
                <a16:creationId xmlns:a16="http://schemas.microsoft.com/office/drawing/2014/main" id="{9691A856-72D7-83F8-0452-20E7194935E0}"/>
              </a:ext>
            </a:extLst>
          </p:cNvPr>
          <p:cNvSpPr txBox="1"/>
          <p:nvPr/>
        </p:nvSpPr>
        <p:spPr>
          <a:xfrm>
            <a:off x="14821746" y="4437236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Two-tier workers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Hub-workers in the cloud (T1); spoke-workers at the edge (T2).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11">
            <a:extLst>
              <a:ext uri="{FF2B5EF4-FFF2-40B4-BE49-F238E27FC236}">
                <a16:creationId xmlns:a16="http://schemas.microsoft.com/office/drawing/2014/main" id="{E9EE0E1E-9E4A-4743-1FF2-65D5D14B516E}"/>
              </a:ext>
            </a:extLst>
          </p:cNvPr>
          <p:cNvSpPr/>
          <p:nvPr/>
        </p:nvSpPr>
        <p:spPr>
          <a:xfrm>
            <a:off x="13578162" y="6119732"/>
            <a:ext cx="8503920" cy="1463040"/>
          </a:xfrm>
          <a:prstGeom prst="roundRect">
            <a:avLst>
              <a:gd name="adj" fmla="val 1000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12">
            <a:extLst>
              <a:ext uri="{FF2B5EF4-FFF2-40B4-BE49-F238E27FC236}">
                <a16:creationId xmlns:a16="http://schemas.microsoft.com/office/drawing/2014/main" id="{B0239CA4-264C-80E0-C768-E5FC5F063709}"/>
              </a:ext>
            </a:extLst>
          </p:cNvPr>
          <p:cNvSpPr/>
          <p:nvPr/>
        </p:nvSpPr>
        <p:spPr>
          <a:xfrm>
            <a:off x="13870770" y="6467204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Image 3">
            <a:extLst>
              <a:ext uri="{FF2B5EF4-FFF2-40B4-BE49-F238E27FC236}">
                <a16:creationId xmlns:a16="http://schemas.microsoft.com/office/drawing/2014/main" id="{913A4EED-CA80-4280-2B69-2571ACA374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55113" y="6651547"/>
            <a:ext cx="399410" cy="399410"/>
          </a:xfrm>
          <a:prstGeom prst="rect">
            <a:avLst/>
          </a:prstGeom>
        </p:spPr>
      </p:pic>
      <p:sp>
        <p:nvSpPr>
          <p:cNvPr id="37" name="Text 13">
            <a:extLst>
              <a:ext uri="{FF2B5EF4-FFF2-40B4-BE49-F238E27FC236}">
                <a16:creationId xmlns:a16="http://schemas.microsoft.com/office/drawing/2014/main" id="{486F3E36-6B35-5363-CDB5-CE45B13D1BC1}"/>
              </a:ext>
            </a:extLst>
          </p:cNvPr>
          <p:cNvSpPr txBox="1"/>
          <p:nvPr/>
        </p:nvSpPr>
        <p:spPr>
          <a:xfrm>
            <a:off x="14821746" y="6119732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Local vs. global tasks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Local tasks run near the source; global tasks aggregate results.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14">
            <a:extLst>
              <a:ext uri="{FF2B5EF4-FFF2-40B4-BE49-F238E27FC236}">
                <a16:creationId xmlns:a16="http://schemas.microsoft.com/office/drawing/2014/main" id="{4219C393-815A-DFA0-DAAE-BA4CFC54D6B5}"/>
              </a:ext>
            </a:extLst>
          </p:cNvPr>
          <p:cNvSpPr/>
          <p:nvPr/>
        </p:nvSpPr>
        <p:spPr>
          <a:xfrm>
            <a:off x="13578162" y="7802228"/>
            <a:ext cx="8503920" cy="1463040"/>
          </a:xfrm>
          <a:prstGeom prst="roundRect">
            <a:avLst>
              <a:gd name="adj" fmla="val 10000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15">
            <a:extLst>
              <a:ext uri="{FF2B5EF4-FFF2-40B4-BE49-F238E27FC236}">
                <a16:creationId xmlns:a16="http://schemas.microsoft.com/office/drawing/2014/main" id="{22F620B3-7B57-195A-E4CA-003D0D6CF165}"/>
              </a:ext>
            </a:extLst>
          </p:cNvPr>
          <p:cNvSpPr/>
          <p:nvPr/>
        </p:nvSpPr>
        <p:spPr>
          <a:xfrm>
            <a:off x="13870770" y="8149700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Image 4">
            <a:extLst>
              <a:ext uri="{FF2B5EF4-FFF2-40B4-BE49-F238E27FC236}">
                <a16:creationId xmlns:a16="http://schemas.microsoft.com/office/drawing/2014/main" id="{3A743AD4-BC5A-8CE9-4785-1D71AF5A37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55113" y="8334043"/>
            <a:ext cx="399410" cy="399410"/>
          </a:xfrm>
          <a:prstGeom prst="rect">
            <a:avLst/>
          </a:prstGeom>
        </p:spPr>
      </p:pic>
      <p:sp>
        <p:nvSpPr>
          <p:cNvPr id="42" name="Text 16">
            <a:extLst>
              <a:ext uri="{FF2B5EF4-FFF2-40B4-BE49-F238E27FC236}">
                <a16:creationId xmlns:a16="http://schemas.microsoft.com/office/drawing/2014/main" id="{1594762E-5A4C-47F3-CF2B-BCD205F5B814}"/>
              </a:ext>
            </a:extLst>
          </p:cNvPr>
          <p:cNvSpPr txBox="1"/>
          <p:nvPr/>
        </p:nvSpPr>
        <p:spPr>
          <a:xfrm>
            <a:off x="14821746" y="7802228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Minimize WAN latency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Scheduler places tasks to cut wide-area network delay.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hape 17">
            <a:extLst>
              <a:ext uri="{FF2B5EF4-FFF2-40B4-BE49-F238E27FC236}">
                <a16:creationId xmlns:a16="http://schemas.microsoft.com/office/drawing/2014/main" id="{184B6DA9-3FE6-A493-F726-CB32207A4DDC}"/>
              </a:ext>
            </a:extLst>
          </p:cNvPr>
          <p:cNvSpPr/>
          <p:nvPr/>
        </p:nvSpPr>
        <p:spPr>
          <a:xfrm>
            <a:off x="13578162" y="9484724"/>
            <a:ext cx="8503920" cy="1463040"/>
          </a:xfrm>
          <a:prstGeom prst="roundRect">
            <a:avLst>
              <a:gd name="adj" fmla="val 1000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ape 18">
            <a:extLst>
              <a:ext uri="{FF2B5EF4-FFF2-40B4-BE49-F238E27FC236}">
                <a16:creationId xmlns:a16="http://schemas.microsoft.com/office/drawing/2014/main" id="{7FCF2EDD-2090-E995-C8E9-75A8C9944A7A}"/>
              </a:ext>
            </a:extLst>
          </p:cNvPr>
          <p:cNvSpPr/>
          <p:nvPr/>
        </p:nvSpPr>
        <p:spPr>
          <a:xfrm>
            <a:off x="13870770" y="9832196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Image 5">
            <a:extLst>
              <a:ext uri="{FF2B5EF4-FFF2-40B4-BE49-F238E27FC236}">
                <a16:creationId xmlns:a16="http://schemas.microsoft.com/office/drawing/2014/main" id="{FD66E73C-73D5-8C81-3ED3-C32860ACCC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055113" y="10016539"/>
            <a:ext cx="399410" cy="399410"/>
          </a:xfrm>
          <a:prstGeom prst="rect">
            <a:avLst/>
          </a:prstGeom>
        </p:spPr>
      </p:pic>
      <p:sp>
        <p:nvSpPr>
          <p:cNvPr id="47" name="Text 19">
            <a:extLst>
              <a:ext uri="{FF2B5EF4-FFF2-40B4-BE49-F238E27FC236}">
                <a16:creationId xmlns:a16="http://schemas.microsoft.com/office/drawing/2014/main" id="{F09DE3C9-13DF-1BA4-825F-1FD4F18087EB}"/>
              </a:ext>
            </a:extLst>
          </p:cNvPr>
          <p:cNvSpPr txBox="1"/>
          <p:nvPr/>
        </p:nvSpPr>
        <p:spPr>
          <a:xfrm>
            <a:off x="14821746" y="9484724"/>
            <a:ext cx="7132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Source-agnostic dev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Developers mark what runs near data, not where data lives.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41234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DE160-E515-78A4-E306-05397B4E0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51857FC-5C1A-860E-54AD-5BD5ED5639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Programmability: Program Partitioning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662614-C125-E99E-07E2-21A3D3D0B93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8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65401703-61D7-0A37-274C-CD456E4A0954}"/>
              </a:ext>
            </a:extLst>
          </p:cNvPr>
          <p:cNvSpPr txBox="1">
            <a:spLocks noGrp="1"/>
          </p:cNvSpPr>
          <p:nvPr/>
        </p:nvSpPr>
        <p:spPr bwMode="auto">
          <a:xfrm>
            <a:off x="689290" y="1752693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Splitting apps across edge nodes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9B10C9B3-22AB-6DB2-05FC-4D7572F22AFA}"/>
              </a:ext>
            </a:extLst>
          </p:cNvPr>
          <p:cNvSpPr txBox="1"/>
          <p:nvPr/>
        </p:nvSpPr>
        <p:spPr>
          <a:xfrm>
            <a:off x="826070" y="2755993"/>
            <a:ext cx="2194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standalone app must be decomposed into components — preserving semantics — and placed across heterogeneous cloud-edge and edge-edge nodes, weighing resources, energy and latency.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26A1769E-B0D4-D5B4-C9BB-1C8948990900}"/>
              </a:ext>
            </a:extLst>
          </p:cNvPr>
          <p:cNvSpPr/>
          <p:nvPr/>
        </p:nvSpPr>
        <p:spPr>
          <a:xfrm>
            <a:off x="939282" y="4219033"/>
            <a:ext cx="10515600" cy="3931920"/>
          </a:xfrm>
          <a:prstGeom prst="roundRect">
            <a:avLst>
              <a:gd name="adj" fmla="val 465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4">
            <a:extLst>
              <a:ext uri="{FF2B5EF4-FFF2-40B4-BE49-F238E27FC236}">
                <a16:creationId xmlns:a16="http://schemas.microsoft.com/office/drawing/2014/main" id="{4DC32A69-C4CA-0140-8CAF-5E84E40ECD4B}"/>
              </a:ext>
            </a:extLst>
          </p:cNvPr>
          <p:cNvSpPr/>
          <p:nvPr/>
        </p:nvSpPr>
        <p:spPr>
          <a:xfrm>
            <a:off x="1487922" y="4712809"/>
            <a:ext cx="1554480" cy="155448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0">
            <a:extLst>
              <a:ext uri="{FF2B5EF4-FFF2-40B4-BE49-F238E27FC236}">
                <a16:creationId xmlns:a16="http://schemas.microsoft.com/office/drawing/2014/main" id="{A7302816-5D32-2E32-65C8-DCED955DE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0997" y="5085884"/>
            <a:ext cx="808330" cy="808330"/>
          </a:xfrm>
          <a:prstGeom prst="rect">
            <a:avLst/>
          </a:prstGeom>
        </p:spPr>
      </p:pic>
      <p:sp>
        <p:nvSpPr>
          <p:cNvPr id="30" name="Text 5">
            <a:extLst>
              <a:ext uri="{FF2B5EF4-FFF2-40B4-BE49-F238E27FC236}">
                <a16:creationId xmlns:a16="http://schemas.microsoft.com/office/drawing/2014/main" id="{636D7759-84FE-3887-7EEC-E36BA8EB7447}"/>
              </a:ext>
            </a:extLst>
          </p:cNvPr>
          <p:cNvSpPr txBox="1"/>
          <p:nvPr/>
        </p:nvSpPr>
        <p:spPr>
          <a:xfrm>
            <a:off x="3408162" y="4676233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Static partitioning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6">
            <a:extLst>
              <a:ext uri="{FF2B5EF4-FFF2-40B4-BE49-F238E27FC236}">
                <a16:creationId xmlns:a16="http://schemas.microsoft.com/office/drawing/2014/main" id="{56AB1C7B-78A2-404E-64A5-09347120A25A}"/>
              </a:ext>
            </a:extLst>
          </p:cNvPr>
          <p:cNvSpPr txBox="1"/>
          <p:nvPr/>
        </p:nvSpPr>
        <p:spPr>
          <a:xfrm>
            <a:off x="3408162" y="5554057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Decided at compile time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7">
            <a:extLst>
              <a:ext uri="{FF2B5EF4-FFF2-40B4-BE49-F238E27FC236}">
                <a16:creationId xmlns:a16="http://schemas.microsoft.com/office/drawing/2014/main" id="{96FCF961-59BA-CEBA-9DEA-3535D8EC9603}"/>
              </a:ext>
            </a:extLst>
          </p:cNvPr>
          <p:cNvSpPr txBox="1"/>
          <p:nvPr/>
        </p:nvSpPr>
        <p:spPr>
          <a:xfrm>
            <a:off x="1579362" y="6413593"/>
            <a:ext cx="9692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Fixed at compilation — as in MPI programming and GPGPU-based heterogeneous multicore computing.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8">
            <a:extLst>
              <a:ext uri="{FF2B5EF4-FFF2-40B4-BE49-F238E27FC236}">
                <a16:creationId xmlns:a16="http://schemas.microsoft.com/office/drawing/2014/main" id="{7F140CC5-00CB-6B47-B821-3E7D8225BBC0}"/>
              </a:ext>
            </a:extLst>
          </p:cNvPr>
          <p:cNvSpPr/>
          <p:nvPr/>
        </p:nvSpPr>
        <p:spPr>
          <a:xfrm>
            <a:off x="11912082" y="4219033"/>
            <a:ext cx="10515600" cy="3931920"/>
          </a:xfrm>
          <a:prstGeom prst="roundRect">
            <a:avLst>
              <a:gd name="adj" fmla="val 465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9">
            <a:extLst>
              <a:ext uri="{FF2B5EF4-FFF2-40B4-BE49-F238E27FC236}">
                <a16:creationId xmlns:a16="http://schemas.microsoft.com/office/drawing/2014/main" id="{343E76CA-9CD7-FD24-0888-1F0C22275CA5}"/>
              </a:ext>
            </a:extLst>
          </p:cNvPr>
          <p:cNvSpPr/>
          <p:nvPr/>
        </p:nvSpPr>
        <p:spPr>
          <a:xfrm>
            <a:off x="12460722" y="4712809"/>
            <a:ext cx="1554480" cy="155448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Image 1">
            <a:extLst>
              <a:ext uri="{FF2B5EF4-FFF2-40B4-BE49-F238E27FC236}">
                <a16:creationId xmlns:a16="http://schemas.microsoft.com/office/drawing/2014/main" id="{894B041B-4053-F4B9-46A7-4299D80188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3797" y="5085884"/>
            <a:ext cx="808330" cy="808330"/>
          </a:xfrm>
          <a:prstGeom prst="rect">
            <a:avLst/>
          </a:prstGeom>
        </p:spPr>
      </p:pic>
      <p:sp>
        <p:nvSpPr>
          <p:cNvPr id="36" name="Text 10">
            <a:extLst>
              <a:ext uri="{FF2B5EF4-FFF2-40B4-BE49-F238E27FC236}">
                <a16:creationId xmlns:a16="http://schemas.microsoft.com/office/drawing/2014/main" id="{137AF079-C8C6-79D6-350B-60DF71D766EB}"/>
              </a:ext>
            </a:extLst>
          </p:cNvPr>
          <p:cNvSpPr txBox="1"/>
          <p:nvPr/>
        </p:nvSpPr>
        <p:spPr>
          <a:xfrm>
            <a:off x="14380962" y="4676233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Dynamic partitioning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11">
            <a:extLst>
              <a:ext uri="{FF2B5EF4-FFF2-40B4-BE49-F238E27FC236}">
                <a16:creationId xmlns:a16="http://schemas.microsoft.com/office/drawing/2014/main" id="{D9FCDDF2-CC24-52E2-1041-799084C86855}"/>
              </a:ext>
            </a:extLst>
          </p:cNvPr>
          <p:cNvSpPr txBox="1"/>
          <p:nvPr/>
        </p:nvSpPr>
        <p:spPr>
          <a:xfrm>
            <a:off x="14380962" y="5554057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Decided at run time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12">
            <a:extLst>
              <a:ext uri="{FF2B5EF4-FFF2-40B4-BE49-F238E27FC236}">
                <a16:creationId xmlns:a16="http://schemas.microsoft.com/office/drawing/2014/main" id="{E5C00874-AD97-8C11-AB23-A508DF178AD0}"/>
              </a:ext>
            </a:extLst>
          </p:cNvPr>
          <p:cNvSpPr txBox="1"/>
          <p:nvPr/>
        </p:nvSpPr>
        <p:spPr>
          <a:xfrm>
            <a:off x="12552162" y="6413593"/>
            <a:ext cx="9692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Adapts during execution to changing resources, network conditions and node availability.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13">
            <a:extLst>
              <a:ext uri="{FF2B5EF4-FFF2-40B4-BE49-F238E27FC236}">
                <a16:creationId xmlns:a16="http://schemas.microsoft.com/office/drawing/2014/main" id="{ACC53E7C-3F37-807E-2FB0-8DF54C468C0E}"/>
              </a:ext>
            </a:extLst>
          </p:cNvPr>
          <p:cNvSpPr/>
          <p:nvPr/>
        </p:nvSpPr>
        <p:spPr>
          <a:xfrm>
            <a:off x="939282" y="8516713"/>
            <a:ext cx="21854160" cy="2743200"/>
          </a:xfrm>
          <a:prstGeom prst="roundRect">
            <a:avLst>
              <a:gd name="adj" fmla="val 6667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14">
            <a:extLst>
              <a:ext uri="{FF2B5EF4-FFF2-40B4-BE49-F238E27FC236}">
                <a16:creationId xmlns:a16="http://schemas.microsoft.com/office/drawing/2014/main" id="{3D59D25B-476B-A375-AD58-45FB02163D70}"/>
              </a:ext>
            </a:extLst>
          </p:cNvPr>
          <p:cNvSpPr/>
          <p:nvPr/>
        </p:nvSpPr>
        <p:spPr>
          <a:xfrm>
            <a:off x="1487922" y="9101929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Image 2">
            <a:extLst>
              <a:ext uri="{FF2B5EF4-FFF2-40B4-BE49-F238E27FC236}">
                <a16:creationId xmlns:a16="http://schemas.microsoft.com/office/drawing/2014/main" id="{032851F5-92D6-5800-BD80-3337171587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0997" y="9475004"/>
            <a:ext cx="808330" cy="808330"/>
          </a:xfrm>
          <a:prstGeom prst="rect">
            <a:avLst/>
          </a:prstGeom>
        </p:spPr>
      </p:pic>
      <p:sp>
        <p:nvSpPr>
          <p:cNvPr id="42" name="Text 15">
            <a:extLst>
              <a:ext uri="{FF2B5EF4-FFF2-40B4-BE49-F238E27FC236}">
                <a16:creationId xmlns:a16="http://schemas.microsoft.com/office/drawing/2014/main" id="{A2973D36-EDEB-7B6E-70D7-9B8018B19DE6}"/>
              </a:ext>
            </a:extLst>
          </p:cNvPr>
          <p:cNvSpPr txBox="1"/>
          <p:nvPr/>
        </p:nvSpPr>
        <p:spPr>
          <a:xfrm>
            <a:off x="3499602" y="8699593"/>
            <a:ext cx="188366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F0BE5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Program Dependence Graph (PDG). 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Keeps the app’s component nodes but adds edge-specific weights — heterogeneous resource availability, location distance, communication cost — and new dependencies: resource-availability, location-mobility and response-time. Drives partitioning across static, dynamic, cloud-edge and edge-edge phases.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14486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F8A44-7838-9C22-1AC8-387F3B606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78FD6C7-589B-45AD-1542-9D0D2C6A2E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Naming &amp; Data: Naming Convention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66028D-5644-28A8-3504-9C385FF41FC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8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869B2C45-0398-7853-ED8A-7AFF47D7A276}"/>
              </a:ext>
            </a:extLst>
          </p:cNvPr>
          <p:cNvSpPr txBox="1">
            <a:spLocks noGrp="1"/>
          </p:cNvSpPr>
          <p:nvPr/>
        </p:nvSpPr>
        <p:spPr bwMode="auto">
          <a:xfrm>
            <a:off x="689290" y="1752693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Naming billions of moving devices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498BF771-A1E5-FB02-AE43-5975A30E3629}"/>
              </a:ext>
            </a:extLst>
          </p:cNvPr>
          <p:cNvSpPr/>
          <p:nvPr/>
        </p:nvSpPr>
        <p:spPr>
          <a:xfrm>
            <a:off x="689290" y="2824770"/>
            <a:ext cx="10149840" cy="3383280"/>
          </a:xfrm>
          <a:prstGeom prst="roundRect">
            <a:avLst>
              <a:gd name="adj" fmla="val 5405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8E06863A-1C5C-AE03-ADAE-98770DCDD244}"/>
              </a:ext>
            </a:extLst>
          </p:cNvPr>
          <p:cNvSpPr/>
          <p:nvPr/>
        </p:nvSpPr>
        <p:spPr>
          <a:xfrm>
            <a:off x="1201354" y="3318546"/>
            <a:ext cx="1463040" cy="146304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0">
            <a:extLst>
              <a:ext uri="{FF2B5EF4-FFF2-40B4-BE49-F238E27FC236}">
                <a16:creationId xmlns:a16="http://schemas.microsoft.com/office/drawing/2014/main" id="{9C6D6782-1F25-FFB9-A75C-D1138E520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484" y="3669676"/>
            <a:ext cx="760781" cy="760781"/>
          </a:xfrm>
          <a:prstGeom prst="rect">
            <a:avLst/>
          </a:prstGeom>
        </p:spPr>
      </p:pic>
      <p:sp>
        <p:nvSpPr>
          <p:cNvPr id="8" name="Text 4">
            <a:extLst>
              <a:ext uri="{FF2B5EF4-FFF2-40B4-BE49-F238E27FC236}">
                <a16:creationId xmlns:a16="http://schemas.microsoft.com/office/drawing/2014/main" id="{4A1D784E-A3AC-4F16-0D01-0959F4F6FA7D}"/>
              </a:ext>
            </a:extLst>
          </p:cNvPr>
          <p:cNvSpPr txBox="1"/>
          <p:nvPr/>
        </p:nvSpPr>
        <p:spPr>
          <a:xfrm>
            <a:off x="2883850" y="3007650"/>
            <a:ext cx="7772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Why DNS &amp; IP fall short. 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Traditional DNS / URIs lack the flexibility for dynamic edge networks; IP-based schemes are too heavy for resource-constrained, highly mobile devices.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DE4684D9-160E-7EA7-0B5B-8CD8EF05D20D}"/>
              </a:ext>
            </a:extLst>
          </p:cNvPr>
          <p:cNvSpPr/>
          <p:nvPr/>
        </p:nvSpPr>
        <p:spPr>
          <a:xfrm>
            <a:off x="689290" y="6482370"/>
            <a:ext cx="10149840" cy="2567474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A2D65292-F46A-F04F-F175-2DBE3F973147}"/>
              </a:ext>
            </a:extLst>
          </p:cNvPr>
          <p:cNvSpPr/>
          <p:nvPr/>
        </p:nvSpPr>
        <p:spPr>
          <a:xfrm>
            <a:off x="1146490" y="6939570"/>
            <a:ext cx="1188720" cy="11887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">
            <a:extLst>
              <a:ext uri="{FF2B5EF4-FFF2-40B4-BE49-F238E27FC236}">
                <a16:creationId xmlns:a16="http://schemas.microsoft.com/office/drawing/2014/main" id="{EA6FE543-C42D-4596-BA6D-9D10DC49FA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783" y="7224863"/>
            <a:ext cx="618134" cy="618134"/>
          </a:xfrm>
          <a:prstGeom prst="rect">
            <a:avLst/>
          </a:prstGeom>
        </p:spPr>
      </p:pic>
      <p:sp>
        <p:nvSpPr>
          <p:cNvPr id="12" name="Text 7">
            <a:extLst>
              <a:ext uri="{FF2B5EF4-FFF2-40B4-BE49-F238E27FC236}">
                <a16:creationId xmlns:a16="http://schemas.microsoft.com/office/drawing/2014/main" id="{67C1FFEB-BEE3-2E0E-2A7B-8EC412899033}"/>
              </a:ext>
            </a:extLst>
          </p:cNvPr>
          <p:cNvSpPr txBox="1"/>
          <p:nvPr/>
        </p:nvSpPr>
        <p:spPr>
          <a:xfrm>
            <a:off x="2609530" y="6720114"/>
            <a:ext cx="78638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NDN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0014706B-415B-7417-BDB9-DAFEED0558B3}"/>
              </a:ext>
            </a:extLst>
          </p:cNvPr>
          <p:cNvSpPr txBox="1"/>
          <p:nvPr/>
        </p:nvSpPr>
        <p:spPr>
          <a:xfrm>
            <a:off x="2609530" y="7396770"/>
            <a:ext cx="81381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Named Data Networking. Hierarchical, content-centric names; scalable &amp; human-friendly but bridging to Bluetooth/ZigBee needs proxies &amp; raises isolation concerns.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A7090CBF-3548-732E-6258-F5D103A278E6}"/>
              </a:ext>
            </a:extLst>
          </p:cNvPr>
          <p:cNvSpPr/>
          <p:nvPr/>
        </p:nvSpPr>
        <p:spPr>
          <a:xfrm>
            <a:off x="689290" y="9336625"/>
            <a:ext cx="10149840" cy="2467553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52C5AF8A-FB8F-A391-39AA-4A71B63B2F28}"/>
              </a:ext>
            </a:extLst>
          </p:cNvPr>
          <p:cNvSpPr/>
          <p:nvPr/>
        </p:nvSpPr>
        <p:spPr>
          <a:xfrm>
            <a:off x="1146490" y="9793826"/>
            <a:ext cx="1188720" cy="11887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2">
            <a:extLst>
              <a:ext uri="{FF2B5EF4-FFF2-40B4-BE49-F238E27FC236}">
                <a16:creationId xmlns:a16="http://schemas.microsoft.com/office/drawing/2014/main" id="{99E3F98C-F923-E199-88C3-F9192A0235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783" y="10079119"/>
            <a:ext cx="618134" cy="618134"/>
          </a:xfrm>
          <a:prstGeom prst="rect">
            <a:avLst/>
          </a:prstGeom>
        </p:spPr>
      </p:pic>
      <p:sp>
        <p:nvSpPr>
          <p:cNvPr id="17" name="Text 11">
            <a:extLst>
              <a:ext uri="{FF2B5EF4-FFF2-40B4-BE49-F238E27FC236}">
                <a16:creationId xmlns:a16="http://schemas.microsoft.com/office/drawing/2014/main" id="{60455AB9-BC05-E502-70F8-99F6AF09903A}"/>
              </a:ext>
            </a:extLst>
          </p:cNvPr>
          <p:cNvSpPr txBox="1"/>
          <p:nvPr/>
        </p:nvSpPr>
        <p:spPr>
          <a:xfrm>
            <a:off x="2609530" y="9574370"/>
            <a:ext cx="78638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MobilityFirst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2">
            <a:extLst>
              <a:ext uri="{FF2B5EF4-FFF2-40B4-BE49-F238E27FC236}">
                <a16:creationId xmlns:a16="http://schemas.microsoft.com/office/drawing/2014/main" id="{D659821A-EC8F-DE79-631A-4486759AE799}"/>
              </a:ext>
            </a:extLst>
          </p:cNvPr>
          <p:cNvSpPr txBox="1"/>
          <p:nvPr/>
        </p:nvSpPr>
        <p:spPr>
          <a:xfrm>
            <a:off x="2609530" y="10383541"/>
            <a:ext cx="80467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Separates names from addresses. Great for mobility, but its global unique identifier (GUID) is impractical for fixed homes and unfriendly for service management.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4">
            <a:extLst>
              <a:ext uri="{FF2B5EF4-FFF2-40B4-BE49-F238E27FC236}">
                <a16:creationId xmlns:a16="http://schemas.microsoft.com/office/drawing/2014/main" id="{963F8EA5-9C2F-63F6-E72B-8471EDE85B1A}"/>
              </a:ext>
            </a:extLst>
          </p:cNvPr>
          <p:cNvSpPr/>
          <p:nvPr/>
        </p:nvSpPr>
        <p:spPr>
          <a:xfrm>
            <a:off x="11734800" y="9792498"/>
            <a:ext cx="11155680" cy="2011680"/>
          </a:xfrm>
          <a:prstGeom prst="roundRect">
            <a:avLst>
              <a:gd name="adj" fmla="val 9091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5">
            <a:extLst>
              <a:ext uri="{FF2B5EF4-FFF2-40B4-BE49-F238E27FC236}">
                <a16:creationId xmlns:a16="http://schemas.microsoft.com/office/drawing/2014/main" id="{ACC8C40E-C3D0-79FF-42CF-EBBA81B582F2}"/>
              </a:ext>
            </a:extLst>
          </p:cNvPr>
          <p:cNvSpPr txBox="1"/>
          <p:nvPr/>
        </p:nvSpPr>
        <p:spPr>
          <a:xfrm>
            <a:off x="12192000" y="9792498"/>
            <a:ext cx="10241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edgeOS naming.  </a:t>
            </a:r>
            <a:r>
              <a:rPr lang="en-US" sz="23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Names carry location, role &amp; data description — e.g. “kitchen.oven2.temperature3” — simplifying diagnosis, replacement and privacy while mapping to IP/MAC underneath.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3FB7281C-2420-249A-E035-FDD31ED4E3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484" y="1911822"/>
            <a:ext cx="11506315" cy="6218168"/>
          </a:xfrm>
          <a:prstGeom prst="rect">
            <a:avLst/>
          </a:prstGeom>
        </p:spPr>
      </p:pic>
      <p:sp>
        <p:nvSpPr>
          <p:cNvPr id="52" name="Text 6">
            <a:extLst>
              <a:ext uri="{FF2B5EF4-FFF2-40B4-BE49-F238E27FC236}">
                <a16:creationId xmlns:a16="http://schemas.microsoft.com/office/drawing/2014/main" id="{19E2B7B1-F165-4A03-B1DA-4C72FF5D0B1D}"/>
              </a:ext>
            </a:extLst>
          </p:cNvPr>
          <p:cNvSpPr/>
          <p:nvPr/>
        </p:nvSpPr>
        <p:spPr>
          <a:xfrm>
            <a:off x="12315722" y="8128290"/>
            <a:ext cx="10149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edgeOS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naming: a human-friendly name (</a:t>
            </a:r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where.who.what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 maps to identifiers &amp; addresses (Shi et al.).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C29D01D-7B7C-8B83-B908-EEDAD4306CFB}"/>
              </a:ext>
            </a:extLst>
          </p:cNvPr>
          <p:cNvSpPr txBox="1"/>
          <p:nvPr/>
        </p:nvSpPr>
        <p:spPr>
          <a:xfrm>
            <a:off x="4329405" y="11918405"/>
            <a:ext cx="18978464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Weisong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Shi et al. “Edge computing: Vision and challenges”. In: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IEEE Internet of Things Journal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5 (2016), pp. 637–646. 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45969883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8406D-2BF7-94FE-3B8D-5DE307C95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DA91E1F-5B7E-E9E3-A116-8C91A2533C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Naming &amp; Data: Data Abstraction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EB2F76-5080-7A19-9CCC-8B66B4F3C35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8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08446F9D-4ABE-9D17-188B-017117B275C1}"/>
              </a:ext>
            </a:extLst>
          </p:cNvPr>
          <p:cNvSpPr txBox="1">
            <a:spLocks noGrp="1"/>
          </p:cNvSpPr>
          <p:nvPr/>
        </p:nvSpPr>
        <p:spPr bwMode="auto">
          <a:xfrm>
            <a:off x="689290" y="1752693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challenges of abstracting edge data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AAC2576-F4DB-92A2-0CA3-AEDB1DD5CF79}"/>
              </a:ext>
            </a:extLst>
          </p:cNvPr>
          <p:cNvSpPr txBox="1"/>
          <p:nvPr/>
        </p:nvSpPr>
        <p:spPr>
          <a:xfrm>
            <a:off x="4329405" y="11825225"/>
            <a:ext cx="18978464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Weisong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Shi et al. “Edge computing: Vision and challenges”. In: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IEEE Internet of Things Journal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5 (2016), pp. 637–646. 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20" name="Text 3">
            <a:extLst>
              <a:ext uri="{FF2B5EF4-FFF2-40B4-BE49-F238E27FC236}">
                <a16:creationId xmlns:a16="http://schemas.microsoft.com/office/drawing/2014/main" id="{D9D2CEDE-4F7C-44EF-E48B-C9CB6F01159C}"/>
              </a:ext>
            </a:extLst>
          </p:cNvPr>
          <p:cNvSpPr txBox="1"/>
          <p:nvPr/>
        </p:nvSpPr>
        <p:spPr>
          <a:xfrm>
            <a:off x="13087646" y="3935227"/>
            <a:ext cx="10331879" cy="1655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Gateways preprocess data (denoising, event detection, privacy) into a standardized table — e.g. 0000, 12:34:56 PM, 01 Jan 2016, kitchen.oven2.temperature3, 78 — before serving upper layers. 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4">
            <a:extLst>
              <a:ext uri="{FF2B5EF4-FFF2-40B4-BE49-F238E27FC236}">
                <a16:creationId xmlns:a16="http://schemas.microsoft.com/office/drawing/2014/main" id="{2E85A2CC-102E-CBFF-2BC0-DE50AF9D4FFB}"/>
              </a:ext>
            </a:extLst>
          </p:cNvPr>
          <p:cNvSpPr/>
          <p:nvPr/>
        </p:nvSpPr>
        <p:spPr>
          <a:xfrm>
            <a:off x="808965" y="8976819"/>
            <a:ext cx="7040880" cy="2962656"/>
          </a:xfrm>
          <a:prstGeom prst="roundRect">
            <a:avLst>
              <a:gd name="adj" fmla="val 666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5">
            <a:extLst>
              <a:ext uri="{FF2B5EF4-FFF2-40B4-BE49-F238E27FC236}">
                <a16:creationId xmlns:a16="http://schemas.microsoft.com/office/drawing/2014/main" id="{3846937E-5231-2677-DCE4-D88BFEFC88D5}"/>
              </a:ext>
            </a:extLst>
          </p:cNvPr>
          <p:cNvSpPr/>
          <p:nvPr/>
        </p:nvSpPr>
        <p:spPr>
          <a:xfrm>
            <a:off x="1284453" y="9415731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1">
            <a:extLst>
              <a:ext uri="{FF2B5EF4-FFF2-40B4-BE49-F238E27FC236}">
                <a16:creationId xmlns:a16="http://schemas.microsoft.com/office/drawing/2014/main" id="{EB89B93C-B137-1057-461C-8F4C1BAFB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578" y="9687856"/>
            <a:ext cx="589605" cy="589605"/>
          </a:xfrm>
          <a:prstGeom prst="rect">
            <a:avLst/>
          </a:prstGeom>
        </p:spPr>
      </p:pic>
      <p:sp>
        <p:nvSpPr>
          <p:cNvPr id="26" name="Text 6">
            <a:extLst>
              <a:ext uri="{FF2B5EF4-FFF2-40B4-BE49-F238E27FC236}">
                <a16:creationId xmlns:a16="http://schemas.microsoft.com/office/drawing/2014/main" id="{4CFD1094-A03D-FA7E-F0F0-8E5A9A0E26A0}"/>
              </a:ext>
            </a:extLst>
          </p:cNvPr>
          <p:cNvSpPr txBox="1"/>
          <p:nvPr/>
        </p:nvSpPr>
        <p:spPr>
          <a:xfrm>
            <a:off x="2710917" y="9547200"/>
            <a:ext cx="48463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Diversity of formats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7">
            <a:extLst>
              <a:ext uri="{FF2B5EF4-FFF2-40B4-BE49-F238E27FC236}">
                <a16:creationId xmlns:a16="http://schemas.microsoft.com/office/drawing/2014/main" id="{57E60924-02F6-6BF6-1646-724A4D749F0D}"/>
              </a:ext>
            </a:extLst>
          </p:cNvPr>
          <p:cNvSpPr txBox="1"/>
          <p:nvPr/>
        </p:nvSpPr>
        <p:spPr>
          <a:xfrm>
            <a:off x="1403778" y="10642734"/>
            <a:ext cx="6035040" cy="1296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Devices emit different formats; a unified table hides raw specifics for privacy — but that also hides detail apps may need.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8">
            <a:extLst>
              <a:ext uri="{FF2B5EF4-FFF2-40B4-BE49-F238E27FC236}">
                <a16:creationId xmlns:a16="http://schemas.microsoft.com/office/drawing/2014/main" id="{437387DD-F8D1-27EB-7AD0-B22CABC535C1}"/>
              </a:ext>
            </a:extLst>
          </p:cNvPr>
          <p:cNvSpPr/>
          <p:nvPr/>
        </p:nvSpPr>
        <p:spPr>
          <a:xfrm>
            <a:off x="8270469" y="8976819"/>
            <a:ext cx="7040880" cy="2962656"/>
          </a:xfrm>
          <a:prstGeom prst="roundRect">
            <a:avLst>
              <a:gd name="adj" fmla="val 666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9">
            <a:extLst>
              <a:ext uri="{FF2B5EF4-FFF2-40B4-BE49-F238E27FC236}">
                <a16:creationId xmlns:a16="http://schemas.microsoft.com/office/drawing/2014/main" id="{F481B176-9175-30D6-4DB2-99BF499A95A1}"/>
              </a:ext>
            </a:extLst>
          </p:cNvPr>
          <p:cNvSpPr/>
          <p:nvPr/>
        </p:nvSpPr>
        <p:spPr>
          <a:xfrm>
            <a:off x="8745957" y="9415731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2">
            <a:extLst>
              <a:ext uri="{FF2B5EF4-FFF2-40B4-BE49-F238E27FC236}">
                <a16:creationId xmlns:a16="http://schemas.microsoft.com/office/drawing/2014/main" id="{96C4DF87-3181-EAED-79CA-726478E390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8082" y="9687856"/>
            <a:ext cx="589605" cy="589605"/>
          </a:xfrm>
          <a:prstGeom prst="rect">
            <a:avLst/>
          </a:prstGeom>
        </p:spPr>
      </p:pic>
      <p:sp>
        <p:nvSpPr>
          <p:cNvPr id="31" name="Text 10">
            <a:extLst>
              <a:ext uri="{FF2B5EF4-FFF2-40B4-BE49-F238E27FC236}">
                <a16:creationId xmlns:a16="http://schemas.microsoft.com/office/drawing/2014/main" id="{7B8742E1-AEB0-EB1F-D760-E2E3B1EE3DDB}"/>
              </a:ext>
            </a:extLst>
          </p:cNvPr>
          <p:cNvSpPr txBox="1"/>
          <p:nvPr/>
        </p:nvSpPr>
        <p:spPr>
          <a:xfrm>
            <a:off x="10151938" y="9526842"/>
            <a:ext cx="48463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Degree of abstraction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11">
            <a:extLst>
              <a:ext uri="{FF2B5EF4-FFF2-40B4-BE49-F238E27FC236}">
                <a16:creationId xmlns:a16="http://schemas.microsoft.com/office/drawing/2014/main" id="{6575706B-C917-0BBD-428C-AFF9A244F1ED}"/>
              </a:ext>
            </a:extLst>
          </p:cNvPr>
          <p:cNvSpPr txBox="1"/>
          <p:nvPr/>
        </p:nvSpPr>
        <p:spPr>
          <a:xfrm>
            <a:off x="8917000" y="10577872"/>
            <a:ext cx="6035040" cy="12026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Filter too much and services starve; keep too much and storage suffers — and edge data is often unreliable.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2">
            <a:extLst>
              <a:ext uri="{FF2B5EF4-FFF2-40B4-BE49-F238E27FC236}">
                <a16:creationId xmlns:a16="http://schemas.microsoft.com/office/drawing/2014/main" id="{2CBF21BC-D207-4687-C309-9B61B9889C6D}"/>
              </a:ext>
            </a:extLst>
          </p:cNvPr>
          <p:cNvSpPr/>
          <p:nvPr/>
        </p:nvSpPr>
        <p:spPr>
          <a:xfrm>
            <a:off x="15731973" y="8976818"/>
            <a:ext cx="7040880" cy="2962655"/>
          </a:xfrm>
          <a:prstGeom prst="roundRect">
            <a:avLst>
              <a:gd name="adj" fmla="val 666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13">
            <a:extLst>
              <a:ext uri="{FF2B5EF4-FFF2-40B4-BE49-F238E27FC236}">
                <a16:creationId xmlns:a16="http://schemas.microsoft.com/office/drawing/2014/main" id="{5297E08D-E9A7-AA27-5272-A5D964CE51BD}"/>
              </a:ext>
            </a:extLst>
          </p:cNvPr>
          <p:cNvSpPr/>
          <p:nvPr/>
        </p:nvSpPr>
        <p:spPr>
          <a:xfrm>
            <a:off x="16207461" y="9415731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5" name="Image 3">
            <a:extLst>
              <a:ext uri="{FF2B5EF4-FFF2-40B4-BE49-F238E27FC236}">
                <a16:creationId xmlns:a16="http://schemas.microsoft.com/office/drawing/2014/main" id="{E9064C78-51EE-2EC4-59CE-C5FEDC28CB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79586" y="9687856"/>
            <a:ext cx="589605" cy="589605"/>
          </a:xfrm>
          <a:prstGeom prst="rect">
            <a:avLst/>
          </a:prstGeom>
        </p:spPr>
      </p:pic>
      <p:sp>
        <p:nvSpPr>
          <p:cNvPr id="36" name="Text 14">
            <a:extLst>
              <a:ext uri="{FF2B5EF4-FFF2-40B4-BE49-F238E27FC236}">
                <a16:creationId xmlns:a16="http://schemas.microsoft.com/office/drawing/2014/main" id="{A0068FD3-CB5C-ECA3-CB96-A242CE0CF8CF}"/>
              </a:ext>
            </a:extLst>
          </p:cNvPr>
          <p:cNvSpPr txBox="1"/>
          <p:nvPr/>
        </p:nvSpPr>
        <p:spPr>
          <a:xfrm>
            <a:off x="17613442" y="9526842"/>
            <a:ext cx="48463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Applicability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15">
            <a:extLst>
              <a:ext uri="{FF2B5EF4-FFF2-40B4-BE49-F238E27FC236}">
                <a16:creationId xmlns:a16="http://schemas.microsoft.com/office/drawing/2014/main" id="{1604479E-8023-58FC-5B6C-55E65A5131D8}"/>
              </a:ext>
            </a:extLst>
          </p:cNvPr>
          <p:cNvSpPr txBox="1"/>
          <p:nvPr/>
        </p:nvSpPr>
        <p:spPr>
          <a:xfrm>
            <a:off x="16234653" y="10577872"/>
            <a:ext cx="6538200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Apps need read/write access, but heterogeneous device representations &amp; operations block a truly general abstraction.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A1D1755-B492-EA2A-0351-DC15B339F4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31" y="2728809"/>
            <a:ext cx="11984210" cy="4916465"/>
          </a:xfrm>
          <a:prstGeom prst="rect">
            <a:avLst/>
          </a:prstGeom>
        </p:spPr>
      </p:pic>
      <p:sp>
        <p:nvSpPr>
          <p:cNvPr id="41" name="Text 6">
            <a:extLst>
              <a:ext uri="{FF2B5EF4-FFF2-40B4-BE49-F238E27FC236}">
                <a16:creationId xmlns:a16="http://schemas.microsoft.com/office/drawing/2014/main" id="{E2EB851F-F4EF-EB7B-02CD-AA9B018BEADE}"/>
              </a:ext>
            </a:extLst>
          </p:cNvPr>
          <p:cNvSpPr/>
          <p:nvPr/>
        </p:nvSpPr>
        <p:spPr>
          <a:xfrm>
            <a:off x="1524950" y="7626986"/>
            <a:ext cx="10149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abstraction in edge computing: heterogeneous devices → a unified data table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82F34DB7-ACC4-7DFB-C71D-E907EBC51964}"/>
              </a:ext>
            </a:extLst>
          </p:cNvPr>
          <p:cNvSpPr/>
          <p:nvPr/>
        </p:nvSpPr>
        <p:spPr>
          <a:xfrm>
            <a:off x="12796582" y="3788229"/>
            <a:ext cx="10511287" cy="1949420"/>
          </a:xfrm>
          <a:prstGeom prst="roundRect">
            <a:avLst>
              <a:gd name="adj" fmla="val 11881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87899214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C55E9-B74D-5AAF-32AE-AF21F1732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FC3AD93F-4000-4009-A894-CD7EBA37CA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Resource Allocation: Scheduling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3ADE90-ACE3-BB26-670E-D400F6C76EF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8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B18BADA1-D1E7-6FAB-C054-7616A27A1017}"/>
              </a:ext>
            </a:extLst>
          </p:cNvPr>
          <p:cNvSpPr txBox="1">
            <a:spLocks noGrp="1"/>
          </p:cNvSpPr>
          <p:nvPr/>
        </p:nvSpPr>
        <p:spPr bwMode="auto">
          <a:xfrm>
            <a:off x="689290" y="1752693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Mapping tasks to scarce resources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F477322A-6B4F-9B9A-7887-B4E76E547CF3}"/>
              </a:ext>
            </a:extLst>
          </p:cNvPr>
          <p:cNvSpPr/>
          <p:nvPr/>
        </p:nvSpPr>
        <p:spPr>
          <a:xfrm>
            <a:off x="806130" y="3143483"/>
            <a:ext cx="11064240" cy="4023360"/>
          </a:xfrm>
          <a:prstGeom prst="roundRect">
            <a:avLst>
              <a:gd name="adj" fmla="val 4545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2EB78653-904C-E14F-FD30-523A6C65261D}"/>
              </a:ext>
            </a:extLst>
          </p:cNvPr>
          <p:cNvSpPr/>
          <p:nvPr/>
        </p:nvSpPr>
        <p:spPr>
          <a:xfrm>
            <a:off x="1318194" y="3692123"/>
            <a:ext cx="1554480" cy="155448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>
            <a:extLst>
              <a:ext uri="{FF2B5EF4-FFF2-40B4-BE49-F238E27FC236}">
                <a16:creationId xmlns:a16="http://schemas.microsoft.com/office/drawing/2014/main" id="{97CF203E-5146-2D0D-5C87-56A7E9CB1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269" y="4065198"/>
            <a:ext cx="808330" cy="808330"/>
          </a:xfrm>
          <a:prstGeom prst="rect">
            <a:avLst/>
          </a:prstGeom>
        </p:spPr>
      </p:pic>
      <p:sp>
        <p:nvSpPr>
          <p:cNvPr id="6" name="Text 4">
            <a:extLst>
              <a:ext uri="{FF2B5EF4-FFF2-40B4-BE49-F238E27FC236}">
                <a16:creationId xmlns:a16="http://schemas.microsoft.com/office/drawing/2014/main" id="{25AC45C7-ADB7-C41A-6AAB-96DB7D725AB8}"/>
              </a:ext>
            </a:extLst>
          </p:cNvPr>
          <p:cNvSpPr txBox="1"/>
          <p:nvPr/>
        </p:nvSpPr>
        <p:spPr>
          <a:xfrm>
            <a:off x="3064698" y="3441793"/>
            <a:ext cx="86868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Graph-theory formulation. 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Represent each app as a graph (nodes = components, edges = communication) and resources as a graph (nodes = servers). Scheduling becomes a mapping between the two, adapting as resources, network and user location change.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2D67F95-66B9-30F5-50D0-ED4219942924}"/>
              </a:ext>
            </a:extLst>
          </p:cNvPr>
          <p:cNvSpPr txBox="1"/>
          <p:nvPr/>
        </p:nvSpPr>
        <p:spPr>
          <a:xfrm>
            <a:off x="806130" y="7441163"/>
            <a:ext cx="10881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i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Must also handle heterogeneity, application diversity, and the overhead of user mobility while maximizing utilization and provider benefit.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EC39824-B996-1F58-BE76-69A09EFDBADC}"/>
              </a:ext>
            </a:extLst>
          </p:cNvPr>
          <p:cNvSpPr txBox="1"/>
          <p:nvPr/>
        </p:nvSpPr>
        <p:spPr>
          <a:xfrm>
            <a:off x="12696512" y="2895137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Three delay-based strategies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AF7B20BB-718B-9BC9-4102-4890F5D5AC11}"/>
              </a:ext>
            </a:extLst>
          </p:cNvPr>
          <p:cNvSpPr/>
          <p:nvPr/>
        </p:nvSpPr>
        <p:spPr>
          <a:xfrm>
            <a:off x="12696512" y="3900977"/>
            <a:ext cx="106070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0F3210A5-F173-B411-641C-A67A2160BD75}"/>
              </a:ext>
            </a:extLst>
          </p:cNvPr>
          <p:cNvSpPr/>
          <p:nvPr/>
        </p:nvSpPr>
        <p:spPr>
          <a:xfrm>
            <a:off x="13062272" y="4230161"/>
            <a:ext cx="1024128" cy="102412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">
            <a:extLst>
              <a:ext uri="{FF2B5EF4-FFF2-40B4-BE49-F238E27FC236}">
                <a16:creationId xmlns:a16="http://schemas.microsoft.com/office/drawing/2014/main" id="{C2349DAE-2C93-4EEE-E11F-ED8D46E42F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8063" y="4475952"/>
            <a:ext cx="532547" cy="532547"/>
          </a:xfrm>
          <a:prstGeom prst="rect">
            <a:avLst/>
          </a:prstGeom>
        </p:spPr>
      </p:pic>
      <p:sp>
        <p:nvSpPr>
          <p:cNvPr id="12" name="Text 9">
            <a:extLst>
              <a:ext uri="{FF2B5EF4-FFF2-40B4-BE49-F238E27FC236}">
                <a16:creationId xmlns:a16="http://schemas.microsoft.com/office/drawing/2014/main" id="{FC4CA545-3FF7-487F-9956-0F810AFCB86C}"/>
              </a:ext>
            </a:extLst>
          </p:cNvPr>
          <p:cNvSpPr txBox="1"/>
          <p:nvPr/>
        </p:nvSpPr>
        <p:spPr>
          <a:xfrm>
            <a:off x="14342432" y="4083857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Shortest transmission time first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75A3D9C2-8BC0-405D-F159-D0F98C98AB37}"/>
              </a:ext>
            </a:extLst>
          </p:cNvPr>
          <p:cNvSpPr txBox="1"/>
          <p:nvPr/>
        </p:nvSpPr>
        <p:spPr>
          <a:xfrm>
            <a:off x="14342432" y="4892635"/>
            <a:ext cx="87782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Pick the node that moves the task’s data fastest.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D90AC752-0514-798B-2C7C-6982A4FE5808}"/>
              </a:ext>
            </a:extLst>
          </p:cNvPr>
          <p:cNvSpPr/>
          <p:nvPr/>
        </p:nvSpPr>
        <p:spPr>
          <a:xfrm>
            <a:off x="12696512" y="5821217"/>
            <a:ext cx="106070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88F030F1-CB3D-3521-BEBB-BA49F201B6DE}"/>
              </a:ext>
            </a:extLst>
          </p:cNvPr>
          <p:cNvSpPr/>
          <p:nvPr/>
        </p:nvSpPr>
        <p:spPr>
          <a:xfrm>
            <a:off x="13062272" y="6150401"/>
            <a:ext cx="1024128" cy="102412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2">
            <a:extLst>
              <a:ext uri="{FF2B5EF4-FFF2-40B4-BE49-F238E27FC236}">
                <a16:creationId xmlns:a16="http://schemas.microsoft.com/office/drawing/2014/main" id="{DAA6BA33-6858-F722-D9AF-0778B7CA52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08063" y="6396192"/>
            <a:ext cx="532547" cy="532547"/>
          </a:xfrm>
          <a:prstGeom prst="rect">
            <a:avLst/>
          </a:prstGeom>
        </p:spPr>
      </p:pic>
      <p:sp>
        <p:nvSpPr>
          <p:cNvPr id="17" name="Text 13">
            <a:extLst>
              <a:ext uri="{FF2B5EF4-FFF2-40B4-BE49-F238E27FC236}">
                <a16:creationId xmlns:a16="http://schemas.microsoft.com/office/drawing/2014/main" id="{6512286C-4E29-C8BC-DD5F-1CAFE3F86AF2}"/>
              </a:ext>
            </a:extLst>
          </p:cNvPr>
          <p:cNvSpPr txBox="1"/>
          <p:nvPr/>
        </p:nvSpPr>
        <p:spPr>
          <a:xfrm>
            <a:off x="14342432" y="6004097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Shortest queue length first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192926FD-BC4B-C4DF-8B88-8E3847FDFBDE}"/>
              </a:ext>
            </a:extLst>
          </p:cNvPr>
          <p:cNvSpPr txBox="1"/>
          <p:nvPr/>
        </p:nvSpPr>
        <p:spPr>
          <a:xfrm>
            <a:off x="14342432" y="6812875"/>
            <a:ext cx="87782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Send to the least-backed-up node.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5">
            <a:extLst>
              <a:ext uri="{FF2B5EF4-FFF2-40B4-BE49-F238E27FC236}">
                <a16:creationId xmlns:a16="http://schemas.microsoft.com/office/drawing/2014/main" id="{531A998C-05A7-9354-412B-6D4E947AF0C6}"/>
              </a:ext>
            </a:extLst>
          </p:cNvPr>
          <p:cNvSpPr/>
          <p:nvPr/>
        </p:nvSpPr>
        <p:spPr>
          <a:xfrm>
            <a:off x="12696512" y="7741457"/>
            <a:ext cx="106070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6">
            <a:extLst>
              <a:ext uri="{FF2B5EF4-FFF2-40B4-BE49-F238E27FC236}">
                <a16:creationId xmlns:a16="http://schemas.microsoft.com/office/drawing/2014/main" id="{79AFB534-167E-FF4B-3AAC-EFA6929382DA}"/>
              </a:ext>
            </a:extLst>
          </p:cNvPr>
          <p:cNvSpPr/>
          <p:nvPr/>
        </p:nvSpPr>
        <p:spPr>
          <a:xfrm>
            <a:off x="13062272" y="8070641"/>
            <a:ext cx="1024128" cy="102412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Image 3">
            <a:extLst>
              <a:ext uri="{FF2B5EF4-FFF2-40B4-BE49-F238E27FC236}">
                <a16:creationId xmlns:a16="http://schemas.microsoft.com/office/drawing/2014/main" id="{F952589A-7385-1BA0-6037-FB24AE7D0D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08063" y="8316432"/>
            <a:ext cx="532547" cy="532547"/>
          </a:xfrm>
          <a:prstGeom prst="rect">
            <a:avLst/>
          </a:prstGeom>
        </p:spPr>
      </p:pic>
      <p:sp>
        <p:nvSpPr>
          <p:cNvPr id="40" name="Text 17">
            <a:extLst>
              <a:ext uri="{FF2B5EF4-FFF2-40B4-BE49-F238E27FC236}">
                <a16:creationId xmlns:a16="http://schemas.microsoft.com/office/drawing/2014/main" id="{AF4B769A-0AD5-19F6-6EEA-4341D1AF5CCA}"/>
              </a:ext>
            </a:extLst>
          </p:cNvPr>
          <p:cNvSpPr txBox="1"/>
          <p:nvPr/>
        </p:nvSpPr>
        <p:spPr>
          <a:xfrm>
            <a:off x="14342432" y="7924337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Shortest scheduling delay first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8">
            <a:extLst>
              <a:ext uri="{FF2B5EF4-FFF2-40B4-BE49-F238E27FC236}">
                <a16:creationId xmlns:a16="http://schemas.microsoft.com/office/drawing/2014/main" id="{412F382F-3104-86C8-C8C5-4B94A728583F}"/>
              </a:ext>
            </a:extLst>
          </p:cNvPr>
          <p:cNvSpPr txBox="1"/>
          <p:nvPr/>
        </p:nvSpPr>
        <p:spPr>
          <a:xfrm>
            <a:off x="14342432" y="8733115"/>
            <a:ext cx="87782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Minimize total time before execution starts.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ape 19">
            <a:extLst>
              <a:ext uri="{FF2B5EF4-FFF2-40B4-BE49-F238E27FC236}">
                <a16:creationId xmlns:a16="http://schemas.microsoft.com/office/drawing/2014/main" id="{3D723BF9-5C8F-BA4A-0A86-8088CE0C6C9B}"/>
              </a:ext>
            </a:extLst>
          </p:cNvPr>
          <p:cNvSpPr/>
          <p:nvPr/>
        </p:nvSpPr>
        <p:spPr>
          <a:xfrm>
            <a:off x="12696512" y="9844577"/>
            <a:ext cx="10607040" cy="1371600"/>
          </a:xfrm>
          <a:prstGeom prst="roundRect">
            <a:avLst>
              <a:gd name="adj" fmla="val 10667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20">
            <a:extLst>
              <a:ext uri="{FF2B5EF4-FFF2-40B4-BE49-F238E27FC236}">
                <a16:creationId xmlns:a16="http://schemas.microsoft.com/office/drawing/2014/main" id="{11495BAC-DF5A-D323-A7B4-DB8B44126125}"/>
              </a:ext>
            </a:extLst>
          </p:cNvPr>
          <p:cNvSpPr txBox="1"/>
          <p:nvPr/>
        </p:nvSpPr>
        <p:spPr>
          <a:xfrm>
            <a:off x="13062272" y="9844577"/>
            <a:ext cx="10241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All three exploit the edge’s core advantage: lower data-transmission latency.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17671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61932-B1CD-DF2A-9996-2AA3F5460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99F25CB9-174D-2DDF-F9E7-0C607F5C20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Resource Allocation: Offloading &amp; Load Balancing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8D7811-F66F-1C6E-D04A-B99F8CCBBD3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4" name="Shape 3">
            <a:extLst>
              <a:ext uri="{FF2B5EF4-FFF2-40B4-BE49-F238E27FC236}">
                <a16:creationId xmlns:a16="http://schemas.microsoft.com/office/drawing/2014/main" id="{FA39059C-6D78-CD7B-B53F-F28370CB80D1}"/>
              </a:ext>
            </a:extLst>
          </p:cNvPr>
          <p:cNvSpPr/>
          <p:nvPr/>
        </p:nvSpPr>
        <p:spPr>
          <a:xfrm>
            <a:off x="815183" y="9394446"/>
            <a:ext cx="10698480" cy="2560320"/>
          </a:xfrm>
          <a:prstGeom prst="roundRect">
            <a:avLst>
              <a:gd name="adj" fmla="val 7143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4">
            <a:extLst>
              <a:ext uri="{FF2B5EF4-FFF2-40B4-BE49-F238E27FC236}">
                <a16:creationId xmlns:a16="http://schemas.microsoft.com/office/drawing/2014/main" id="{E3D2E72B-F4BE-ACBB-F409-B5B4DFC84117}"/>
              </a:ext>
            </a:extLst>
          </p:cNvPr>
          <p:cNvSpPr/>
          <p:nvPr/>
        </p:nvSpPr>
        <p:spPr>
          <a:xfrm>
            <a:off x="1272383" y="9943086"/>
            <a:ext cx="1371600" cy="137160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1">
            <a:extLst>
              <a:ext uri="{FF2B5EF4-FFF2-40B4-BE49-F238E27FC236}">
                <a16:creationId xmlns:a16="http://schemas.microsoft.com/office/drawing/2014/main" id="{146A6138-0094-7DE7-A1BB-9377357B7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567" y="10272270"/>
            <a:ext cx="713232" cy="713232"/>
          </a:xfrm>
          <a:prstGeom prst="rect">
            <a:avLst/>
          </a:prstGeom>
        </p:spPr>
      </p:pic>
      <p:sp>
        <p:nvSpPr>
          <p:cNvPr id="27" name="Text 5">
            <a:extLst>
              <a:ext uri="{FF2B5EF4-FFF2-40B4-BE49-F238E27FC236}">
                <a16:creationId xmlns:a16="http://schemas.microsoft.com/office/drawing/2014/main" id="{A7194ECD-2EC4-A0AA-3FD7-6FD1830748E8}"/>
              </a:ext>
            </a:extLst>
          </p:cNvPr>
          <p:cNvSpPr txBox="1"/>
          <p:nvPr/>
        </p:nvSpPr>
        <p:spPr>
          <a:xfrm>
            <a:off x="2918303" y="9485886"/>
            <a:ext cx="8321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Load balancing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Distribute workload across far/mid/near-edge layers, keep links stable, and use AI + SDN to orchestrate routing across the whole edge network.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0E3746C6-99DC-B846-85EB-EB641751E7EA}"/>
              </a:ext>
            </a:extLst>
          </p:cNvPr>
          <p:cNvSpPr txBox="1"/>
          <p:nvPr/>
        </p:nvSpPr>
        <p:spPr>
          <a:xfrm>
            <a:off x="12961777" y="2438403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Two offloading modes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7">
            <a:extLst>
              <a:ext uri="{FF2B5EF4-FFF2-40B4-BE49-F238E27FC236}">
                <a16:creationId xmlns:a16="http://schemas.microsoft.com/office/drawing/2014/main" id="{DCF91E20-97F4-50F2-35CD-35163B449594}"/>
              </a:ext>
            </a:extLst>
          </p:cNvPr>
          <p:cNvSpPr/>
          <p:nvPr/>
        </p:nvSpPr>
        <p:spPr>
          <a:xfrm>
            <a:off x="12961777" y="3444243"/>
            <a:ext cx="10607040" cy="3108960"/>
          </a:xfrm>
          <a:prstGeom prst="roundRect">
            <a:avLst>
              <a:gd name="adj" fmla="val 588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8">
            <a:extLst>
              <a:ext uri="{FF2B5EF4-FFF2-40B4-BE49-F238E27FC236}">
                <a16:creationId xmlns:a16="http://schemas.microsoft.com/office/drawing/2014/main" id="{DA3B2C2F-C34D-F4A8-4DA9-7089FA2DA004}"/>
              </a:ext>
            </a:extLst>
          </p:cNvPr>
          <p:cNvSpPr/>
          <p:nvPr/>
        </p:nvSpPr>
        <p:spPr>
          <a:xfrm>
            <a:off x="13455553" y="3992883"/>
            <a:ext cx="1645920" cy="16459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2">
            <a:extLst>
              <a:ext uri="{FF2B5EF4-FFF2-40B4-BE49-F238E27FC236}">
                <a16:creationId xmlns:a16="http://schemas.microsoft.com/office/drawing/2014/main" id="{33BB8D28-6E19-9012-F857-69BEC9AD5B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0574" y="4387904"/>
            <a:ext cx="855878" cy="855878"/>
          </a:xfrm>
          <a:prstGeom prst="rect">
            <a:avLst/>
          </a:prstGeom>
        </p:spPr>
      </p:pic>
      <p:sp>
        <p:nvSpPr>
          <p:cNvPr id="32" name="Text 9">
            <a:extLst>
              <a:ext uri="{FF2B5EF4-FFF2-40B4-BE49-F238E27FC236}">
                <a16:creationId xmlns:a16="http://schemas.microsoft.com/office/drawing/2014/main" id="{CDB2BE33-9E85-1E67-B2F4-E32780D676F5}"/>
              </a:ext>
            </a:extLst>
          </p:cNvPr>
          <p:cNvSpPr txBox="1"/>
          <p:nvPr/>
        </p:nvSpPr>
        <p:spPr>
          <a:xfrm>
            <a:off x="15278847" y="3880607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4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Full offloading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10">
            <a:extLst>
              <a:ext uri="{FF2B5EF4-FFF2-40B4-BE49-F238E27FC236}">
                <a16:creationId xmlns:a16="http://schemas.microsoft.com/office/drawing/2014/main" id="{F9CDBEE6-B08F-1C66-4A1C-0FF44B95530B}"/>
              </a:ext>
            </a:extLst>
          </p:cNvPr>
          <p:cNvSpPr txBox="1"/>
          <p:nvPr/>
        </p:nvSpPr>
        <p:spPr>
          <a:xfrm>
            <a:off x="15278847" y="4721855"/>
            <a:ext cx="7772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Move the whole task to the edge/server. Optimize for delay (if energy allows) or minimize energy under a delay constraint, using queue, resource-utilization &amp; routing info.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11">
            <a:extLst>
              <a:ext uri="{FF2B5EF4-FFF2-40B4-BE49-F238E27FC236}">
                <a16:creationId xmlns:a16="http://schemas.microsoft.com/office/drawing/2014/main" id="{D2892DB6-117F-D13A-F94C-780A96645558}"/>
              </a:ext>
            </a:extLst>
          </p:cNvPr>
          <p:cNvSpPr/>
          <p:nvPr/>
        </p:nvSpPr>
        <p:spPr>
          <a:xfrm>
            <a:off x="12961777" y="6918963"/>
            <a:ext cx="10607040" cy="3108960"/>
          </a:xfrm>
          <a:prstGeom prst="roundRect">
            <a:avLst>
              <a:gd name="adj" fmla="val 588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12">
            <a:extLst>
              <a:ext uri="{FF2B5EF4-FFF2-40B4-BE49-F238E27FC236}">
                <a16:creationId xmlns:a16="http://schemas.microsoft.com/office/drawing/2014/main" id="{A0CBAF8F-2F6D-6CBC-B67E-16C2AD1C42BD}"/>
              </a:ext>
            </a:extLst>
          </p:cNvPr>
          <p:cNvSpPr/>
          <p:nvPr/>
        </p:nvSpPr>
        <p:spPr>
          <a:xfrm>
            <a:off x="13455553" y="7467603"/>
            <a:ext cx="1645920" cy="16459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6" name="Image 3">
            <a:extLst>
              <a:ext uri="{FF2B5EF4-FFF2-40B4-BE49-F238E27FC236}">
                <a16:creationId xmlns:a16="http://schemas.microsoft.com/office/drawing/2014/main" id="{C4AD3E1D-DE46-561D-AB1E-B16325F23D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50574" y="7862624"/>
            <a:ext cx="855878" cy="855878"/>
          </a:xfrm>
          <a:prstGeom prst="rect">
            <a:avLst/>
          </a:prstGeom>
        </p:spPr>
      </p:pic>
      <p:sp>
        <p:nvSpPr>
          <p:cNvPr id="37" name="Text 13">
            <a:extLst>
              <a:ext uri="{FF2B5EF4-FFF2-40B4-BE49-F238E27FC236}">
                <a16:creationId xmlns:a16="http://schemas.microsoft.com/office/drawing/2014/main" id="{4CF8587A-51D8-16CC-CF97-E2C3C024BE4D}"/>
              </a:ext>
            </a:extLst>
          </p:cNvPr>
          <p:cNvSpPr txBox="1"/>
          <p:nvPr/>
        </p:nvSpPr>
        <p:spPr>
          <a:xfrm>
            <a:off x="15278847" y="7355327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4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Partial offloading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14">
            <a:extLst>
              <a:ext uri="{FF2B5EF4-FFF2-40B4-BE49-F238E27FC236}">
                <a16:creationId xmlns:a16="http://schemas.microsoft.com/office/drawing/2014/main" id="{081B49AE-8604-A044-437D-5A88A55A2F41}"/>
              </a:ext>
            </a:extLst>
          </p:cNvPr>
          <p:cNvSpPr txBox="1"/>
          <p:nvPr/>
        </p:nvSpPr>
        <p:spPr>
          <a:xfrm>
            <a:off x="15278847" y="8196575"/>
            <a:ext cx="7772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Split the task into blocks; offload only selected ones. Choice depends on data volume, device utilization, channel conditions &amp; energy — jointly optimizing comms + compute.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CD55A6FD-AD36-3D89-D421-0420FEC1E8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45" y="2515781"/>
            <a:ext cx="10698479" cy="5746345"/>
          </a:xfrm>
          <a:prstGeom prst="rect">
            <a:avLst/>
          </a:prstGeom>
        </p:spPr>
      </p:pic>
      <p:sp>
        <p:nvSpPr>
          <p:cNvPr id="47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73C91015-394E-C5DE-2780-E4F7E8500F34}"/>
              </a:ext>
            </a:extLst>
          </p:cNvPr>
          <p:cNvSpPr txBox="1">
            <a:spLocks noGrp="1"/>
          </p:cNvSpPr>
          <p:nvPr/>
        </p:nvSpPr>
        <p:spPr bwMode="auto">
          <a:xfrm>
            <a:off x="586930" y="1580312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6">
            <a:extLst>
              <a:ext uri="{FF2B5EF4-FFF2-40B4-BE49-F238E27FC236}">
                <a16:creationId xmlns:a16="http://schemas.microsoft.com/office/drawing/2014/main" id="{A0113100-75E3-FC76-2E37-F953AAC7EAE6}"/>
              </a:ext>
            </a:extLst>
          </p:cNvPr>
          <p:cNvSpPr/>
          <p:nvPr/>
        </p:nvSpPr>
        <p:spPr>
          <a:xfrm>
            <a:off x="998065" y="8080130"/>
            <a:ext cx="10149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Offloading framework for vehicle-edge collaboration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91CCBEA-F5F7-DA04-C54C-B4A33CC94302}"/>
              </a:ext>
            </a:extLst>
          </p:cNvPr>
          <p:cNvSpPr txBox="1"/>
          <p:nvPr/>
        </p:nvSpPr>
        <p:spPr>
          <a:xfrm>
            <a:off x="2223361" y="11863326"/>
            <a:ext cx="20736446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Quyuan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Luo et al. “Minimizing the delay and cost of computation offloading for vehicular edge computing”. In: IEEE Transactions on Services Computing 15. 5 (2021), pp. 2897–2909.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150957236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9DD33-EBBB-C297-B50C-D5601B5F4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D0C5860-C6ED-EF72-B74A-800D32D9F1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Optimization Metrics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AF57A5-7F50-B4E8-5459-D9D456F104C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7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20720FEA-F57E-59B0-F315-2352CF6BC8FC}"/>
              </a:ext>
            </a:extLst>
          </p:cNvPr>
          <p:cNvSpPr txBox="1">
            <a:spLocks noGrp="1"/>
          </p:cNvSpPr>
          <p:nvPr/>
        </p:nvSpPr>
        <p:spPr bwMode="auto">
          <a:xfrm>
            <a:off x="586930" y="1580312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480C75BC-B1E8-8008-6808-B0541D306349}"/>
              </a:ext>
            </a:extLst>
          </p:cNvPr>
          <p:cNvSpPr txBox="1"/>
          <p:nvPr/>
        </p:nvSpPr>
        <p:spPr>
          <a:xfrm>
            <a:off x="804230" y="1935476"/>
            <a:ext cx="2194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Different layers have different capabilities, so where a load runs is a design choice — evenly spread, piled on one layer, or pushed entirely to edge or cloud. Four metrics decide: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C3525290-0D1C-E4ED-A7A7-AF97F56586E4}"/>
              </a:ext>
            </a:extLst>
          </p:cNvPr>
          <p:cNvSpPr/>
          <p:nvPr/>
        </p:nvSpPr>
        <p:spPr>
          <a:xfrm>
            <a:off x="873950" y="4083857"/>
            <a:ext cx="106984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84054AF4-611B-674A-0BF7-7C425BDC6C19}"/>
              </a:ext>
            </a:extLst>
          </p:cNvPr>
          <p:cNvSpPr/>
          <p:nvPr/>
        </p:nvSpPr>
        <p:spPr>
          <a:xfrm>
            <a:off x="1459166" y="4723937"/>
            <a:ext cx="1920240" cy="19202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>
            <a:extLst>
              <a:ext uri="{FF2B5EF4-FFF2-40B4-BE49-F238E27FC236}">
                <a16:creationId xmlns:a16="http://schemas.microsoft.com/office/drawing/2014/main" id="{3E685C72-3409-6C14-62BF-E8E708D0A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024" y="5184795"/>
            <a:ext cx="998525" cy="998525"/>
          </a:xfrm>
          <a:prstGeom prst="rect">
            <a:avLst/>
          </a:prstGeom>
        </p:spPr>
      </p:pic>
      <p:sp>
        <p:nvSpPr>
          <p:cNvPr id="7" name="Text 5">
            <a:extLst>
              <a:ext uri="{FF2B5EF4-FFF2-40B4-BE49-F238E27FC236}">
                <a16:creationId xmlns:a16="http://schemas.microsoft.com/office/drawing/2014/main" id="{4F936760-19C4-DE9D-B691-54A6609D4A82}"/>
              </a:ext>
            </a:extLst>
          </p:cNvPr>
          <p:cNvSpPr txBox="1"/>
          <p:nvPr/>
        </p:nvSpPr>
        <p:spPr>
          <a:xfrm>
            <a:off x="3800030" y="4522769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Latency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E6FE6DA9-3EF8-8622-F6CF-8B49B286EE48}"/>
              </a:ext>
            </a:extLst>
          </p:cNvPr>
          <p:cNvSpPr txBox="1"/>
          <p:nvPr/>
        </p:nvSpPr>
        <p:spPr>
          <a:xfrm>
            <a:off x="3800030" y="5510321"/>
            <a:ext cx="7315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Run at the nearest capable layer — but the closest layer isn’t always optimal if it’s busy.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BE5FE9A8-753F-2B6E-C234-16D1B1E790F9}"/>
              </a:ext>
            </a:extLst>
          </p:cNvPr>
          <p:cNvSpPr/>
          <p:nvPr/>
        </p:nvSpPr>
        <p:spPr>
          <a:xfrm>
            <a:off x="12029630" y="4083857"/>
            <a:ext cx="106984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5C25AD20-D43B-A2D2-EF3F-EE7B7269B728}"/>
              </a:ext>
            </a:extLst>
          </p:cNvPr>
          <p:cNvSpPr/>
          <p:nvPr/>
        </p:nvSpPr>
        <p:spPr>
          <a:xfrm>
            <a:off x="12614846" y="4723937"/>
            <a:ext cx="1920240" cy="19202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>
            <a:extLst>
              <a:ext uri="{FF2B5EF4-FFF2-40B4-BE49-F238E27FC236}">
                <a16:creationId xmlns:a16="http://schemas.microsoft.com/office/drawing/2014/main" id="{17DFCC80-C2F4-2C89-0A0C-7631EA7E21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5704" y="5184795"/>
            <a:ext cx="998525" cy="998525"/>
          </a:xfrm>
          <a:prstGeom prst="rect">
            <a:avLst/>
          </a:prstGeom>
        </p:spPr>
      </p:pic>
      <p:sp>
        <p:nvSpPr>
          <p:cNvPr id="12" name="Text 9">
            <a:extLst>
              <a:ext uri="{FF2B5EF4-FFF2-40B4-BE49-F238E27FC236}">
                <a16:creationId xmlns:a16="http://schemas.microsoft.com/office/drawing/2014/main" id="{A2E72752-D1DF-90A0-4066-01969763E5FB}"/>
              </a:ext>
            </a:extLst>
          </p:cNvPr>
          <p:cNvSpPr txBox="1"/>
          <p:nvPr/>
        </p:nvSpPr>
        <p:spPr>
          <a:xfrm>
            <a:off x="14955710" y="4522769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Bandwidth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0BC4BC43-CBD9-05B2-E4E4-5D2B38D1DABC}"/>
              </a:ext>
            </a:extLst>
          </p:cNvPr>
          <p:cNvSpPr txBox="1"/>
          <p:nvPr/>
        </p:nvSpPr>
        <p:spPr>
          <a:xfrm>
            <a:off x="14955710" y="5510321"/>
            <a:ext cx="7315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 bandwidth cuts transmission delay; local preprocessing shrinks the upload volume.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A7050E42-8CDC-758C-8403-B3BB55CB0421}"/>
              </a:ext>
            </a:extLst>
          </p:cNvPr>
          <p:cNvSpPr/>
          <p:nvPr/>
        </p:nvSpPr>
        <p:spPr>
          <a:xfrm>
            <a:off x="873950" y="7650017"/>
            <a:ext cx="106984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62477453-E17B-B720-54A3-641353D8A697}"/>
              </a:ext>
            </a:extLst>
          </p:cNvPr>
          <p:cNvSpPr/>
          <p:nvPr/>
        </p:nvSpPr>
        <p:spPr>
          <a:xfrm>
            <a:off x="1459166" y="8290097"/>
            <a:ext cx="1920240" cy="19202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>
            <a:extLst>
              <a:ext uri="{FF2B5EF4-FFF2-40B4-BE49-F238E27FC236}">
                <a16:creationId xmlns:a16="http://schemas.microsoft.com/office/drawing/2014/main" id="{131F23BF-4948-8C91-FBFA-4A39EFD87C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0024" y="8750955"/>
            <a:ext cx="998525" cy="998525"/>
          </a:xfrm>
          <a:prstGeom prst="rect">
            <a:avLst/>
          </a:prstGeom>
        </p:spPr>
      </p:pic>
      <p:sp>
        <p:nvSpPr>
          <p:cNvPr id="17" name="Text 13">
            <a:extLst>
              <a:ext uri="{FF2B5EF4-FFF2-40B4-BE49-F238E27FC236}">
                <a16:creationId xmlns:a16="http://schemas.microsoft.com/office/drawing/2014/main" id="{04689FF9-3BBB-660B-4B51-B97441AEDAA9}"/>
              </a:ext>
            </a:extLst>
          </p:cNvPr>
          <p:cNvSpPr txBox="1"/>
          <p:nvPr/>
        </p:nvSpPr>
        <p:spPr>
          <a:xfrm>
            <a:off x="3800030" y="8088929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Energy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4C054361-FDA8-E416-DA5E-C8858FE3D581}"/>
              </a:ext>
            </a:extLst>
          </p:cNvPr>
          <p:cNvSpPr txBox="1"/>
          <p:nvPr/>
        </p:nvSpPr>
        <p:spPr>
          <a:xfrm>
            <a:off x="3800030" y="9076481"/>
            <a:ext cx="7315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Offload when transmission energy &lt; local compute energy; the battery is the tightest resource.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56954C88-F0AE-0EEB-0AAC-237A969B0F9B}"/>
              </a:ext>
            </a:extLst>
          </p:cNvPr>
          <p:cNvSpPr/>
          <p:nvPr/>
        </p:nvSpPr>
        <p:spPr>
          <a:xfrm>
            <a:off x="12029630" y="7650017"/>
            <a:ext cx="106984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id="{13CBEE45-DCC2-D42D-9D2A-A92DC2A4CF74}"/>
              </a:ext>
            </a:extLst>
          </p:cNvPr>
          <p:cNvSpPr/>
          <p:nvPr/>
        </p:nvSpPr>
        <p:spPr>
          <a:xfrm>
            <a:off x="12614846" y="8290097"/>
            <a:ext cx="1920240" cy="19202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>
            <a:extLst>
              <a:ext uri="{FF2B5EF4-FFF2-40B4-BE49-F238E27FC236}">
                <a16:creationId xmlns:a16="http://schemas.microsoft.com/office/drawing/2014/main" id="{D0C3E212-3F60-7C51-77D1-E8EC112A76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75704" y="8750955"/>
            <a:ext cx="998525" cy="998525"/>
          </a:xfrm>
          <a:prstGeom prst="rect">
            <a:avLst/>
          </a:prstGeom>
        </p:spPr>
      </p:pic>
      <p:sp>
        <p:nvSpPr>
          <p:cNvPr id="22" name="Text 17">
            <a:extLst>
              <a:ext uri="{FF2B5EF4-FFF2-40B4-BE49-F238E27FC236}">
                <a16:creationId xmlns:a16="http://schemas.microsoft.com/office/drawing/2014/main" id="{129A12E9-3F8D-E831-AF76-E83CDBF98B47}"/>
              </a:ext>
            </a:extLst>
          </p:cNvPr>
          <p:cNvSpPr txBox="1"/>
          <p:nvPr/>
        </p:nvSpPr>
        <p:spPr>
          <a:xfrm>
            <a:off x="14955710" y="8088929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Cost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8">
            <a:extLst>
              <a:ext uri="{FF2B5EF4-FFF2-40B4-BE49-F238E27FC236}">
                <a16:creationId xmlns:a16="http://schemas.microsoft.com/office/drawing/2014/main" id="{362150B4-4EB0-FC2E-75CF-AFA615FD61E3}"/>
              </a:ext>
            </a:extLst>
          </p:cNvPr>
          <p:cNvSpPr txBox="1"/>
          <p:nvPr/>
        </p:nvSpPr>
        <p:spPr>
          <a:xfrm>
            <a:off x="14955710" y="9076481"/>
            <a:ext cx="7315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Providers weigh profit vs. affordability — charge by data location, balance concurrent loads.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73944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7D2C6-5AD3-0627-B893-3AADB0082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324CBE4-B9CE-0D91-2C8C-A593F5C195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Optimization Metrics: </a:t>
            </a:r>
            <a:r>
              <a:rPr lang="en-US" sz="5000" dirty="0" err="1">
                <a:latin typeface="Arial" panose="020B0604020202020204" pitchFamily="34" charset="0"/>
                <a:cs typeface="Arial" panose="020B0604020202020204" pitchFamily="34" charset="0"/>
              </a:rPr>
              <a:t>ChatCache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55F7C2-5A16-BF63-AC58-E836A5CEEC9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7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F31EA795-F567-C068-104D-734B687B2EDF}"/>
              </a:ext>
            </a:extLst>
          </p:cNvPr>
          <p:cNvSpPr txBox="1">
            <a:spLocks noGrp="1"/>
          </p:cNvSpPr>
          <p:nvPr/>
        </p:nvSpPr>
        <p:spPr bwMode="auto">
          <a:xfrm>
            <a:off x="586930" y="1580312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107CDB7E-03B6-CC8F-D652-8BEE2410C997}"/>
              </a:ext>
            </a:extLst>
          </p:cNvPr>
          <p:cNvSpPr txBox="1">
            <a:spLocks noGrp="1"/>
          </p:cNvSpPr>
          <p:nvPr/>
        </p:nvSpPr>
        <p:spPr bwMode="auto">
          <a:xfrm>
            <a:off x="689290" y="1752693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Caching at the edge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3">
            <a:extLst>
              <a:ext uri="{FF2B5EF4-FFF2-40B4-BE49-F238E27FC236}">
                <a16:creationId xmlns:a16="http://schemas.microsoft.com/office/drawing/2014/main" id="{4A778849-D08D-1D28-2985-A2F9BAE9AEC2}"/>
              </a:ext>
            </a:extLst>
          </p:cNvPr>
          <p:cNvSpPr txBox="1"/>
          <p:nvPr/>
        </p:nvSpPr>
        <p:spPr>
          <a:xfrm>
            <a:off x="884394" y="8080524"/>
            <a:ext cx="1361537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scalable edge system with a hierarchical cache serving both single and multiple users — feature extraction, similarity match, and cache lookup intercept requests before they reach the cloud.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4">
            <a:extLst>
              <a:ext uri="{FF2B5EF4-FFF2-40B4-BE49-F238E27FC236}">
                <a16:creationId xmlns:a16="http://schemas.microsoft.com/office/drawing/2014/main" id="{310CC3F1-284A-EDAA-A694-2173BF031564}"/>
              </a:ext>
            </a:extLst>
          </p:cNvPr>
          <p:cNvSpPr/>
          <p:nvPr/>
        </p:nvSpPr>
        <p:spPr>
          <a:xfrm>
            <a:off x="16062960" y="2755993"/>
            <a:ext cx="7145970" cy="3200400"/>
          </a:xfrm>
          <a:prstGeom prst="roundRect">
            <a:avLst>
              <a:gd name="adj" fmla="val 5714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5">
            <a:extLst>
              <a:ext uri="{FF2B5EF4-FFF2-40B4-BE49-F238E27FC236}">
                <a16:creationId xmlns:a16="http://schemas.microsoft.com/office/drawing/2014/main" id="{67DFAF09-4941-B7CB-093B-3921EDFB0258}"/>
              </a:ext>
            </a:extLst>
          </p:cNvPr>
          <p:cNvSpPr txBox="1"/>
          <p:nvPr/>
        </p:nvSpPr>
        <p:spPr>
          <a:xfrm>
            <a:off x="16062960" y="3121753"/>
            <a:ext cx="674105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F0BE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91.7%</a:t>
            </a:r>
            <a:endParaRPr lang="en-US" sz="8000" dirty="0"/>
          </a:p>
        </p:txBody>
      </p:sp>
      <p:sp>
        <p:nvSpPr>
          <p:cNvPr id="31" name="Text 6">
            <a:extLst>
              <a:ext uri="{FF2B5EF4-FFF2-40B4-BE49-F238E27FC236}">
                <a16:creationId xmlns:a16="http://schemas.microsoft.com/office/drawing/2014/main" id="{1C2E7A32-1587-B540-148D-1905CF135141}"/>
              </a:ext>
            </a:extLst>
          </p:cNvPr>
          <p:cNvSpPr txBox="1"/>
          <p:nvPr/>
        </p:nvSpPr>
        <p:spPr>
          <a:xfrm>
            <a:off x="16519270" y="4736432"/>
            <a:ext cx="6568751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user-perceived latency for voice requests</a:t>
            </a:r>
            <a:endParaRPr lang="en-US" sz="2500" dirty="0"/>
          </a:p>
        </p:txBody>
      </p:sp>
      <p:sp>
        <p:nvSpPr>
          <p:cNvPr id="32" name="Shape 7">
            <a:extLst>
              <a:ext uri="{FF2B5EF4-FFF2-40B4-BE49-F238E27FC236}">
                <a16:creationId xmlns:a16="http://schemas.microsoft.com/office/drawing/2014/main" id="{0C032BD4-7C6A-F51D-3373-CA1EAEE79859}"/>
              </a:ext>
            </a:extLst>
          </p:cNvPr>
          <p:cNvSpPr/>
          <p:nvPr/>
        </p:nvSpPr>
        <p:spPr>
          <a:xfrm>
            <a:off x="16062960" y="6322153"/>
            <a:ext cx="7223760" cy="3200400"/>
          </a:xfrm>
          <a:prstGeom prst="roundRect">
            <a:avLst>
              <a:gd name="adj" fmla="val 5714"/>
            </a:avLst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8">
            <a:extLst>
              <a:ext uri="{FF2B5EF4-FFF2-40B4-BE49-F238E27FC236}">
                <a16:creationId xmlns:a16="http://schemas.microsoft.com/office/drawing/2014/main" id="{96917CCF-C63B-8733-0246-245ADE44AED0}"/>
              </a:ext>
            </a:extLst>
          </p:cNvPr>
          <p:cNvSpPr txBox="1"/>
          <p:nvPr/>
        </p:nvSpPr>
        <p:spPr>
          <a:xfrm>
            <a:off x="16265417" y="6687913"/>
            <a:ext cx="674105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81.6%</a:t>
            </a:r>
            <a:endParaRPr lang="en-US" sz="8000" dirty="0"/>
          </a:p>
        </p:txBody>
      </p:sp>
      <p:sp>
        <p:nvSpPr>
          <p:cNvPr id="34" name="Text 9">
            <a:extLst>
              <a:ext uri="{FF2B5EF4-FFF2-40B4-BE49-F238E27FC236}">
                <a16:creationId xmlns:a16="http://schemas.microsoft.com/office/drawing/2014/main" id="{28AF6AB6-ECEF-1259-C8C0-BD516482C540}"/>
              </a:ext>
            </a:extLst>
          </p:cNvPr>
          <p:cNvSpPr txBox="1"/>
          <p:nvPr/>
        </p:nvSpPr>
        <p:spPr>
          <a:xfrm>
            <a:off x="16397734" y="8344760"/>
            <a:ext cx="6476421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latency for text requests</a:t>
            </a:r>
            <a:endParaRPr lang="en-US" sz="2500" dirty="0"/>
          </a:p>
        </p:txBody>
      </p:sp>
      <p:sp>
        <p:nvSpPr>
          <p:cNvPr id="35" name="Text 10">
            <a:extLst>
              <a:ext uri="{FF2B5EF4-FFF2-40B4-BE49-F238E27FC236}">
                <a16:creationId xmlns:a16="http://schemas.microsoft.com/office/drawing/2014/main" id="{DF5165A4-0A61-9CC3-0B47-6E2626AFAD33}"/>
              </a:ext>
            </a:extLst>
          </p:cNvPr>
          <p:cNvSpPr txBox="1"/>
          <p:nvPr/>
        </p:nvSpPr>
        <p:spPr>
          <a:xfrm>
            <a:off x="845119" y="10053005"/>
            <a:ext cx="13654651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i="1" dirty="0">
                <a:solidFill>
                  <a:srgbClr val="7C8794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Metrics interact — energy limits can force a load to a layer where latency suffers, so weight and prioritize per workload.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A17B20F6-305E-E799-A2F0-65F0236F13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55" y="2694557"/>
            <a:ext cx="15049500" cy="4105275"/>
          </a:xfrm>
          <a:prstGeom prst="rect">
            <a:avLst/>
          </a:prstGeom>
        </p:spPr>
      </p:pic>
      <p:sp>
        <p:nvSpPr>
          <p:cNvPr id="39" name="Text 6">
            <a:extLst>
              <a:ext uri="{FF2B5EF4-FFF2-40B4-BE49-F238E27FC236}">
                <a16:creationId xmlns:a16="http://schemas.microsoft.com/office/drawing/2014/main" id="{8B1BBE40-CF07-8562-0ADA-E8559AA9BDD0}"/>
              </a:ext>
            </a:extLst>
          </p:cNvPr>
          <p:cNvSpPr/>
          <p:nvPr/>
        </p:nvSpPr>
        <p:spPr>
          <a:xfrm>
            <a:off x="1524950" y="6799832"/>
            <a:ext cx="10149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design of </a:t>
            </a:r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ChatCache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: a hierarchical edge cache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8EC79DD-59EA-4867-D019-6488DFE9EAA3}"/>
              </a:ext>
            </a:extLst>
          </p:cNvPr>
          <p:cNvSpPr txBox="1"/>
          <p:nvPr/>
        </p:nvSpPr>
        <p:spPr>
          <a:xfrm>
            <a:off x="1166603" y="11567086"/>
            <a:ext cx="21391327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Lanyu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Xu, Arun Iyengar, and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Weisong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Shi.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ChatCache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A hierarchical semantic redundancy cache system for conversational services at edge”. In: 2021 IEEE 14th International Conference on Cloud Computing (CLOUD). IEEE. 2021, pp. 85–95.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67264905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9341D-4F7F-CAE5-9825-5BA344219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508F9893-AACD-34D6-3902-64BDC155A0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Technical Challenges in Edge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E62954-E2CC-0B40-570F-1B9981F2709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5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96DAF143-1DEF-86A7-F25C-CF0D2EB10B2B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2456684"/>
            <a:ext cx="21971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8A30006-D0A6-5344-7303-1C3D528AFA93}"/>
              </a:ext>
            </a:extLst>
          </p:cNvPr>
          <p:cNvSpPr/>
          <p:nvPr/>
        </p:nvSpPr>
        <p:spPr>
          <a:xfrm>
            <a:off x="603310" y="2767922"/>
            <a:ext cx="21945600" cy="914400"/>
          </a:xfrm>
          <a:prstGeom prst="roundRect">
            <a:avLst>
              <a:gd name="adj" fmla="val 12000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8FEA46B-3D3F-1303-E616-12129D8597E8}"/>
              </a:ext>
            </a:extLst>
          </p:cNvPr>
          <p:cNvSpPr txBox="1"/>
          <p:nvPr/>
        </p:nvSpPr>
        <p:spPr>
          <a:xfrm>
            <a:off x="2340670" y="2767922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Challenge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D1CCB12-EAF3-1AAA-6356-144574C03949}"/>
              </a:ext>
            </a:extLst>
          </p:cNvPr>
          <p:cNvSpPr txBox="1"/>
          <p:nvPr/>
        </p:nvSpPr>
        <p:spPr>
          <a:xfrm>
            <a:off x="7278430" y="2767922"/>
            <a:ext cx="1499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Description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3E5C295B-BBFB-5217-7F1C-B8CE6B93282C}"/>
              </a:ext>
            </a:extLst>
          </p:cNvPr>
          <p:cNvSpPr/>
          <p:nvPr/>
        </p:nvSpPr>
        <p:spPr>
          <a:xfrm>
            <a:off x="603310" y="3682322"/>
            <a:ext cx="21945600" cy="1051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FB7B869-AE94-3C8C-C098-CE016FAAA215}"/>
              </a:ext>
            </a:extLst>
          </p:cNvPr>
          <p:cNvSpPr/>
          <p:nvPr/>
        </p:nvSpPr>
        <p:spPr>
          <a:xfrm>
            <a:off x="822766" y="3842342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0">
            <a:extLst>
              <a:ext uri="{FF2B5EF4-FFF2-40B4-BE49-F238E27FC236}">
                <a16:creationId xmlns:a16="http://schemas.microsoft.com/office/drawing/2014/main" id="{0F20F8BC-168F-4170-4B13-B9DCC80D4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331" y="4017907"/>
            <a:ext cx="380390" cy="380390"/>
          </a:xfrm>
          <a:prstGeom prst="rect">
            <a:avLst/>
          </a:prstGeom>
        </p:spPr>
      </p:pic>
      <p:sp>
        <p:nvSpPr>
          <p:cNvPr id="10" name="Text 7">
            <a:extLst>
              <a:ext uri="{FF2B5EF4-FFF2-40B4-BE49-F238E27FC236}">
                <a16:creationId xmlns:a16="http://schemas.microsoft.com/office/drawing/2014/main" id="{3156C4B8-6AF0-FDE9-CAED-1E7CCADD29EB}"/>
              </a:ext>
            </a:extLst>
          </p:cNvPr>
          <p:cNvSpPr txBox="1"/>
          <p:nvPr/>
        </p:nvSpPr>
        <p:spPr>
          <a:xfrm>
            <a:off x="1737166" y="3682322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Programmability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07176D20-8719-4F73-63D0-FF15D5E401FF}"/>
              </a:ext>
            </a:extLst>
          </p:cNvPr>
          <p:cNvSpPr txBox="1"/>
          <p:nvPr/>
        </p:nvSpPr>
        <p:spPr>
          <a:xfrm>
            <a:off x="7278430" y="3682322"/>
            <a:ext cx="14996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Developing &amp; deploying apps on heterogeneous edge nodes needs new programming models.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132C1D85-EF63-E288-C323-6DD153136896}"/>
              </a:ext>
            </a:extLst>
          </p:cNvPr>
          <p:cNvSpPr/>
          <p:nvPr/>
        </p:nvSpPr>
        <p:spPr>
          <a:xfrm>
            <a:off x="603310" y="4733882"/>
            <a:ext cx="21945600" cy="1051560"/>
          </a:xfrm>
          <a:prstGeom prst="rect">
            <a:avLst/>
          </a:prstGeom>
          <a:solidFill>
            <a:srgbClr val="FBF6EC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B520C461-6CE0-7747-D1BB-9B64CE0DF64F}"/>
              </a:ext>
            </a:extLst>
          </p:cNvPr>
          <p:cNvSpPr/>
          <p:nvPr/>
        </p:nvSpPr>
        <p:spPr>
          <a:xfrm>
            <a:off x="822766" y="4893902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 1">
            <a:extLst>
              <a:ext uri="{FF2B5EF4-FFF2-40B4-BE49-F238E27FC236}">
                <a16:creationId xmlns:a16="http://schemas.microsoft.com/office/drawing/2014/main" id="{9FF5C7E7-8F90-A61E-96B8-01D3919B7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331" y="5069467"/>
            <a:ext cx="380390" cy="380390"/>
          </a:xfrm>
          <a:prstGeom prst="rect">
            <a:avLst/>
          </a:prstGeom>
        </p:spPr>
      </p:pic>
      <p:sp>
        <p:nvSpPr>
          <p:cNvPr id="15" name="Text 11">
            <a:extLst>
              <a:ext uri="{FF2B5EF4-FFF2-40B4-BE49-F238E27FC236}">
                <a16:creationId xmlns:a16="http://schemas.microsoft.com/office/drawing/2014/main" id="{8E51BAE9-404F-3752-3365-508A060CF194}"/>
              </a:ext>
            </a:extLst>
          </p:cNvPr>
          <p:cNvSpPr txBox="1"/>
          <p:nvPr/>
        </p:nvSpPr>
        <p:spPr>
          <a:xfrm>
            <a:off x="1737166" y="4733882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Program partitioning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0449A02B-D22B-F4E6-8310-79D9FEF22B43}"/>
              </a:ext>
            </a:extLst>
          </p:cNvPr>
          <p:cNvSpPr txBox="1"/>
          <p:nvPr/>
        </p:nvSpPr>
        <p:spPr>
          <a:xfrm>
            <a:off x="7278430" y="4733882"/>
            <a:ext cx="14996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Split apps across edge nodes, weighing resources, energy consumption and response latency.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751D6641-EF46-99FE-B7AD-B0AD3C6DC98E}"/>
              </a:ext>
            </a:extLst>
          </p:cNvPr>
          <p:cNvSpPr/>
          <p:nvPr/>
        </p:nvSpPr>
        <p:spPr>
          <a:xfrm>
            <a:off x="603310" y="5785442"/>
            <a:ext cx="21945600" cy="1051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7EDAA1E6-3816-7F8F-2108-5C5F707D4950}"/>
              </a:ext>
            </a:extLst>
          </p:cNvPr>
          <p:cNvSpPr/>
          <p:nvPr/>
        </p:nvSpPr>
        <p:spPr>
          <a:xfrm>
            <a:off x="822766" y="5945462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2">
            <a:extLst>
              <a:ext uri="{FF2B5EF4-FFF2-40B4-BE49-F238E27FC236}">
                <a16:creationId xmlns:a16="http://schemas.microsoft.com/office/drawing/2014/main" id="{4BDB355D-D012-3544-226E-ED330CC102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331" y="6121027"/>
            <a:ext cx="380390" cy="380390"/>
          </a:xfrm>
          <a:prstGeom prst="rect">
            <a:avLst/>
          </a:prstGeom>
        </p:spPr>
      </p:pic>
      <p:sp>
        <p:nvSpPr>
          <p:cNvPr id="20" name="Text 15">
            <a:extLst>
              <a:ext uri="{FF2B5EF4-FFF2-40B4-BE49-F238E27FC236}">
                <a16:creationId xmlns:a16="http://schemas.microsoft.com/office/drawing/2014/main" id="{D09B430F-990C-F78B-06B3-3227CC5C9029}"/>
              </a:ext>
            </a:extLst>
          </p:cNvPr>
          <p:cNvSpPr txBox="1"/>
          <p:nvPr/>
        </p:nvSpPr>
        <p:spPr>
          <a:xfrm>
            <a:off x="1737166" y="5785442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Naming conventions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A56D3950-8329-F2DA-F1FA-95D598934B30}"/>
              </a:ext>
            </a:extLst>
          </p:cNvPr>
          <p:cNvSpPr txBox="1"/>
          <p:nvPr/>
        </p:nvSpPr>
        <p:spPr>
          <a:xfrm>
            <a:off x="7278430" y="5785442"/>
            <a:ext cx="14996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Efficient, standardized naming for dynamic, heterogeneous edge environments.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7">
            <a:extLst>
              <a:ext uri="{FF2B5EF4-FFF2-40B4-BE49-F238E27FC236}">
                <a16:creationId xmlns:a16="http://schemas.microsoft.com/office/drawing/2014/main" id="{46DAC3DD-444A-6510-820F-839834417BD6}"/>
              </a:ext>
            </a:extLst>
          </p:cNvPr>
          <p:cNvSpPr/>
          <p:nvPr/>
        </p:nvSpPr>
        <p:spPr>
          <a:xfrm>
            <a:off x="603310" y="6837002"/>
            <a:ext cx="21945600" cy="1051560"/>
          </a:xfrm>
          <a:prstGeom prst="rect">
            <a:avLst/>
          </a:prstGeom>
          <a:solidFill>
            <a:srgbClr val="FBF6EC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25682BC7-13F7-5871-661D-76722E8968CC}"/>
              </a:ext>
            </a:extLst>
          </p:cNvPr>
          <p:cNvSpPr/>
          <p:nvPr/>
        </p:nvSpPr>
        <p:spPr>
          <a:xfrm>
            <a:off x="822766" y="6997022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Image 3">
            <a:extLst>
              <a:ext uri="{FF2B5EF4-FFF2-40B4-BE49-F238E27FC236}">
                <a16:creationId xmlns:a16="http://schemas.microsoft.com/office/drawing/2014/main" id="{D5DD2E99-061B-8D60-5964-AC6D0974D5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331" y="7172587"/>
            <a:ext cx="380390" cy="380390"/>
          </a:xfrm>
          <a:prstGeom prst="rect">
            <a:avLst/>
          </a:prstGeom>
        </p:spPr>
      </p:pic>
      <p:sp>
        <p:nvSpPr>
          <p:cNvPr id="26" name="Text 19">
            <a:extLst>
              <a:ext uri="{FF2B5EF4-FFF2-40B4-BE49-F238E27FC236}">
                <a16:creationId xmlns:a16="http://schemas.microsoft.com/office/drawing/2014/main" id="{3F1BF3F4-DB30-EF8C-E6B9-CAD85AA80013}"/>
              </a:ext>
            </a:extLst>
          </p:cNvPr>
          <p:cNvSpPr txBox="1"/>
          <p:nvPr/>
        </p:nvSpPr>
        <p:spPr>
          <a:xfrm>
            <a:off x="1737166" y="6837002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Data abstraction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30799BCD-E1C3-9D71-D830-2F2DFA08366F}"/>
              </a:ext>
            </a:extLst>
          </p:cNvPr>
          <p:cNvSpPr txBox="1"/>
          <p:nvPr/>
        </p:nvSpPr>
        <p:spPr>
          <a:xfrm>
            <a:off x="7278430" y="6837002"/>
            <a:ext cx="14996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Preprocess at the gateway; handle format diversity, abstraction level and reliability.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21">
            <a:extLst>
              <a:ext uri="{FF2B5EF4-FFF2-40B4-BE49-F238E27FC236}">
                <a16:creationId xmlns:a16="http://schemas.microsoft.com/office/drawing/2014/main" id="{AE527DFB-5898-3BA9-52F8-8382380D2BB0}"/>
              </a:ext>
            </a:extLst>
          </p:cNvPr>
          <p:cNvSpPr/>
          <p:nvPr/>
        </p:nvSpPr>
        <p:spPr>
          <a:xfrm>
            <a:off x="603310" y="7888562"/>
            <a:ext cx="21945600" cy="1051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22">
            <a:extLst>
              <a:ext uri="{FF2B5EF4-FFF2-40B4-BE49-F238E27FC236}">
                <a16:creationId xmlns:a16="http://schemas.microsoft.com/office/drawing/2014/main" id="{F1537212-F965-DD27-4649-FC07ADCC62EE}"/>
              </a:ext>
            </a:extLst>
          </p:cNvPr>
          <p:cNvSpPr/>
          <p:nvPr/>
        </p:nvSpPr>
        <p:spPr>
          <a:xfrm>
            <a:off x="822766" y="8048582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Image 4">
            <a:extLst>
              <a:ext uri="{FF2B5EF4-FFF2-40B4-BE49-F238E27FC236}">
                <a16:creationId xmlns:a16="http://schemas.microsoft.com/office/drawing/2014/main" id="{891831A3-3348-633D-AEF4-2FAE479630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331" y="8224147"/>
            <a:ext cx="380390" cy="380390"/>
          </a:xfrm>
          <a:prstGeom prst="rect">
            <a:avLst/>
          </a:prstGeom>
        </p:spPr>
      </p:pic>
      <p:sp>
        <p:nvSpPr>
          <p:cNvPr id="42" name="Text 23">
            <a:extLst>
              <a:ext uri="{FF2B5EF4-FFF2-40B4-BE49-F238E27FC236}">
                <a16:creationId xmlns:a16="http://schemas.microsoft.com/office/drawing/2014/main" id="{42D2AB4A-F176-FB1D-CECD-9D4D70FA8A82}"/>
              </a:ext>
            </a:extLst>
          </p:cNvPr>
          <p:cNvSpPr txBox="1"/>
          <p:nvPr/>
        </p:nvSpPr>
        <p:spPr>
          <a:xfrm>
            <a:off x="1737166" y="7888562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Scheduling strategies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24">
            <a:extLst>
              <a:ext uri="{FF2B5EF4-FFF2-40B4-BE49-F238E27FC236}">
                <a16:creationId xmlns:a16="http://schemas.microsoft.com/office/drawing/2014/main" id="{7D864920-2139-8CBF-DD29-12C0889B4933}"/>
              </a:ext>
            </a:extLst>
          </p:cNvPr>
          <p:cNvSpPr txBox="1"/>
          <p:nvPr/>
        </p:nvSpPr>
        <p:spPr>
          <a:xfrm>
            <a:off x="7278430" y="7888562"/>
            <a:ext cx="14996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Optimize resource use, cut latency and boost task processing in heterogeneous settings.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ape 25">
            <a:extLst>
              <a:ext uri="{FF2B5EF4-FFF2-40B4-BE49-F238E27FC236}">
                <a16:creationId xmlns:a16="http://schemas.microsoft.com/office/drawing/2014/main" id="{458368B5-4875-78A4-3343-E10986AF33C7}"/>
              </a:ext>
            </a:extLst>
          </p:cNvPr>
          <p:cNvSpPr/>
          <p:nvPr/>
        </p:nvSpPr>
        <p:spPr>
          <a:xfrm>
            <a:off x="603310" y="8940122"/>
            <a:ext cx="21945600" cy="1051560"/>
          </a:xfrm>
          <a:prstGeom prst="rect">
            <a:avLst/>
          </a:prstGeom>
          <a:solidFill>
            <a:srgbClr val="FBF6EC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26">
            <a:extLst>
              <a:ext uri="{FF2B5EF4-FFF2-40B4-BE49-F238E27FC236}">
                <a16:creationId xmlns:a16="http://schemas.microsoft.com/office/drawing/2014/main" id="{5BAAF8EF-6F84-68B7-9A73-3A254F55C652}"/>
              </a:ext>
            </a:extLst>
          </p:cNvPr>
          <p:cNvSpPr/>
          <p:nvPr/>
        </p:nvSpPr>
        <p:spPr>
          <a:xfrm>
            <a:off x="822766" y="9100142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Image 5">
            <a:extLst>
              <a:ext uri="{FF2B5EF4-FFF2-40B4-BE49-F238E27FC236}">
                <a16:creationId xmlns:a16="http://schemas.microsoft.com/office/drawing/2014/main" id="{E357EB87-3BBD-8923-FEED-356785CCBF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331" y="9275707"/>
            <a:ext cx="380390" cy="380390"/>
          </a:xfrm>
          <a:prstGeom prst="rect">
            <a:avLst/>
          </a:prstGeom>
        </p:spPr>
      </p:pic>
      <p:sp>
        <p:nvSpPr>
          <p:cNvPr id="48" name="Text 27">
            <a:extLst>
              <a:ext uri="{FF2B5EF4-FFF2-40B4-BE49-F238E27FC236}">
                <a16:creationId xmlns:a16="http://schemas.microsoft.com/office/drawing/2014/main" id="{00391971-B310-A340-1787-6290C6201D85}"/>
              </a:ext>
            </a:extLst>
          </p:cNvPr>
          <p:cNvSpPr txBox="1"/>
          <p:nvPr/>
        </p:nvSpPr>
        <p:spPr>
          <a:xfrm>
            <a:off x="1737166" y="8940122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Offloading &amp; load balancing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28">
            <a:extLst>
              <a:ext uri="{FF2B5EF4-FFF2-40B4-BE49-F238E27FC236}">
                <a16:creationId xmlns:a16="http://schemas.microsoft.com/office/drawing/2014/main" id="{7C913014-EE5A-F6AB-DD48-D1DBCCB0B7C4}"/>
              </a:ext>
            </a:extLst>
          </p:cNvPr>
          <p:cNvSpPr txBox="1"/>
          <p:nvPr/>
        </p:nvSpPr>
        <p:spPr>
          <a:xfrm>
            <a:off x="7278430" y="8940122"/>
            <a:ext cx="14996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Distribute data &amp; tasks across devices to prevent overload, cut latency and add reliability.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hape 29">
            <a:extLst>
              <a:ext uri="{FF2B5EF4-FFF2-40B4-BE49-F238E27FC236}">
                <a16:creationId xmlns:a16="http://schemas.microsoft.com/office/drawing/2014/main" id="{268038E0-E839-3B4C-0C17-3EB6D9E78BAD}"/>
              </a:ext>
            </a:extLst>
          </p:cNvPr>
          <p:cNvSpPr/>
          <p:nvPr/>
        </p:nvSpPr>
        <p:spPr>
          <a:xfrm>
            <a:off x="603310" y="9991682"/>
            <a:ext cx="21945600" cy="1051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30">
            <a:extLst>
              <a:ext uri="{FF2B5EF4-FFF2-40B4-BE49-F238E27FC236}">
                <a16:creationId xmlns:a16="http://schemas.microsoft.com/office/drawing/2014/main" id="{00D0D5C0-07CB-714B-5CE7-A21A686F5449}"/>
              </a:ext>
            </a:extLst>
          </p:cNvPr>
          <p:cNvSpPr/>
          <p:nvPr/>
        </p:nvSpPr>
        <p:spPr>
          <a:xfrm>
            <a:off x="822766" y="10151702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31">
            <a:extLst>
              <a:ext uri="{FF2B5EF4-FFF2-40B4-BE49-F238E27FC236}">
                <a16:creationId xmlns:a16="http://schemas.microsoft.com/office/drawing/2014/main" id="{2543CF52-3CA1-9DAA-4B69-5CFBEC90AB55}"/>
              </a:ext>
            </a:extLst>
          </p:cNvPr>
          <p:cNvSpPr txBox="1"/>
          <p:nvPr/>
        </p:nvSpPr>
        <p:spPr>
          <a:xfrm>
            <a:off x="1737166" y="9991682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Optimization metrics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32">
            <a:extLst>
              <a:ext uri="{FF2B5EF4-FFF2-40B4-BE49-F238E27FC236}">
                <a16:creationId xmlns:a16="http://schemas.microsoft.com/office/drawing/2014/main" id="{E4A0F53F-C132-8D34-1A63-038B88A4D5AF}"/>
              </a:ext>
            </a:extLst>
          </p:cNvPr>
          <p:cNvSpPr txBox="1"/>
          <p:nvPr/>
        </p:nvSpPr>
        <p:spPr>
          <a:xfrm>
            <a:off x="7278430" y="9991682"/>
            <a:ext cx="14996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Use latency, bandwidth, energy and cost to optimize load across edge and cloud layers.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Shape 38">
            <a:extLst>
              <a:ext uri="{FF2B5EF4-FFF2-40B4-BE49-F238E27FC236}">
                <a16:creationId xmlns:a16="http://schemas.microsoft.com/office/drawing/2014/main" id="{9C1752E6-2856-CC29-1678-8B90DB623936}"/>
              </a:ext>
            </a:extLst>
          </p:cNvPr>
          <p:cNvSpPr/>
          <p:nvPr/>
        </p:nvSpPr>
        <p:spPr>
          <a:xfrm>
            <a:off x="7004110" y="2767922"/>
            <a:ext cx="0" cy="8249195"/>
          </a:xfrm>
          <a:prstGeom prst="line">
            <a:avLst/>
          </a:prstGeom>
          <a:noFill/>
          <a:ln w="1905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Shape 39">
            <a:extLst>
              <a:ext uri="{FF2B5EF4-FFF2-40B4-BE49-F238E27FC236}">
                <a16:creationId xmlns:a16="http://schemas.microsoft.com/office/drawing/2014/main" id="{60D80859-F888-B476-3BB3-A8841989AC2D}"/>
              </a:ext>
            </a:extLst>
          </p:cNvPr>
          <p:cNvSpPr/>
          <p:nvPr/>
        </p:nvSpPr>
        <p:spPr>
          <a:xfrm>
            <a:off x="603310" y="4733882"/>
            <a:ext cx="2194560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hape 40">
            <a:extLst>
              <a:ext uri="{FF2B5EF4-FFF2-40B4-BE49-F238E27FC236}">
                <a16:creationId xmlns:a16="http://schemas.microsoft.com/office/drawing/2014/main" id="{BEE2D768-7083-0510-BBE7-6EABFC8B2019}"/>
              </a:ext>
            </a:extLst>
          </p:cNvPr>
          <p:cNvSpPr/>
          <p:nvPr/>
        </p:nvSpPr>
        <p:spPr>
          <a:xfrm>
            <a:off x="603310" y="5785442"/>
            <a:ext cx="2194560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Shape 41">
            <a:extLst>
              <a:ext uri="{FF2B5EF4-FFF2-40B4-BE49-F238E27FC236}">
                <a16:creationId xmlns:a16="http://schemas.microsoft.com/office/drawing/2014/main" id="{2125ACFF-8C60-F793-D76A-FD3DD1BE84C9}"/>
              </a:ext>
            </a:extLst>
          </p:cNvPr>
          <p:cNvSpPr/>
          <p:nvPr/>
        </p:nvSpPr>
        <p:spPr>
          <a:xfrm>
            <a:off x="603310" y="6837002"/>
            <a:ext cx="2194560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Shape 42">
            <a:extLst>
              <a:ext uri="{FF2B5EF4-FFF2-40B4-BE49-F238E27FC236}">
                <a16:creationId xmlns:a16="http://schemas.microsoft.com/office/drawing/2014/main" id="{DD646D3E-2916-AF9D-415E-76D6EEE6D64A}"/>
              </a:ext>
            </a:extLst>
          </p:cNvPr>
          <p:cNvSpPr/>
          <p:nvPr/>
        </p:nvSpPr>
        <p:spPr>
          <a:xfrm>
            <a:off x="603310" y="7888562"/>
            <a:ext cx="2194560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Shape 43">
            <a:extLst>
              <a:ext uri="{FF2B5EF4-FFF2-40B4-BE49-F238E27FC236}">
                <a16:creationId xmlns:a16="http://schemas.microsoft.com/office/drawing/2014/main" id="{1E073A4F-4B8C-B623-7F5F-0F8F0876734E}"/>
              </a:ext>
            </a:extLst>
          </p:cNvPr>
          <p:cNvSpPr/>
          <p:nvPr/>
        </p:nvSpPr>
        <p:spPr>
          <a:xfrm>
            <a:off x="603310" y="8940122"/>
            <a:ext cx="2194560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Shape 44">
            <a:extLst>
              <a:ext uri="{FF2B5EF4-FFF2-40B4-BE49-F238E27FC236}">
                <a16:creationId xmlns:a16="http://schemas.microsoft.com/office/drawing/2014/main" id="{71392DF2-5FB0-DDFE-2A20-036565990B83}"/>
              </a:ext>
            </a:extLst>
          </p:cNvPr>
          <p:cNvSpPr/>
          <p:nvPr/>
        </p:nvSpPr>
        <p:spPr>
          <a:xfrm>
            <a:off x="603310" y="9991682"/>
            <a:ext cx="2194560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Shape 45">
            <a:extLst>
              <a:ext uri="{FF2B5EF4-FFF2-40B4-BE49-F238E27FC236}">
                <a16:creationId xmlns:a16="http://schemas.microsoft.com/office/drawing/2014/main" id="{00F551F3-6F68-8723-DF83-BA4EA3A391D2}"/>
              </a:ext>
            </a:extLst>
          </p:cNvPr>
          <p:cNvSpPr/>
          <p:nvPr/>
        </p:nvSpPr>
        <p:spPr>
          <a:xfrm>
            <a:off x="603310" y="11043242"/>
            <a:ext cx="2194560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4" name="Image 7">
            <a:extLst>
              <a:ext uri="{FF2B5EF4-FFF2-40B4-BE49-F238E27FC236}">
                <a16:creationId xmlns:a16="http://schemas.microsoft.com/office/drawing/2014/main" id="{627ACA54-3931-B2B2-0550-CABD9EF5CB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8331" y="10312638"/>
            <a:ext cx="380390" cy="380390"/>
          </a:xfrm>
          <a:prstGeom prst="rect">
            <a:avLst/>
          </a:prstGeom>
        </p:spPr>
      </p:pic>
      <p:sp>
        <p:nvSpPr>
          <p:cNvPr id="135" name="Shape 37">
            <a:extLst>
              <a:ext uri="{FF2B5EF4-FFF2-40B4-BE49-F238E27FC236}">
                <a16:creationId xmlns:a16="http://schemas.microsoft.com/office/drawing/2014/main" id="{3991118F-6981-DC8E-2284-17534DF5C35A}"/>
              </a:ext>
            </a:extLst>
          </p:cNvPr>
          <p:cNvSpPr/>
          <p:nvPr/>
        </p:nvSpPr>
        <p:spPr>
          <a:xfrm>
            <a:off x="577910" y="2767922"/>
            <a:ext cx="21945600" cy="8275320"/>
          </a:xfrm>
          <a:prstGeom prst="roundRect">
            <a:avLst>
              <a:gd name="adj" fmla="val 1176"/>
            </a:avLst>
          </a:prstGeom>
          <a:solidFill>
            <a:srgbClr val="FFFFFF">
              <a:alpha val="0"/>
            </a:srgbClr>
          </a:solidFill>
          <a:ln w="31750">
            <a:solidFill>
              <a:srgbClr val="E2DC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79790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FEB9F-90F6-7C8F-D6C6-0013337C6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4295320-257F-D7CA-F460-F8115D4173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2F597C-2220-316E-5975-45CDCEA4C45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9586EB-DD66-7683-B04B-AE0288D1B2F1}"/>
              </a:ext>
            </a:extLst>
          </p:cNvPr>
          <p:cNvSpPr txBox="1"/>
          <p:nvPr/>
        </p:nvSpPr>
        <p:spPr>
          <a:xfrm>
            <a:off x="694127" y="3066284"/>
            <a:ext cx="23136775" cy="36240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New models — Firework, OpenStack++,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FocusStack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SpanEdge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plus PDG-driven partitioning.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DNS/IP don’t fit; NDN,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MobilityFirst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edgeOS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help. Data abstraction has three open challenges.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Schedule by graph mapping &amp; delay, offload fully or partially, balance load with AI + SDN.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Latency, bandwidth, energy and cost interact — weight them per workload.</a:t>
            </a:r>
          </a:p>
        </p:txBody>
      </p:sp>
    </p:spTree>
    <p:extLst>
      <p:ext uri="{BB962C8B-B14F-4D97-AF65-F5344CB8AC3E}">
        <p14:creationId xmlns:p14="http://schemas.microsoft.com/office/powerpoint/2010/main" val="1917877278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2638-CDAC-91D0-CBF2-BB8CE4BDA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0CC5679-E199-1DAE-8856-FB5462DADF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EF8C06-E1CB-94EF-D51C-F68634FAB87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704C27FD-B759-FAB0-8B89-76D2EC6E3EF0}"/>
              </a:ext>
            </a:extLst>
          </p:cNvPr>
          <p:cNvSpPr/>
          <p:nvPr/>
        </p:nvSpPr>
        <p:spPr>
          <a:xfrm>
            <a:off x="1747491" y="2054064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E0371F6-B005-D0A1-7E88-AB9CF0A45C7F}"/>
              </a:ext>
            </a:extLst>
          </p:cNvPr>
          <p:cNvSpPr/>
          <p:nvPr/>
        </p:nvSpPr>
        <p:spPr>
          <a:xfrm>
            <a:off x="1747491" y="2054064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1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E17A696F-D114-DE57-E532-22942E843CC9}"/>
              </a:ext>
            </a:extLst>
          </p:cNvPr>
          <p:cNvSpPr/>
          <p:nvPr/>
        </p:nvSpPr>
        <p:spPr>
          <a:xfrm>
            <a:off x="3119091" y="1770884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does edge caching contribute to reducing latency in edge computing?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2F05264E-822D-12CA-86DF-53A9825E12AD}"/>
              </a:ext>
            </a:extLst>
          </p:cNvPr>
          <p:cNvSpPr/>
          <p:nvPr/>
        </p:nvSpPr>
        <p:spPr>
          <a:xfrm>
            <a:off x="1747491" y="3846288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C52C39F-1E23-4AEA-5ADC-45861D5A84FA}"/>
              </a:ext>
            </a:extLst>
          </p:cNvPr>
          <p:cNvSpPr/>
          <p:nvPr/>
        </p:nvSpPr>
        <p:spPr>
          <a:xfrm>
            <a:off x="1747491" y="3846288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4275A1FE-C199-83AE-63DA-86EB20C982C5}"/>
              </a:ext>
            </a:extLst>
          </p:cNvPr>
          <p:cNvSpPr/>
          <p:nvPr/>
        </p:nvSpPr>
        <p:spPr>
          <a:xfrm>
            <a:off x="3119091" y="3563108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Compare NDN, </a:t>
            </a:r>
            <a:r>
              <a:rPr lang="en-US" sz="2800" dirty="0" err="1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MobilityFirst</a:t>
            </a: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and </a:t>
            </a:r>
            <a:r>
              <a:rPr lang="en-US" sz="2800" dirty="0" err="1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edgeOS</a:t>
            </a: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naming — when is each a fit?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8">
            <a:extLst>
              <a:ext uri="{FF2B5EF4-FFF2-40B4-BE49-F238E27FC236}">
                <a16:creationId xmlns:a16="http://schemas.microsoft.com/office/drawing/2014/main" id="{90DD4D3D-5B64-9DAB-CF2C-4061EADA7FDC}"/>
              </a:ext>
            </a:extLst>
          </p:cNvPr>
          <p:cNvSpPr/>
          <p:nvPr/>
        </p:nvSpPr>
        <p:spPr>
          <a:xfrm>
            <a:off x="1747491" y="5692917"/>
            <a:ext cx="1005840" cy="1005840"/>
          </a:xfrm>
          <a:prstGeom prst="ellipse">
            <a:avLst/>
          </a:prstGeom>
          <a:solidFill>
            <a:schemeClr val="accent4">
              <a:lumMod val="75000"/>
            </a:schemeClr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10">
            <a:extLst>
              <a:ext uri="{FF2B5EF4-FFF2-40B4-BE49-F238E27FC236}">
                <a16:creationId xmlns:a16="http://schemas.microsoft.com/office/drawing/2014/main" id="{E8472C8B-0230-ADA1-99DE-8B02B157E3D9}"/>
              </a:ext>
            </a:extLst>
          </p:cNvPr>
          <p:cNvSpPr/>
          <p:nvPr/>
        </p:nvSpPr>
        <p:spPr>
          <a:xfrm>
            <a:off x="3119091" y="5409737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would you weight latency, bandwidth, energy and cost for a given workload?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0B6F8707-45F0-21E3-9E5E-7D83AC4343A9}"/>
              </a:ext>
            </a:extLst>
          </p:cNvPr>
          <p:cNvSpPr/>
          <p:nvPr/>
        </p:nvSpPr>
        <p:spPr>
          <a:xfrm>
            <a:off x="1776283" y="5692917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3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26170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36F-1BE4-D6E5-2FCB-5268CB60B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0D98BFE-026D-66DD-1019-F0021848A5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E0E188-3148-74D3-6959-DEB243AD8B3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Slide Title">
            <a:extLst>
              <a:ext uri="{FF2B5EF4-FFF2-40B4-BE49-F238E27FC236}">
                <a16:creationId xmlns:a16="http://schemas.microsoft.com/office/drawing/2014/main" id="{7E8CDA4B-B404-AE2A-F065-8DE311C46A5B}"/>
              </a:ext>
            </a:extLst>
          </p:cNvPr>
          <p:cNvSpPr txBox="1">
            <a:spLocks noGrp="1"/>
          </p:cNvSpPr>
          <p:nvPr/>
        </p:nvSpPr>
        <p:spPr>
          <a:xfrm>
            <a:off x="779828" y="325932"/>
            <a:ext cx="19695533" cy="1122479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 fontScale="85000" lnSpcReduction="20000"/>
          </a:bodyPr>
          <a:lstStyle>
            <a:lvl1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1pPr>
            <a:lvl2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2pPr>
            <a:lvl3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3pPr>
            <a:lvl4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4pPr>
            <a:lvl5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5pPr>
            <a:lvl6pPr marL="0" marR="0" indent="22860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6pPr>
            <a:lvl7pPr marL="0" marR="0" indent="27432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7pPr>
            <a:lvl8pPr marL="0" marR="0" indent="32004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8pPr>
            <a:lvl9pPr marL="0" marR="0" indent="36576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chemeClr val="accent4">
                  <a:hueOff val="31372"/>
                  <a:lumOff val="-14375"/>
                </a:schemeClr>
              </a:solidFill>
              <a:sym typeface="Rockwell Bold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1583F22F-F9C2-E157-F1FB-E1D721FF99A6}"/>
              </a:ext>
            </a:extLst>
          </p:cNvPr>
          <p:cNvSpPr/>
          <p:nvPr/>
        </p:nvSpPr>
        <p:spPr>
          <a:xfrm>
            <a:off x="601683" y="1962053"/>
            <a:ext cx="22556422" cy="2478488"/>
          </a:xfrm>
          <a:prstGeom prst="roundRect">
            <a:avLst>
              <a:gd name="adj" fmla="val 3902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05C6DC73-2A15-3AC8-8F92-1DFF7A9D3C35}"/>
              </a:ext>
            </a:extLst>
          </p:cNvPr>
          <p:cNvSpPr/>
          <p:nvPr/>
        </p:nvSpPr>
        <p:spPr>
          <a:xfrm>
            <a:off x="1150323" y="2510692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0" descr="icons/target2_FFFFFF.png">
            <a:extLst>
              <a:ext uri="{FF2B5EF4-FFF2-40B4-BE49-F238E27FC236}">
                <a16:creationId xmlns:a16="http://schemas.microsoft.com/office/drawing/2014/main" id="{AF1F026E-48EF-233D-325F-543D49CE8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453" y="2861822"/>
            <a:ext cx="760781" cy="760781"/>
          </a:xfrm>
          <a:prstGeom prst="rect">
            <a:avLst/>
          </a:prstGeom>
        </p:spPr>
      </p:pic>
      <p:sp>
        <p:nvSpPr>
          <p:cNvPr id="21" name="Text 7">
            <a:extLst>
              <a:ext uri="{FF2B5EF4-FFF2-40B4-BE49-F238E27FC236}">
                <a16:creationId xmlns:a16="http://schemas.microsoft.com/office/drawing/2014/main" id="{C1458801-DDA3-1ADA-ED6E-4257024C92A1}"/>
              </a:ext>
            </a:extLst>
          </p:cNvPr>
          <p:cNvSpPr/>
          <p:nvPr/>
        </p:nvSpPr>
        <p:spPr>
          <a:xfrm>
            <a:off x="2652614" y="2323768"/>
            <a:ext cx="20060262" cy="187588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Explore resource allocation strategies in edge-cloud environments and implement a resource allocation mechanism that dynamically balances workloads between edge devices and the cloud, based on real-time conditions like network latency and device capabilities. Use simulation tools such as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CloudSim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https://github.com/Cloudslab/cloudsim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or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iFogSim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https://github.com/Cloudslab/iFogSim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to model the edge-cloud environment and implement the resource allocation mechanism. Evaluate the mechanism's effectiveness by running simulations with varying network conditions, task complexities, and resource constraints.</a:t>
            </a:r>
          </a:p>
        </p:txBody>
      </p:sp>
      <p:sp>
        <p:nvSpPr>
          <p:cNvPr id="58" name="Text 5">
            <a:extLst>
              <a:ext uri="{FF2B5EF4-FFF2-40B4-BE49-F238E27FC236}">
                <a16:creationId xmlns:a16="http://schemas.microsoft.com/office/drawing/2014/main" id="{5093EF46-B2A3-7DF6-42B6-509F01A255DE}"/>
              </a:ext>
            </a:extLst>
          </p:cNvPr>
          <p:cNvSpPr txBox="1"/>
          <p:nvPr/>
        </p:nvSpPr>
        <p:spPr>
          <a:xfrm>
            <a:off x="625468" y="4791671"/>
            <a:ext cx="10424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Tasks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22">
            <a:extLst>
              <a:ext uri="{FF2B5EF4-FFF2-40B4-BE49-F238E27FC236}">
                <a16:creationId xmlns:a16="http://schemas.microsoft.com/office/drawing/2014/main" id="{4C70873E-CCA1-1F11-C9C7-30D985BF9E63}"/>
              </a:ext>
            </a:extLst>
          </p:cNvPr>
          <p:cNvSpPr txBox="1"/>
          <p:nvPr/>
        </p:nvSpPr>
        <p:spPr>
          <a:xfrm>
            <a:off x="11689708" y="4791671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Measures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6">
            <a:extLst>
              <a:ext uri="{FF2B5EF4-FFF2-40B4-BE49-F238E27FC236}">
                <a16:creationId xmlns:a16="http://schemas.microsoft.com/office/drawing/2014/main" id="{8BEAD0C9-CD88-6066-D71D-376B808B958C}"/>
              </a:ext>
            </a:extLst>
          </p:cNvPr>
          <p:cNvSpPr/>
          <p:nvPr/>
        </p:nvSpPr>
        <p:spPr>
          <a:xfrm>
            <a:off x="577910" y="5722516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7">
            <a:extLst>
              <a:ext uri="{FF2B5EF4-FFF2-40B4-BE49-F238E27FC236}">
                <a16:creationId xmlns:a16="http://schemas.microsoft.com/office/drawing/2014/main" id="{FAAB184F-3A10-C206-741E-FA8E70EAB236}"/>
              </a:ext>
            </a:extLst>
          </p:cNvPr>
          <p:cNvSpPr/>
          <p:nvPr/>
        </p:nvSpPr>
        <p:spPr>
          <a:xfrm>
            <a:off x="852230" y="5960260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8">
            <a:extLst>
              <a:ext uri="{FF2B5EF4-FFF2-40B4-BE49-F238E27FC236}">
                <a16:creationId xmlns:a16="http://schemas.microsoft.com/office/drawing/2014/main" id="{74B490BE-0E10-ABA5-7E39-6B367350721F}"/>
              </a:ext>
            </a:extLst>
          </p:cNvPr>
          <p:cNvSpPr txBox="1"/>
          <p:nvPr/>
        </p:nvSpPr>
        <p:spPr>
          <a:xfrm>
            <a:off x="852230" y="596026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1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FEC1DD34-1CED-185E-5678-9306F32C73C0}"/>
              </a:ext>
            </a:extLst>
          </p:cNvPr>
          <p:cNvSpPr txBox="1"/>
          <p:nvPr/>
        </p:nvSpPr>
        <p:spPr>
          <a:xfrm>
            <a:off x="1766630" y="5722516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Model the environment  </a:t>
            </a: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Set up an edge–cloud topology in CloudSim or iFogSim — devices, brokers, cloud datacenter.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10">
            <a:extLst>
              <a:ext uri="{FF2B5EF4-FFF2-40B4-BE49-F238E27FC236}">
                <a16:creationId xmlns:a16="http://schemas.microsoft.com/office/drawing/2014/main" id="{CA54E29E-0911-3E7B-2A08-4B5BED2A7C77}"/>
              </a:ext>
            </a:extLst>
          </p:cNvPr>
          <p:cNvSpPr/>
          <p:nvPr/>
        </p:nvSpPr>
        <p:spPr>
          <a:xfrm>
            <a:off x="577910" y="7039252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D41A9365-4289-EDAF-218D-3BAB4C73B3DE}"/>
              </a:ext>
            </a:extLst>
          </p:cNvPr>
          <p:cNvSpPr/>
          <p:nvPr/>
        </p:nvSpPr>
        <p:spPr>
          <a:xfrm>
            <a:off x="852230" y="7276996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96420744-8751-05ED-FBED-019AD8EF3789}"/>
              </a:ext>
            </a:extLst>
          </p:cNvPr>
          <p:cNvSpPr txBox="1"/>
          <p:nvPr/>
        </p:nvSpPr>
        <p:spPr>
          <a:xfrm>
            <a:off x="852230" y="727699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9F09A54C-3BD6-999B-6098-152E710BD1C6}"/>
              </a:ext>
            </a:extLst>
          </p:cNvPr>
          <p:cNvSpPr txBox="1"/>
          <p:nvPr/>
        </p:nvSpPr>
        <p:spPr>
          <a:xfrm>
            <a:off x="1766630" y="7039252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Design the policy  </a:t>
            </a: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Write an allocation rule that routes each task by live latency, device load and capability.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73A3D531-BADD-691E-865C-4C68D105A0CD}"/>
              </a:ext>
            </a:extLst>
          </p:cNvPr>
          <p:cNvSpPr/>
          <p:nvPr/>
        </p:nvSpPr>
        <p:spPr>
          <a:xfrm>
            <a:off x="577910" y="8355988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01E3E0B0-692F-30BB-06AE-14B226289017}"/>
              </a:ext>
            </a:extLst>
          </p:cNvPr>
          <p:cNvSpPr/>
          <p:nvPr/>
        </p:nvSpPr>
        <p:spPr>
          <a:xfrm>
            <a:off x="852230" y="8593732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16">
            <a:extLst>
              <a:ext uri="{FF2B5EF4-FFF2-40B4-BE49-F238E27FC236}">
                <a16:creationId xmlns:a16="http://schemas.microsoft.com/office/drawing/2014/main" id="{10E40F8A-F6E3-8BA5-96A6-73D4398324B0}"/>
              </a:ext>
            </a:extLst>
          </p:cNvPr>
          <p:cNvSpPr txBox="1"/>
          <p:nvPr/>
        </p:nvSpPr>
        <p:spPr>
          <a:xfrm>
            <a:off x="852230" y="859373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3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7">
            <a:extLst>
              <a:ext uri="{FF2B5EF4-FFF2-40B4-BE49-F238E27FC236}">
                <a16:creationId xmlns:a16="http://schemas.microsoft.com/office/drawing/2014/main" id="{2D53606A-336E-40E3-0C50-2ED3E850CBFC}"/>
              </a:ext>
            </a:extLst>
          </p:cNvPr>
          <p:cNvSpPr txBox="1"/>
          <p:nvPr/>
        </p:nvSpPr>
        <p:spPr>
          <a:xfrm>
            <a:off x="1766630" y="8355988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Balance dynamically  </a:t>
            </a: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Offload to the cloud when the edge is saturated; keep latency-critical tasks local.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18">
            <a:extLst>
              <a:ext uri="{FF2B5EF4-FFF2-40B4-BE49-F238E27FC236}">
                <a16:creationId xmlns:a16="http://schemas.microsoft.com/office/drawing/2014/main" id="{86F5127F-5FA6-3AAD-1556-C58672C3D168}"/>
              </a:ext>
            </a:extLst>
          </p:cNvPr>
          <p:cNvSpPr/>
          <p:nvPr/>
        </p:nvSpPr>
        <p:spPr>
          <a:xfrm>
            <a:off x="577910" y="9672724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19">
            <a:extLst>
              <a:ext uri="{FF2B5EF4-FFF2-40B4-BE49-F238E27FC236}">
                <a16:creationId xmlns:a16="http://schemas.microsoft.com/office/drawing/2014/main" id="{E4AC5C5D-C08E-8072-0731-39FF50D73202}"/>
              </a:ext>
            </a:extLst>
          </p:cNvPr>
          <p:cNvSpPr/>
          <p:nvPr/>
        </p:nvSpPr>
        <p:spPr>
          <a:xfrm>
            <a:off x="852230" y="9910468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 20">
            <a:extLst>
              <a:ext uri="{FF2B5EF4-FFF2-40B4-BE49-F238E27FC236}">
                <a16:creationId xmlns:a16="http://schemas.microsoft.com/office/drawing/2014/main" id="{02972AE4-7542-0342-DA4F-9F407A8824CB}"/>
              </a:ext>
            </a:extLst>
          </p:cNvPr>
          <p:cNvSpPr txBox="1"/>
          <p:nvPr/>
        </p:nvSpPr>
        <p:spPr>
          <a:xfrm>
            <a:off x="852230" y="991046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4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 21">
            <a:extLst>
              <a:ext uri="{FF2B5EF4-FFF2-40B4-BE49-F238E27FC236}">
                <a16:creationId xmlns:a16="http://schemas.microsoft.com/office/drawing/2014/main" id="{76A13F00-F2AE-6CC3-938D-F97F9F034A6E}"/>
              </a:ext>
            </a:extLst>
          </p:cNvPr>
          <p:cNvSpPr txBox="1"/>
          <p:nvPr/>
        </p:nvSpPr>
        <p:spPr>
          <a:xfrm>
            <a:off x="1766630" y="9672724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Run &amp; evaluate  </a:t>
            </a: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Sweep network conditions, task complexity and resource limits; measure latency, energy &amp; utilization.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Shape 23">
            <a:extLst>
              <a:ext uri="{FF2B5EF4-FFF2-40B4-BE49-F238E27FC236}">
                <a16:creationId xmlns:a16="http://schemas.microsoft.com/office/drawing/2014/main" id="{2F94216E-2544-867B-6025-338B9EF9BB23}"/>
              </a:ext>
            </a:extLst>
          </p:cNvPr>
          <p:cNvSpPr/>
          <p:nvPr/>
        </p:nvSpPr>
        <p:spPr>
          <a:xfrm>
            <a:off x="11642150" y="5722516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hape 24">
            <a:extLst>
              <a:ext uri="{FF2B5EF4-FFF2-40B4-BE49-F238E27FC236}">
                <a16:creationId xmlns:a16="http://schemas.microsoft.com/office/drawing/2014/main" id="{B9FA8601-958D-0919-02B7-52BBB92CAE8C}"/>
              </a:ext>
            </a:extLst>
          </p:cNvPr>
          <p:cNvSpPr/>
          <p:nvPr/>
        </p:nvSpPr>
        <p:spPr>
          <a:xfrm>
            <a:off x="11879894" y="5923684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8" name="Image 1">
            <a:extLst>
              <a:ext uri="{FF2B5EF4-FFF2-40B4-BE49-F238E27FC236}">
                <a16:creationId xmlns:a16="http://schemas.microsoft.com/office/drawing/2014/main" id="{EF007835-BFBB-0888-7FBE-8FE1C8AECC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55459" y="6099249"/>
            <a:ext cx="380390" cy="380390"/>
          </a:xfrm>
          <a:prstGeom prst="rect">
            <a:avLst/>
          </a:prstGeom>
        </p:spPr>
      </p:pic>
      <p:sp>
        <p:nvSpPr>
          <p:cNvPr id="129" name="Text 25">
            <a:extLst>
              <a:ext uri="{FF2B5EF4-FFF2-40B4-BE49-F238E27FC236}">
                <a16:creationId xmlns:a16="http://schemas.microsoft.com/office/drawing/2014/main" id="{31591F5C-D6A0-5E9D-FAEF-B7D645EDFB53}"/>
              </a:ext>
            </a:extLst>
          </p:cNvPr>
          <p:cNvSpPr txBox="1"/>
          <p:nvPr/>
        </p:nvSpPr>
        <p:spPr>
          <a:xfrm>
            <a:off x="12830870" y="5722516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Latency  </a:t>
            </a: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End-to-end response time as network delay and task size vary.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Shape 26">
            <a:extLst>
              <a:ext uri="{FF2B5EF4-FFF2-40B4-BE49-F238E27FC236}">
                <a16:creationId xmlns:a16="http://schemas.microsoft.com/office/drawing/2014/main" id="{C94112DE-C817-36BD-138B-D51F43708219}"/>
              </a:ext>
            </a:extLst>
          </p:cNvPr>
          <p:cNvSpPr/>
          <p:nvPr/>
        </p:nvSpPr>
        <p:spPr>
          <a:xfrm>
            <a:off x="11642150" y="7039252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Shape 27">
            <a:extLst>
              <a:ext uri="{FF2B5EF4-FFF2-40B4-BE49-F238E27FC236}">
                <a16:creationId xmlns:a16="http://schemas.microsoft.com/office/drawing/2014/main" id="{DB417D34-007A-E85A-D3CB-ABF9209804CF}"/>
              </a:ext>
            </a:extLst>
          </p:cNvPr>
          <p:cNvSpPr/>
          <p:nvPr/>
        </p:nvSpPr>
        <p:spPr>
          <a:xfrm>
            <a:off x="11879894" y="7240420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2" name="Image 2">
            <a:extLst>
              <a:ext uri="{FF2B5EF4-FFF2-40B4-BE49-F238E27FC236}">
                <a16:creationId xmlns:a16="http://schemas.microsoft.com/office/drawing/2014/main" id="{5B4A6B7B-B920-88C7-B07D-FDF141D99B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55459" y="7415985"/>
            <a:ext cx="380390" cy="380390"/>
          </a:xfrm>
          <a:prstGeom prst="rect">
            <a:avLst/>
          </a:prstGeom>
        </p:spPr>
      </p:pic>
      <p:sp>
        <p:nvSpPr>
          <p:cNvPr id="133" name="Text 28">
            <a:extLst>
              <a:ext uri="{FF2B5EF4-FFF2-40B4-BE49-F238E27FC236}">
                <a16:creationId xmlns:a16="http://schemas.microsoft.com/office/drawing/2014/main" id="{511BC986-B609-8BC0-6E64-543D106FE6E2}"/>
              </a:ext>
            </a:extLst>
          </p:cNvPr>
          <p:cNvSpPr txBox="1"/>
          <p:nvPr/>
        </p:nvSpPr>
        <p:spPr>
          <a:xfrm>
            <a:off x="12830870" y="7039252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Energy  </a:t>
            </a: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Device vs. cloud energy under each allocation decision.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Shape 29">
            <a:extLst>
              <a:ext uri="{FF2B5EF4-FFF2-40B4-BE49-F238E27FC236}">
                <a16:creationId xmlns:a16="http://schemas.microsoft.com/office/drawing/2014/main" id="{B27338C9-01A4-AA60-4F4A-8C42877BD7B9}"/>
              </a:ext>
            </a:extLst>
          </p:cNvPr>
          <p:cNvSpPr/>
          <p:nvPr/>
        </p:nvSpPr>
        <p:spPr>
          <a:xfrm>
            <a:off x="11642150" y="8355988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Shape 30">
            <a:extLst>
              <a:ext uri="{FF2B5EF4-FFF2-40B4-BE49-F238E27FC236}">
                <a16:creationId xmlns:a16="http://schemas.microsoft.com/office/drawing/2014/main" id="{57E07678-A952-A5FD-6CAD-A9DDB6A36EB6}"/>
              </a:ext>
            </a:extLst>
          </p:cNvPr>
          <p:cNvSpPr/>
          <p:nvPr/>
        </p:nvSpPr>
        <p:spPr>
          <a:xfrm>
            <a:off x="11879894" y="8557156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6" name="Image 3">
            <a:extLst>
              <a:ext uri="{FF2B5EF4-FFF2-40B4-BE49-F238E27FC236}">
                <a16:creationId xmlns:a16="http://schemas.microsoft.com/office/drawing/2014/main" id="{DE279C34-13BB-873F-4159-FA2BD93F04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55459" y="8732721"/>
            <a:ext cx="380390" cy="380390"/>
          </a:xfrm>
          <a:prstGeom prst="rect">
            <a:avLst/>
          </a:prstGeom>
        </p:spPr>
      </p:pic>
      <p:sp>
        <p:nvSpPr>
          <p:cNvPr id="137" name="Text 31">
            <a:extLst>
              <a:ext uri="{FF2B5EF4-FFF2-40B4-BE49-F238E27FC236}">
                <a16:creationId xmlns:a16="http://schemas.microsoft.com/office/drawing/2014/main" id="{106A91B2-1977-0056-89D5-BB25F63615B3}"/>
              </a:ext>
            </a:extLst>
          </p:cNvPr>
          <p:cNvSpPr txBox="1"/>
          <p:nvPr/>
        </p:nvSpPr>
        <p:spPr>
          <a:xfrm>
            <a:off x="12830870" y="8355988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Utilization &amp; balance  </a:t>
            </a: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evenly load spreads — and whether any node overloads.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Shape 32">
            <a:extLst>
              <a:ext uri="{FF2B5EF4-FFF2-40B4-BE49-F238E27FC236}">
                <a16:creationId xmlns:a16="http://schemas.microsoft.com/office/drawing/2014/main" id="{519EAE3E-05CF-F599-F558-30BA41386AC5}"/>
              </a:ext>
            </a:extLst>
          </p:cNvPr>
          <p:cNvSpPr/>
          <p:nvPr/>
        </p:nvSpPr>
        <p:spPr>
          <a:xfrm>
            <a:off x="11642150" y="9672724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Shape 33">
            <a:extLst>
              <a:ext uri="{FF2B5EF4-FFF2-40B4-BE49-F238E27FC236}">
                <a16:creationId xmlns:a16="http://schemas.microsoft.com/office/drawing/2014/main" id="{CD80805D-C5FD-87A2-362C-DE87A0526D78}"/>
              </a:ext>
            </a:extLst>
          </p:cNvPr>
          <p:cNvSpPr/>
          <p:nvPr/>
        </p:nvSpPr>
        <p:spPr>
          <a:xfrm>
            <a:off x="11879894" y="9873892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0" name="Image 4">
            <a:extLst>
              <a:ext uri="{FF2B5EF4-FFF2-40B4-BE49-F238E27FC236}">
                <a16:creationId xmlns:a16="http://schemas.microsoft.com/office/drawing/2014/main" id="{D9AD1A11-0D38-BA5B-7181-809EA3BBA9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55459" y="10049457"/>
            <a:ext cx="380390" cy="380390"/>
          </a:xfrm>
          <a:prstGeom prst="rect">
            <a:avLst/>
          </a:prstGeom>
        </p:spPr>
      </p:pic>
      <p:sp>
        <p:nvSpPr>
          <p:cNvPr id="141" name="Text 34">
            <a:extLst>
              <a:ext uri="{FF2B5EF4-FFF2-40B4-BE49-F238E27FC236}">
                <a16:creationId xmlns:a16="http://schemas.microsoft.com/office/drawing/2014/main" id="{8FBF17E1-CDE6-0961-AE65-0CB056781966}"/>
              </a:ext>
            </a:extLst>
          </p:cNvPr>
          <p:cNvSpPr txBox="1"/>
          <p:nvPr/>
        </p:nvSpPr>
        <p:spPr>
          <a:xfrm>
            <a:off x="12830870" y="9672724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Adaptivity  </a:t>
            </a: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well the policy tracks changing real-time conditions.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Shape 35">
            <a:extLst>
              <a:ext uri="{FF2B5EF4-FFF2-40B4-BE49-F238E27FC236}">
                <a16:creationId xmlns:a16="http://schemas.microsoft.com/office/drawing/2014/main" id="{DD811590-10C0-1089-7786-8B399731FAAE}"/>
              </a:ext>
            </a:extLst>
          </p:cNvPr>
          <p:cNvSpPr/>
          <p:nvPr/>
        </p:nvSpPr>
        <p:spPr>
          <a:xfrm>
            <a:off x="577910" y="11062612"/>
            <a:ext cx="21854160" cy="914400"/>
          </a:xfrm>
          <a:prstGeom prst="roundRect">
            <a:avLst>
              <a:gd name="adj" fmla="val 16000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Shape 36">
            <a:extLst>
              <a:ext uri="{FF2B5EF4-FFF2-40B4-BE49-F238E27FC236}">
                <a16:creationId xmlns:a16="http://schemas.microsoft.com/office/drawing/2014/main" id="{E129DD63-11C1-32A8-7D03-605F36DA911E}"/>
              </a:ext>
            </a:extLst>
          </p:cNvPr>
          <p:cNvSpPr/>
          <p:nvPr/>
        </p:nvSpPr>
        <p:spPr>
          <a:xfrm>
            <a:off x="907094" y="11208916"/>
            <a:ext cx="621792" cy="62179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4" name="Image 5">
            <a:extLst>
              <a:ext uri="{FF2B5EF4-FFF2-40B4-BE49-F238E27FC236}">
                <a16:creationId xmlns:a16="http://schemas.microsoft.com/office/drawing/2014/main" id="{8500B230-8FD1-D40E-63EC-0DA574E847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6324" y="11358146"/>
            <a:ext cx="323332" cy="323332"/>
          </a:xfrm>
          <a:prstGeom prst="rect">
            <a:avLst/>
          </a:prstGeom>
        </p:spPr>
      </p:pic>
      <p:sp>
        <p:nvSpPr>
          <p:cNvPr id="145" name="Text 37">
            <a:extLst>
              <a:ext uri="{FF2B5EF4-FFF2-40B4-BE49-F238E27FC236}">
                <a16:creationId xmlns:a16="http://schemas.microsoft.com/office/drawing/2014/main" id="{1C05E8BC-BF84-D7FC-63B1-B287CBBD6A0D}"/>
              </a:ext>
            </a:extLst>
          </p:cNvPr>
          <p:cNvSpPr txBox="1"/>
          <p:nvPr/>
        </p:nvSpPr>
        <p:spPr>
          <a:xfrm>
            <a:off x="1766630" y="11062612"/>
            <a:ext cx="20299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Example:  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 iFogSim, route face-detection frames to the fog when latency &lt; 50 ms, else to the cloud; compare vs. cloud-only.   </a:t>
            </a:r>
            <a:r>
              <a:rPr lang="en-US" sz="22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CloudSim · iFogSim (github.com/Cloudslab)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98453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CA73F-3461-8F7E-2C48-4EB793EDA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311CA48-1E02-F406-6E6B-69AD3BBC49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84B49C-CD2E-F412-F6D4-8B7CEA0BC1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ECC929-D20D-E5AE-7C07-476EF3056989}"/>
              </a:ext>
            </a:extLst>
          </p:cNvPr>
          <p:cNvSpPr txBox="1"/>
          <p:nvPr/>
        </p:nvSpPr>
        <p:spPr>
          <a:xfrm>
            <a:off x="577910" y="2261249"/>
            <a:ext cx="23543962" cy="54245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Quan Zhang et al. "Firework: Big data sharing and processing in collaborative edge environment". In: 2016 Fourth IEEE Workshop on Hot Topics in Web Systems and Technologies (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HotWeb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). IEEE. 2016, pp. 20–25.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Kiryong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Ha and Mahadev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Satyanarayanan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 OpenStack++ for cloudlet deployment. Technical report CMU-CS-15-123. School of Computer Science, Carnegie Mellon University, 2015.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Brian Amento et al. "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FocusStack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Orchestrating edge clouds using location-based focus of attention". In: 2016 IEEE/ACM Symposium on Edge Computing (SEC). IEEE. 2016, pp. 179–191.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Hooman Peiro Sajjad et al. "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SpanEdge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Towards unifying stream processing over central and near-the-edge data centers". In: 2016 IEEE/ACM Symposium on Edge Computing (SEC). IEEE. 2016, pp. 168–178.</a:t>
            </a:r>
          </a:p>
          <a:p>
            <a:pPr marL="342900" indent="-342900"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Weisong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Shi et al. “Edge computing: Vision and challenges”. In: IEEE Internet of Things Journal 3. 5 (2016), pp. 637–646.</a:t>
            </a:r>
          </a:p>
          <a:p>
            <a:pPr marL="342900" indent="-342900"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Quyuan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Luo et al. “Minimizing the delay and cost of computation offloading for vehicular edge computing”. In: IEEE Transactions on Services Computing 15. 5 (2021), pp. 2897–2909.</a:t>
            </a:r>
          </a:p>
          <a:p>
            <a:pPr marL="342900" indent="-342900">
              <a:spcBef>
                <a:spcPts val="14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Lanyu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Xu et al.. “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ChatCache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A hierarchical semantic redundancy cache system for conversational services at edge”. In: 2021 IEEE 14th International Conference on Cloud Computing (CLOUD). IEEE. 2021, pp. 85–95.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0547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6087</TotalTime>
  <Words>2665</Words>
  <Application>Microsoft Office PowerPoint</Application>
  <PresentationFormat>Custom</PresentationFormat>
  <Paragraphs>248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Cambria</vt:lpstr>
      <vt:lpstr>Graphik</vt:lpstr>
      <vt:lpstr>Graphik-Light</vt:lpstr>
      <vt:lpstr>Helvetica Neue</vt:lpstr>
      <vt:lpstr>Produkt Light</vt:lpstr>
      <vt:lpstr>Produkt Regular</vt:lpstr>
      <vt:lpstr>Rockwell Bold</vt:lpstr>
      <vt:lpstr>Wingdings</vt:lpstr>
      <vt:lpstr>38_MinimalistLight</vt:lpstr>
      <vt:lpstr>Custom Design</vt:lpstr>
      <vt:lpstr>Challenges in Edge Computing I: Programmability, Naming &amp; Resource Optimization</vt:lpstr>
      <vt:lpstr>Outline</vt:lpstr>
      <vt:lpstr>Programmability: Challenge</vt:lpstr>
      <vt:lpstr>Programmability: Programming Models</vt:lpstr>
      <vt:lpstr>Programmability: Firework</vt:lpstr>
      <vt:lpstr>Programmability: Openstack++</vt:lpstr>
      <vt:lpstr>Programmability: FocusStack</vt:lpstr>
      <vt:lpstr>Programmability: SpanEdge</vt:lpstr>
      <vt:lpstr>Programmability: Program Partitioning</vt:lpstr>
      <vt:lpstr>Naming &amp; Data: Naming Convention</vt:lpstr>
      <vt:lpstr>Naming &amp; Data: Data Abstraction</vt:lpstr>
      <vt:lpstr>Resource Allocation: Scheduling</vt:lpstr>
      <vt:lpstr>Resource Allocation: Offloading &amp; Load Balancing</vt:lpstr>
      <vt:lpstr>Optimization Metrics</vt:lpstr>
      <vt:lpstr>Optimization Metrics: ChatCache</vt:lpstr>
      <vt:lpstr>Technical Challenges in Edge Computing</vt:lpstr>
      <vt:lpstr>Summary</vt:lpstr>
      <vt:lpstr>Practice</vt:lpstr>
      <vt:lpstr>Project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Shaibal Saha</cp:lastModifiedBy>
  <cp:revision>1</cp:revision>
  <dcterms:modified xsi:type="dcterms:W3CDTF">2026-08-30T20:05:38Z</dcterms:modified>
</cp:coreProperties>
</file>