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6" r:id="rId2"/>
  </p:sldMasterIdLst>
  <p:notesMasterIdLst>
    <p:notesMasterId r:id="rId25"/>
  </p:notesMasterIdLst>
  <p:sldIdLst>
    <p:sldId id="256" r:id="rId3"/>
    <p:sldId id="359" r:id="rId4"/>
    <p:sldId id="380" r:id="rId5"/>
    <p:sldId id="469" r:id="rId6"/>
    <p:sldId id="470" r:id="rId7"/>
    <p:sldId id="471" r:id="rId8"/>
    <p:sldId id="472" r:id="rId9"/>
    <p:sldId id="473" r:id="rId10"/>
    <p:sldId id="474" r:id="rId11"/>
    <p:sldId id="475" r:id="rId12"/>
    <p:sldId id="476" r:id="rId13"/>
    <p:sldId id="477" r:id="rId14"/>
    <p:sldId id="478" r:id="rId15"/>
    <p:sldId id="479" r:id="rId16"/>
    <p:sldId id="480" r:id="rId17"/>
    <p:sldId id="481" r:id="rId18"/>
    <p:sldId id="482" r:id="rId19"/>
    <p:sldId id="464" r:id="rId20"/>
    <p:sldId id="378" r:id="rId21"/>
    <p:sldId id="377" r:id="rId22"/>
    <p:sldId id="397" r:id="rId23"/>
    <p:sldId id="383" r:id="rId24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355600" rtl="0" fontAlgn="auto" latinLnBrk="0" hangingPunct="0">
      <a:lnSpc>
        <a:spcPct val="100000"/>
      </a:lnSpc>
      <a:spcBef>
        <a:spcPts val="4700"/>
      </a:spcBef>
      <a:spcAft>
        <a:spcPts val="0"/>
      </a:spcAft>
      <a:buClrTx/>
      <a:buSzTx/>
      <a:buFontTx/>
      <a:buNone/>
      <a:tabLst/>
      <a:defRPr kumimoji="0" sz="4000" b="0" i="0" u="none" strike="noStrike" cap="none" spc="0" normalizeH="0" baseline="0">
        <a:ln>
          <a:noFill/>
        </a:ln>
        <a:solidFill>
          <a:schemeClr val="accent1">
            <a:satOff val="-9155"/>
            <a:lumOff val="-32673"/>
          </a:schemeClr>
        </a:solidFill>
        <a:effectLst/>
        <a:uFillTx/>
        <a:latin typeface="Graphik-Light"/>
        <a:ea typeface="Graphik-Light"/>
        <a:cs typeface="Graphik-Light"/>
        <a:sym typeface="Graphik Light"/>
      </a:defRPr>
    </a:lvl1pPr>
    <a:lvl2pPr marL="0" marR="0" indent="457200" algn="l" defTabSz="355600" rtl="0" fontAlgn="auto" latinLnBrk="0" hangingPunct="0">
      <a:lnSpc>
        <a:spcPct val="100000"/>
      </a:lnSpc>
      <a:spcBef>
        <a:spcPts val="4700"/>
      </a:spcBef>
      <a:spcAft>
        <a:spcPts val="0"/>
      </a:spcAft>
      <a:buClrTx/>
      <a:buSzTx/>
      <a:buFontTx/>
      <a:buNone/>
      <a:tabLst/>
      <a:defRPr kumimoji="0" sz="4000" b="0" i="0" u="none" strike="noStrike" cap="none" spc="0" normalizeH="0" baseline="0">
        <a:ln>
          <a:noFill/>
        </a:ln>
        <a:solidFill>
          <a:schemeClr val="accent1">
            <a:satOff val="-9155"/>
            <a:lumOff val="-32673"/>
          </a:schemeClr>
        </a:solidFill>
        <a:effectLst/>
        <a:uFillTx/>
        <a:latin typeface="Graphik-Light"/>
        <a:ea typeface="Graphik-Light"/>
        <a:cs typeface="Graphik-Light"/>
        <a:sym typeface="Graphik Light"/>
      </a:defRPr>
    </a:lvl2pPr>
    <a:lvl3pPr marL="0" marR="0" indent="914400" algn="l" defTabSz="355600" rtl="0" fontAlgn="auto" latinLnBrk="0" hangingPunct="0">
      <a:lnSpc>
        <a:spcPct val="100000"/>
      </a:lnSpc>
      <a:spcBef>
        <a:spcPts val="4700"/>
      </a:spcBef>
      <a:spcAft>
        <a:spcPts val="0"/>
      </a:spcAft>
      <a:buClrTx/>
      <a:buSzTx/>
      <a:buFontTx/>
      <a:buNone/>
      <a:tabLst/>
      <a:defRPr kumimoji="0" sz="4000" b="0" i="0" u="none" strike="noStrike" cap="none" spc="0" normalizeH="0" baseline="0">
        <a:ln>
          <a:noFill/>
        </a:ln>
        <a:solidFill>
          <a:schemeClr val="accent1">
            <a:satOff val="-9155"/>
            <a:lumOff val="-32673"/>
          </a:schemeClr>
        </a:solidFill>
        <a:effectLst/>
        <a:uFillTx/>
        <a:latin typeface="Graphik-Light"/>
        <a:ea typeface="Graphik-Light"/>
        <a:cs typeface="Graphik-Light"/>
        <a:sym typeface="Graphik Light"/>
      </a:defRPr>
    </a:lvl3pPr>
    <a:lvl4pPr marL="0" marR="0" indent="1371600" algn="l" defTabSz="355600" rtl="0" fontAlgn="auto" latinLnBrk="0" hangingPunct="0">
      <a:lnSpc>
        <a:spcPct val="100000"/>
      </a:lnSpc>
      <a:spcBef>
        <a:spcPts val="4700"/>
      </a:spcBef>
      <a:spcAft>
        <a:spcPts val="0"/>
      </a:spcAft>
      <a:buClrTx/>
      <a:buSzTx/>
      <a:buFontTx/>
      <a:buNone/>
      <a:tabLst/>
      <a:defRPr kumimoji="0" sz="4000" b="0" i="0" u="none" strike="noStrike" cap="none" spc="0" normalizeH="0" baseline="0">
        <a:ln>
          <a:noFill/>
        </a:ln>
        <a:solidFill>
          <a:schemeClr val="accent1">
            <a:satOff val="-9155"/>
            <a:lumOff val="-32673"/>
          </a:schemeClr>
        </a:solidFill>
        <a:effectLst/>
        <a:uFillTx/>
        <a:latin typeface="Graphik-Light"/>
        <a:ea typeface="Graphik-Light"/>
        <a:cs typeface="Graphik-Light"/>
        <a:sym typeface="Graphik Light"/>
      </a:defRPr>
    </a:lvl4pPr>
    <a:lvl5pPr marL="0" marR="0" indent="1828800" algn="l" defTabSz="355600" rtl="0" fontAlgn="auto" latinLnBrk="0" hangingPunct="0">
      <a:lnSpc>
        <a:spcPct val="100000"/>
      </a:lnSpc>
      <a:spcBef>
        <a:spcPts val="4700"/>
      </a:spcBef>
      <a:spcAft>
        <a:spcPts val="0"/>
      </a:spcAft>
      <a:buClrTx/>
      <a:buSzTx/>
      <a:buFontTx/>
      <a:buNone/>
      <a:tabLst/>
      <a:defRPr kumimoji="0" sz="4000" b="0" i="0" u="none" strike="noStrike" cap="none" spc="0" normalizeH="0" baseline="0">
        <a:ln>
          <a:noFill/>
        </a:ln>
        <a:solidFill>
          <a:schemeClr val="accent1">
            <a:satOff val="-9155"/>
            <a:lumOff val="-32673"/>
          </a:schemeClr>
        </a:solidFill>
        <a:effectLst/>
        <a:uFillTx/>
        <a:latin typeface="Graphik-Light"/>
        <a:ea typeface="Graphik-Light"/>
        <a:cs typeface="Graphik-Light"/>
        <a:sym typeface="Graphik Light"/>
      </a:defRPr>
    </a:lvl5pPr>
    <a:lvl6pPr marL="0" marR="0" indent="2286000" algn="l" defTabSz="355600" rtl="0" fontAlgn="auto" latinLnBrk="0" hangingPunct="0">
      <a:lnSpc>
        <a:spcPct val="100000"/>
      </a:lnSpc>
      <a:spcBef>
        <a:spcPts val="4700"/>
      </a:spcBef>
      <a:spcAft>
        <a:spcPts val="0"/>
      </a:spcAft>
      <a:buClrTx/>
      <a:buSzTx/>
      <a:buFontTx/>
      <a:buNone/>
      <a:tabLst/>
      <a:defRPr kumimoji="0" sz="4000" b="0" i="0" u="none" strike="noStrike" cap="none" spc="0" normalizeH="0" baseline="0">
        <a:ln>
          <a:noFill/>
        </a:ln>
        <a:solidFill>
          <a:schemeClr val="accent1">
            <a:satOff val="-9155"/>
            <a:lumOff val="-32673"/>
          </a:schemeClr>
        </a:solidFill>
        <a:effectLst/>
        <a:uFillTx/>
        <a:latin typeface="Graphik-Light"/>
        <a:ea typeface="Graphik-Light"/>
        <a:cs typeface="Graphik-Light"/>
        <a:sym typeface="Graphik Light"/>
      </a:defRPr>
    </a:lvl6pPr>
    <a:lvl7pPr marL="0" marR="0" indent="2743200" algn="l" defTabSz="355600" rtl="0" fontAlgn="auto" latinLnBrk="0" hangingPunct="0">
      <a:lnSpc>
        <a:spcPct val="100000"/>
      </a:lnSpc>
      <a:spcBef>
        <a:spcPts val="4700"/>
      </a:spcBef>
      <a:spcAft>
        <a:spcPts val="0"/>
      </a:spcAft>
      <a:buClrTx/>
      <a:buSzTx/>
      <a:buFontTx/>
      <a:buNone/>
      <a:tabLst/>
      <a:defRPr kumimoji="0" sz="4000" b="0" i="0" u="none" strike="noStrike" cap="none" spc="0" normalizeH="0" baseline="0">
        <a:ln>
          <a:noFill/>
        </a:ln>
        <a:solidFill>
          <a:schemeClr val="accent1">
            <a:satOff val="-9155"/>
            <a:lumOff val="-32673"/>
          </a:schemeClr>
        </a:solidFill>
        <a:effectLst/>
        <a:uFillTx/>
        <a:latin typeface="Graphik-Light"/>
        <a:ea typeface="Graphik-Light"/>
        <a:cs typeface="Graphik-Light"/>
        <a:sym typeface="Graphik Light"/>
      </a:defRPr>
    </a:lvl7pPr>
    <a:lvl8pPr marL="0" marR="0" indent="3200400" algn="l" defTabSz="355600" rtl="0" fontAlgn="auto" latinLnBrk="0" hangingPunct="0">
      <a:lnSpc>
        <a:spcPct val="100000"/>
      </a:lnSpc>
      <a:spcBef>
        <a:spcPts val="4700"/>
      </a:spcBef>
      <a:spcAft>
        <a:spcPts val="0"/>
      </a:spcAft>
      <a:buClrTx/>
      <a:buSzTx/>
      <a:buFontTx/>
      <a:buNone/>
      <a:tabLst/>
      <a:defRPr kumimoji="0" sz="4000" b="0" i="0" u="none" strike="noStrike" cap="none" spc="0" normalizeH="0" baseline="0">
        <a:ln>
          <a:noFill/>
        </a:ln>
        <a:solidFill>
          <a:schemeClr val="accent1">
            <a:satOff val="-9155"/>
            <a:lumOff val="-32673"/>
          </a:schemeClr>
        </a:solidFill>
        <a:effectLst/>
        <a:uFillTx/>
        <a:latin typeface="Graphik-Light"/>
        <a:ea typeface="Graphik-Light"/>
        <a:cs typeface="Graphik-Light"/>
        <a:sym typeface="Graphik Light"/>
      </a:defRPr>
    </a:lvl8pPr>
    <a:lvl9pPr marL="0" marR="0" indent="3657600" algn="l" defTabSz="355600" rtl="0" fontAlgn="auto" latinLnBrk="0" hangingPunct="0">
      <a:lnSpc>
        <a:spcPct val="100000"/>
      </a:lnSpc>
      <a:spcBef>
        <a:spcPts val="4700"/>
      </a:spcBef>
      <a:spcAft>
        <a:spcPts val="0"/>
      </a:spcAft>
      <a:buClrTx/>
      <a:buSzTx/>
      <a:buFontTx/>
      <a:buNone/>
      <a:tabLst/>
      <a:defRPr kumimoji="0" sz="4000" b="0" i="0" u="none" strike="noStrike" cap="none" spc="0" normalizeH="0" baseline="0">
        <a:ln>
          <a:noFill/>
        </a:ln>
        <a:solidFill>
          <a:schemeClr val="accent1">
            <a:satOff val="-9155"/>
            <a:lumOff val="-32673"/>
          </a:schemeClr>
        </a:solidFill>
        <a:effectLst/>
        <a:uFillTx/>
        <a:latin typeface="Graphik-Light"/>
        <a:ea typeface="Graphik-Light"/>
        <a:cs typeface="Graphik-Light"/>
        <a:sym typeface="Graphik Light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3D9C2"/>
    <a:srgbClr val="44546A"/>
    <a:srgbClr val="F7F3EA"/>
    <a:srgbClr val="93B1A7"/>
    <a:srgbClr val="C5EDAC"/>
    <a:srgbClr val="99C2A2"/>
    <a:srgbClr val="FFA98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D5D5D5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381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firstCol>
    <a:la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381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D5D5D5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381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firstCol>
    <a:lastRow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chemeClr val="accent2">
              <a:hueOff val="-357243"/>
              <a:satOff val="7293"/>
              <a:lumOff val="8906"/>
            </a:schemeClr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D5D5D5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chemeClr val="accent3">
              <a:satOff val="1412"/>
              <a:lumOff val="16412"/>
            </a:schemeClr>
          </a:solidFill>
        </a:fill>
      </a:tcStyle>
    </a:firstCol>
    <a:lastRow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chemeClr val="accent3">
                  <a:satOff val="1412"/>
                  <a:lumOff val="16412"/>
                </a:schemeClr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6E937E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/>
      <a:tcStyle>
        <a:tcBdr/>
        <a:fill>
          <a:solidFill>
            <a:srgbClr val="FFF171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A51B"/>
          </a:solidFill>
        </a:fill>
      </a:tcStyle>
    </a:firstCol>
    <a:la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E1A84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chemeClr val="accent4">
              <a:hueOff val="103425"/>
              <a:satOff val="-7243"/>
              <a:lumOff val="9921"/>
            </a:schemeClr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chemeClr val="accent5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chemeClr val="accent5">
              <a:lumOff val="-14283"/>
            </a:schemeClr>
          </a:solidFill>
        </a:fill>
      </a:tcStyle>
    </a:firstCol>
    <a:la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chemeClr val="accent5">
                  <a:lumOff val="-14283"/>
                </a:schemeClr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chemeClr val="accent5">
              <a:satOff val="-6299"/>
              <a:lumOff val="-32309"/>
            </a:schemeClr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381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firstCol>
    <a:la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D5D5D5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7889" autoAdjust="0"/>
    <p:restoredTop sz="94660" autoAdjust="0"/>
  </p:normalViewPr>
  <p:slideViewPr>
    <p:cSldViewPr snapToGrid="0">
      <p:cViewPr varScale="1">
        <p:scale>
          <a:sx n="52" d="100"/>
          <a:sy n="52" d="100"/>
        </p:scale>
        <p:origin x="132" y="77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101" d="100"/>
          <a:sy n="101" d="100"/>
        </p:scale>
        <p:origin x="2256" y="12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viewProps" Target="viewProps.xml"/><Relationship Id="rId30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haibal Saha" userId="b190d146-612a-4436-b916-d10121b0f341" providerId="ADAL" clId="{55C09FD3-CE10-483B-8F02-77C491FFC10B}"/>
    <pc:docChg chg="undo redo custSel addSld delSld modSld sldOrd addMainMaster modMainMaster">
      <pc:chgData name="Shaibal Saha" userId="b190d146-612a-4436-b916-d10121b0f341" providerId="ADAL" clId="{55C09FD3-CE10-483B-8F02-77C491FFC10B}" dt="2026-08-30T20:06:22.495" v="38451" actId="255"/>
      <pc:docMkLst>
        <pc:docMk/>
      </pc:docMkLst>
      <pc:sldChg chg="addSp delSp modSp mod chgLayout modNotesTx">
        <pc:chgData name="Shaibal Saha" userId="b190d146-612a-4436-b916-d10121b0f341" providerId="ADAL" clId="{55C09FD3-CE10-483B-8F02-77C491FFC10B}" dt="2026-08-29T04:15:13.884" v="37690" actId="20577"/>
        <pc:sldMkLst>
          <pc:docMk/>
          <pc:sldMk cId="0" sldId="256"/>
        </pc:sldMkLst>
        <pc:spChg chg="mod ord">
          <ac:chgData name="Shaibal Saha" userId="b190d146-612a-4436-b916-d10121b0f341" providerId="ADAL" clId="{55C09FD3-CE10-483B-8F02-77C491FFC10B}" dt="2026-08-21T16:33:59.050" v="25921" actId="6264"/>
          <ac:spMkLst>
            <pc:docMk/>
            <pc:sldMk cId="0" sldId="256"/>
            <ac:spMk id="4" creationId="{8C1BCFA5-EE15-952B-30FD-634E581CAB13}"/>
          </ac:spMkLst>
        </pc:spChg>
        <pc:spChg chg="add del mod">
          <ac:chgData name="Shaibal Saha" userId="b190d146-612a-4436-b916-d10121b0f341" providerId="ADAL" clId="{55C09FD3-CE10-483B-8F02-77C491FFC10B}" dt="2026-08-29T04:15:13.884" v="37690" actId="20577"/>
          <ac:spMkLst>
            <pc:docMk/>
            <pc:sldMk cId="0" sldId="256"/>
            <ac:spMk id="173" creationId="{00000000-0000-0000-0000-000000000000}"/>
          </ac:spMkLst>
        </pc:spChg>
        <pc:spChg chg="mod ord">
          <ac:chgData name="Shaibal Saha" userId="b190d146-612a-4436-b916-d10121b0f341" providerId="ADAL" clId="{55C09FD3-CE10-483B-8F02-77C491FFC10B}" dt="2026-08-29T01:56:18.873" v="36348" actId="20577"/>
          <ac:spMkLst>
            <pc:docMk/>
            <pc:sldMk cId="0" sldId="256"/>
            <ac:spMk id="174" creationId="{00000000-0000-0000-0000-000000000000}"/>
          </ac:spMkLst>
        </pc:spChg>
        <pc:spChg chg="mod ord">
          <ac:chgData name="Shaibal Saha" userId="b190d146-612a-4436-b916-d10121b0f341" providerId="ADAL" clId="{55C09FD3-CE10-483B-8F02-77C491FFC10B}" dt="2026-08-29T03:50:29.057" v="37640"/>
          <ac:spMkLst>
            <pc:docMk/>
            <pc:sldMk cId="0" sldId="256"/>
            <ac:spMk id="175" creationId="{00000000-0000-0000-0000-000000000000}"/>
          </ac:spMkLst>
        </pc:spChg>
      </pc:sldChg>
      <pc:sldChg chg="addSp delSp modSp add mod">
        <pc:chgData name="Shaibal Saha" userId="b190d146-612a-4436-b916-d10121b0f341" providerId="ADAL" clId="{55C09FD3-CE10-483B-8F02-77C491FFC10B}" dt="2026-08-29T04:18:09.146" v="37716"/>
        <pc:sldMkLst>
          <pc:docMk/>
          <pc:sldMk cId="2309170207" sldId="359"/>
        </pc:sldMkLst>
        <pc:spChg chg="add mod">
          <ac:chgData name="Shaibal Saha" userId="b190d146-612a-4436-b916-d10121b0f341" providerId="ADAL" clId="{55C09FD3-CE10-483B-8F02-77C491FFC10B}" dt="2026-08-29T04:15:28.659" v="37691"/>
          <ac:spMkLst>
            <pc:docMk/>
            <pc:sldMk cId="2309170207" sldId="359"/>
            <ac:spMk id="4" creationId="{9E7D6EB0-9678-59A3-6E03-B0F42633F49A}"/>
          </ac:spMkLst>
        </pc:spChg>
        <pc:spChg chg="add mod">
          <ac:chgData name="Shaibal Saha" userId="b190d146-612a-4436-b916-d10121b0f341" providerId="ADAL" clId="{55C09FD3-CE10-483B-8F02-77C491FFC10B}" dt="2026-08-29T04:17:29.717" v="37709"/>
          <ac:spMkLst>
            <pc:docMk/>
            <pc:sldMk cId="2309170207" sldId="359"/>
            <ac:spMk id="5" creationId="{36A4F83A-D2D9-F909-82F1-7A71B1382FE6}"/>
          </ac:spMkLst>
        </pc:spChg>
        <pc:spChg chg="add mod">
          <ac:chgData name="Shaibal Saha" userId="b190d146-612a-4436-b916-d10121b0f341" providerId="ADAL" clId="{55C09FD3-CE10-483B-8F02-77C491FFC10B}" dt="2026-08-29T04:16:00.044" v="37696"/>
          <ac:spMkLst>
            <pc:docMk/>
            <pc:sldMk cId="2309170207" sldId="359"/>
            <ac:spMk id="6" creationId="{9C0ECAA8-8226-E03B-F816-BA24C094C46A}"/>
          </ac:spMkLst>
        </pc:spChg>
        <pc:spChg chg="add mod">
          <ac:chgData name="Shaibal Saha" userId="b190d146-612a-4436-b916-d10121b0f341" providerId="ADAL" clId="{55C09FD3-CE10-483B-8F02-77C491FFC10B}" dt="2026-08-29T04:16:08.780" v="37697"/>
          <ac:spMkLst>
            <pc:docMk/>
            <pc:sldMk cId="2309170207" sldId="359"/>
            <ac:spMk id="8" creationId="{219C5D19-4F38-4635-B170-566481033841}"/>
          </ac:spMkLst>
        </pc:spChg>
        <pc:spChg chg="add mod">
          <ac:chgData name="Shaibal Saha" userId="b190d146-612a-4436-b916-d10121b0f341" providerId="ADAL" clId="{55C09FD3-CE10-483B-8F02-77C491FFC10B}" dt="2026-08-29T04:18:09.146" v="37716"/>
          <ac:spMkLst>
            <pc:docMk/>
            <pc:sldMk cId="2309170207" sldId="359"/>
            <ac:spMk id="9" creationId="{5715D064-3F67-D7D3-E31F-C446E28839EE}"/>
          </ac:spMkLst>
        </pc:spChg>
        <pc:spChg chg="add mod">
          <ac:chgData name="Shaibal Saha" userId="b190d146-612a-4436-b916-d10121b0f341" providerId="ADAL" clId="{55C09FD3-CE10-483B-8F02-77C491FFC10B}" dt="2026-08-29T04:16:47.777" v="37702"/>
          <ac:spMkLst>
            <pc:docMk/>
            <pc:sldMk cId="2309170207" sldId="359"/>
            <ac:spMk id="10" creationId="{132177BB-5537-912C-0BB7-20092AB13451}"/>
          </ac:spMkLst>
        </pc:spChg>
        <pc:spChg chg="add del mod">
          <ac:chgData name="Shaibal Saha" userId="b190d146-612a-4436-b916-d10121b0f341" providerId="ADAL" clId="{55C09FD3-CE10-483B-8F02-77C491FFC10B}" dt="2026-08-29T01:59:06.941" v="36419" actId="478"/>
          <ac:spMkLst>
            <pc:docMk/>
            <pc:sldMk cId="2309170207" sldId="359"/>
            <ac:spMk id="12" creationId="{3FF8D5CA-E735-70D9-9F64-A5C9DE4B5C70}"/>
          </ac:spMkLst>
        </pc:spChg>
        <pc:spChg chg="add mod">
          <ac:chgData name="Shaibal Saha" userId="b190d146-612a-4436-b916-d10121b0f341" providerId="ADAL" clId="{55C09FD3-CE10-483B-8F02-77C491FFC10B}" dt="2026-08-29T04:16:55.220" v="37703"/>
          <ac:spMkLst>
            <pc:docMk/>
            <pc:sldMk cId="2309170207" sldId="359"/>
            <ac:spMk id="13" creationId="{14701C72-EDFA-36BB-B648-18AC6314D9D3}"/>
          </ac:spMkLst>
        </pc:spChg>
        <pc:spChg chg="add mod">
          <ac:chgData name="Shaibal Saha" userId="b190d146-612a-4436-b916-d10121b0f341" providerId="ADAL" clId="{55C09FD3-CE10-483B-8F02-77C491FFC10B}" dt="2026-08-29T04:17:19.712" v="37708"/>
          <ac:spMkLst>
            <pc:docMk/>
            <pc:sldMk cId="2309170207" sldId="359"/>
            <ac:spMk id="15" creationId="{FA2A0E34-7015-9A54-8B8E-F1B65190FD9B}"/>
          </ac:spMkLst>
        </pc:spChg>
        <pc:spChg chg="add del mod">
          <ac:chgData name="Shaibal Saha" userId="b190d146-612a-4436-b916-d10121b0f341" providerId="ADAL" clId="{55C09FD3-CE10-483B-8F02-77C491FFC10B}" dt="2026-08-29T01:59:06.941" v="36419" actId="478"/>
          <ac:spMkLst>
            <pc:docMk/>
            <pc:sldMk cId="2309170207" sldId="359"/>
            <ac:spMk id="16" creationId="{1559BBAE-2F2E-9439-FA93-25534A162EB7}"/>
          </ac:spMkLst>
        </pc:spChg>
        <pc:spChg chg="add mod">
          <ac:chgData name="Shaibal Saha" userId="b190d146-612a-4436-b916-d10121b0f341" providerId="ADAL" clId="{55C09FD3-CE10-483B-8F02-77C491FFC10B}" dt="2026-08-29T01:59:15.305" v="36421" actId="1076"/>
          <ac:spMkLst>
            <pc:docMk/>
            <pc:sldMk cId="2309170207" sldId="359"/>
            <ac:spMk id="17" creationId="{042B96B7-AD8E-E9A3-504F-389DC46ECAD3}"/>
          </ac:spMkLst>
        </pc:spChg>
        <pc:spChg chg="add del mod">
          <ac:chgData name="Shaibal Saha" userId="b190d146-612a-4436-b916-d10121b0f341" providerId="ADAL" clId="{55C09FD3-CE10-483B-8F02-77C491FFC10B}" dt="2026-08-29T01:43:38.990" v="36315" actId="478"/>
          <ac:spMkLst>
            <pc:docMk/>
            <pc:sldMk cId="2309170207" sldId="359"/>
            <ac:spMk id="19" creationId="{E0FF91BC-329E-0A78-BE78-42DC3638C27C}"/>
          </ac:spMkLst>
        </pc:spChg>
      </pc:sldChg>
      <pc:sldChg chg="addSp delSp modSp add del mod ord">
        <pc:chgData name="Shaibal Saha" userId="b190d146-612a-4436-b916-d10121b0f341" providerId="ADAL" clId="{55C09FD3-CE10-483B-8F02-77C491FFC10B}" dt="2026-08-29T06:34:16.625" v="38429" actId="1076"/>
        <pc:sldMkLst>
          <pc:docMk/>
          <pc:sldMk cId="2583261704" sldId="377"/>
        </pc:sldMkLst>
        <pc:spChg chg="add mod">
          <ac:chgData name="Shaibal Saha" userId="b190d146-612a-4436-b916-d10121b0f341" providerId="ADAL" clId="{55C09FD3-CE10-483B-8F02-77C491FFC10B}" dt="2026-08-29T06:34:16.625" v="38429" actId="1076"/>
          <ac:spMkLst>
            <pc:docMk/>
            <pc:sldMk cId="2583261704" sldId="377"/>
            <ac:spMk id="4" creationId="{90DD4D3D-5B64-9DAB-CF2C-4061EADA7FDC}"/>
          </ac:spMkLst>
        </pc:spChg>
        <pc:spChg chg="mod">
          <ac:chgData name="Shaibal Saha" userId="b190d146-612a-4436-b916-d10121b0f341" providerId="ADAL" clId="{55C09FD3-CE10-483B-8F02-77C491FFC10B}" dt="2026-08-29T06:34:16.625" v="38429" actId="1076"/>
          <ac:spMkLst>
            <pc:docMk/>
            <pc:sldMk cId="2583261704" sldId="377"/>
            <ac:spMk id="5" creationId="{704C27FD-B759-FAB0-8B89-76D2EC6E3EF0}"/>
          </ac:spMkLst>
        </pc:spChg>
        <pc:spChg chg="add mod">
          <ac:chgData name="Shaibal Saha" userId="b190d146-612a-4436-b916-d10121b0f341" providerId="ADAL" clId="{55C09FD3-CE10-483B-8F02-77C491FFC10B}" dt="2026-08-29T06:34:16.625" v="38429" actId="1076"/>
          <ac:spMkLst>
            <pc:docMk/>
            <pc:sldMk cId="2583261704" sldId="377"/>
            <ac:spMk id="7" creationId="{E8472C8B-0230-ADA1-99DE-8B02B157E3D9}"/>
          </ac:spMkLst>
        </pc:spChg>
        <pc:spChg chg="mod">
          <ac:chgData name="Shaibal Saha" userId="b190d146-612a-4436-b916-d10121b0f341" providerId="ADAL" clId="{55C09FD3-CE10-483B-8F02-77C491FFC10B}" dt="2026-08-29T06:34:16.625" v="38429" actId="1076"/>
          <ac:spMkLst>
            <pc:docMk/>
            <pc:sldMk cId="2583261704" sldId="377"/>
            <ac:spMk id="9" creationId="{CE0371F6-B005-D0A1-7E88-AB9CF0A45C7F}"/>
          </ac:spMkLst>
        </pc:spChg>
        <pc:spChg chg="add mod">
          <ac:chgData name="Shaibal Saha" userId="b190d146-612a-4436-b916-d10121b0f341" providerId="ADAL" clId="{55C09FD3-CE10-483B-8F02-77C491FFC10B}" dt="2026-08-29T06:34:16.625" v="38429" actId="1076"/>
          <ac:spMkLst>
            <pc:docMk/>
            <pc:sldMk cId="2583261704" sldId="377"/>
            <ac:spMk id="10" creationId="{0B6F8707-45F0-21E3-9E5E-7D83AC4343A9}"/>
          </ac:spMkLst>
        </pc:spChg>
        <pc:spChg chg="mod">
          <ac:chgData name="Shaibal Saha" userId="b190d146-612a-4436-b916-d10121b0f341" providerId="ADAL" clId="{55C09FD3-CE10-483B-8F02-77C491FFC10B}" dt="2026-08-29T06:34:16.625" v="38429" actId="1076"/>
          <ac:spMkLst>
            <pc:docMk/>
            <pc:sldMk cId="2583261704" sldId="377"/>
            <ac:spMk id="11" creationId="{E17A696F-D114-DE57-E532-22942E843CC9}"/>
          </ac:spMkLst>
        </pc:spChg>
        <pc:spChg chg="mod">
          <ac:chgData name="Shaibal Saha" userId="b190d146-612a-4436-b916-d10121b0f341" providerId="ADAL" clId="{55C09FD3-CE10-483B-8F02-77C491FFC10B}" dt="2026-08-29T06:34:16.625" v="38429" actId="1076"/>
          <ac:spMkLst>
            <pc:docMk/>
            <pc:sldMk cId="2583261704" sldId="377"/>
            <ac:spMk id="14" creationId="{2F05264E-822D-12CA-86DF-53A9825E12AD}"/>
          </ac:spMkLst>
        </pc:spChg>
        <pc:spChg chg="mod">
          <ac:chgData name="Shaibal Saha" userId="b190d146-612a-4436-b916-d10121b0f341" providerId="ADAL" clId="{55C09FD3-CE10-483B-8F02-77C491FFC10B}" dt="2026-08-29T06:34:16.625" v="38429" actId="1076"/>
          <ac:spMkLst>
            <pc:docMk/>
            <pc:sldMk cId="2583261704" sldId="377"/>
            <ac:spMk id="17" creationId="{CC52C39F-1E23-4AEA-5ADC-45861D5A84FA}"/>
          </ac:spMkLst>
        </pc:spChg>
        <pc:spChg chg="mod">
          <ac:chgData name="Shaibal Saha" userId="b190d146-612a-4436-b916-d10121b0f341" providerId="ADAL" clId="{55C09FD3-CE10-483B-8F02-77C491FFC10B}" dt="2026-08-29T06:34:16.625" v="38429" actId="1076"/>
          <ac:spMkLst>
            <pc:docMk/>
            <pc:sldMk cId="2583261704" sldId="377"/>
            <ac:spMk id="19" creationId="{4275A1FE-C199-83AE-63DA-86EB20C982C5}"/>
          </ac:spMkLst>
        </pc:spChg>
        <pc:spChg chg="del">
          <ac:chgData name="Shaibal Saha" userId="b190d146-612a-4436-b916-d10121b0f341" providerId="ADAL" clId="{55C09FD3-CE10-483B-8F02-77C491FFC10B}" dt="2026-08-29T01:38:42.078" v="36274" actId="478"/>
          <ac:spMkLst>
            <pc:docMk/>
            <pc:sldMk cId="2583261704" sldId="377"/>
            <ac:spMk id="22" creationId="{4FD438FF-F6E3-F026-E18B-6C5B942DFC51}"/>
          </ac:spMkLst>
        </pc:spChg>
        <pc:spChg chg="del">
          <ac:chgData name="Shaibal Saha" userId="b190d146-612a-4436-b916-d10121b0f341" providerId="ADAL" clId="{55C09FD3-CE10-483B-8F02-77C491FFC10B}" dt="2026-08-29T01:38:42.078" v="36274" actId="478"/>
          <ac:spMkLst>
            <pc:docMk/>
            <pc:sldMk cId="2583261704" sldId="377"/>
            <ac:spMk id="25" creationId="{ADB2F3D2-6F87-1339-83BA-899A13A5C952}"/>
          </ac:spMkLst>
        </pc:spChg>
        <pc:spChg chg="del">
          <ac:chgData name="Shaibal Saha" userId="b190d146-612a-4436-b916-d10121b0f341" providerId="ADAL" clId="{55C09FD3-CE10-483B-8F02-77C491FFC10B}" dt="2026-08-29T01:38:43.387" v="36275" actId="478"/>
          <ac:spMkLst>
            <pc:docMk/>
            <pc:sldMk cId="2583261704" sldId="377"/>
            <ac:spMk id="27" creationId="{89EE36A2-BDD9-1400-8191-6891CB59A655}"/>
          </ac:spMkLst>
        </pc:spChg>
        <pc:spChg chg="del">
          <ac:chgData name="Shaibal Saha" userId="b190d146-612a-4436-b916-d10121b0f341" providerId="ADAL" clId="{55C09FD3-CE10-483B-8F02-77C491FFC10B}" dt="2026-08-29T01:38:42.078" v="36274" actId="478"/>
          <ac:spMkLst>
            <pc:docMk/>
            <pc:sldMk cId="2583261704" sldId="377"/>
            <ac:spMk id="30" creationId="{EF37871C-0A7F-0154-C3F1-89D0E61687BB}"/>
          </ac:spMkLst>
        </pc:spChg>
        <pc:spChg chg="del">
          <ac:chgData name="Shaibal Saha" userId="b190d146-612a-4436-b916-d10121b0f341" providerId="ADAL" clId="{55C09FD3-CE10-483B-8F02-77C491FFC10B}" dt="2026-08-29T01:38:42.078" v="36274" actId="478"/>
          <ac:spMkLst>
            <pc:docMk/>
            <pc:sldMk cId="2583261704" sldId="377"/>
            <ac:spMk id="35" creationId="{FDDC84EB-803F-C51A-FC5A-5B41A1827690}"/>
          </ac:spMkLst>
        </pc:spChg>
        <pc:spChg chg="del">
          <ac:chgData name="Shaibal Saha" userId="b190d146-612a-4436-b916-d10121b0f341" providerId="ADAL" clId="{55C09FD3-CE10-483B-8F02-77C491FFC10B}" dt="2026-08-29T01:38:42.078" v="36274" actId="478"/>
          <ac:spMkLst>
            <pc:docMk/>
            <pc:sldMk cId="2583261704" sldId="377"/>
            <ac:spMk id="38" creationId="{87A11A6B-3B0B-1836-7BFE-CC8A26867C82}"/>
          </ac:spMkLst>
        </pc:spChg>
        <pc:spChg chg="del">
          <ac:chgData name="Shaibal Saha" userId="b190d146-612a-4436-b916-d10121b0f341" providerId="ADAL" clId="{55C09FD3-CE10-483B-8F02-77C491FFC10B}" dt="2026-08-29T01:38:42.078" v="36274" actId="478"/>
          <ac:spMkLst>
            <pc:docMk/>
            <pc:sldMk cId="2583261704" sldId="377"/>
            <ac:spMk id="41" creationId="{09F22BF7-4E3A-93EB-F87A-E3DA0DA5482B}"/>
          </ac:spMkLst>
        </pc:spChg>
        <pc:spChg chg="del">
          <ac:chgData name="Shaibal Saha" userId="b190d146-612a-4436-b916-d10121b0f341" providerId="ADAL" clId="{55C09FD3-CE10-483B-8F02-77C491FFC10B}" dt="2026-08-29T01:38:42.078" v="36274" actId="478"/>
          <ac:spMkLst>
            <pc:docMk/>
            <pc:sldMk cId="2583261704" sldId="377"/>
            <ac:spMk id="43" creationId="{46F9221E-0D00-1855-C34D-9A8981D9C5E7}"/>
          </ac:spMkLst>
        </pc:spChg>
        <pc:spChg chg="del">
          <ac:chgData name="Shaibal Saha" userId="b190d146-612a-4436-b916-d10121b0f341" providerId="ADAL" clId="{55C09FD3-CE10-483B-8F02-77C491FFC10B}" dt="2026-08-29T01:38:42.078" v="36274" actId="478"/>
          <ac:spMkLst>
            <pc:docMk/>
            <pc:sldMk cId="2583261704" sldId="377"/>
            <ac:spMk id="46" creationId="{9AFE95B2-31CE-472B-8C4D-F3B3B058328D}"/>
          </ac:spMkLst>
        </pc:spChg>
        <pc:spChg chg="del">
          <ac:chgData name="Shaibal Saha" userId="b190d146-612a-4436-b916-d10121b0f341" providerId="ADAL" clId="{55C09FD3-CE10-483B-8F02-77C491FFC10B}" dt="2026-08-29T01:38:42.078" v="36274" actId="478"/>
          <ac:spMkLst>
            <pc:docMk/>
            <pc:sldMk cId="2583261704" sldId="377"/>
            <ac:spMk id="49" creationId="{6CF81BBF-88D9-8F9C-87B5-43A7D241173D}"/>
          </ac:spMkLst>
        </pc:spChg>
        <pc:spChg chg="del">
          <ac:chgData name="Shaibal Saha" userId="b190d146-612a-4436-b916-d10121b0f341" providerId="ADAL" clId="{55C09FD3-CE10-483B-8F02-77C491FFC10B}" dt="2026-08-29T01:38:42.078" v="36274" actId="478"/>
          <ac:spMkLst>
            <pc:docMk/>
            <pc:sldMk cId="2583261704" sldId="377"/>
            <ac:spMk id="52" creationId="{421DBBD6-1B42-3E12-EA15-271DA3B1CD9D}"/>
          </ac:spMkLst>
        </pc:spChg>
      </pc:sldChg>
      <pc:sldChg chg="addSp delSp modSp add mod">
        <pc:chgData name="Shaibal Saha" userId="b190d146-612a-4436-b916-d10121b0f341" providerId="ADAL" clId="{55C09FD3-CE10-483B-8F02-77C491FFC10B}" dt="2026-08-29T06:31:26.353" v="38421" actId="113"/>
        <pc:sldMkLst>
          <pc:docMk/>
          <pc:sldMk cId="1917877278" sldId="378"/>
        </pc:sldMkLst>
        <pc:spChg chg="add mod">
          <ac:chgData name="Shaibal Saha" userId="b190d146-612a-4436-b916-d10121b0f341" providerId="ADAL" clId="{55C09FD3-CE10-483B-8F02-77C491FFC10B}" dt="2026-08-29T06:31:26.353" v="38421" actId="113"/>
          <ac:spMkLst>
            <pc:docMk/>
            <pc:sldMk cId="1917877278" sldId="378"/>
            <ac:spMk id="5" creationId="{B39586EB-DD66-7683-B04B-AE0288D1B2F1}"/>
          </ac:spMkLst>
        </pc:spChg>
        <pc:spChg chg="mod">
          <ac:chgData name="Shaibal Saha" userId="b190d146-612a-4436-b916-d10121b0f341" providerId="ADAL" clId="{55C09FD3-CE10-483B-8F02-77C491FFC10B}" dt="2026-08-24T04:02:15.577" v="27715" actId="20577"/>
          <ac:spMkLst>
            <pc:docMk/>
            <pc:sldMk cId="1917877278" sldId="378"/>
            <ac:spMk id="178" creationId="{E4295320-257F-D7CA-F460-F8115D41734C}"/>
          </ac:spMkLst>
        </pc:spChg>
      </pc:sldChg>
      <pc:sldChg chg="addSp delSp modSp add mod">
        <pc:chgData name="Shaibal Saha" userId="b190d146-612a-4436-b916-d10121b0f341" providerId="ADAL" clId="{55C09FD3-CE10-483B-8F02-77C491FFC10B}" dt="2026-08-30T05:10:11.096" v="38446" actId="207"/>
        <pc:sldMkLst>
          <pc:docMk/>
          <pc:sldMk cId="295898409" sldId="380"/>
        </pc:sldMkLst>
        <pc:spChg chg="add del mod">
          <ac:chgData name="Shaibal Saha" userId="b190d146-612a-4436-b916-d10121b0f341" providerId="ADAL" clId="{55C09FD3-CE10-483B-8F02-77C491FFC10B}" dt="2026-08-29T04:18:47.171" v="37720" actId="478"/>
          <ac:spMkLst>
            <pc:docMk/>
            <pc:sldMk cId="295898409" sldId="380"/>
            <ac:spMk id="3" creationId="{26134D42-7CD3-79AF-6140-F16301F0EC7F}"/>
          </ac:spMkLst>
        </pc:spChg>
        <pc:spChg chg="add mod">
          <ac:chgData name="Shaibal Saha" userId="b190d146-612a-4436-b916-d10121b0f341" providerId="ADAL" clId="{55C09FD3-CE10-483B-8F02-77C491FFC10B}" dt="2026-08-30T05:10:11.096" v="38446" actId="207"/>
          <ac:spMkLst>
            <pc:docMk/>
            <pc:sldMk cId="295898409" sldId="380"/>
            <ac:spMk id="4" creationId="{A7E3D96E-4148-5DB1-0CDD-0C8D4211B1AF}"/>
          </ac:spMkLst>
        </pc:spChg>
        <pc:spChg chg="add mod">
          <ac:chgData name="Shaibal Saha" userId="b190d146-612a-4436-b916-d10121b0f341" providerId="ADAL" clId="{55C09FD3-CE10-483B-8F02-77C491FFC10B}" dt="2026-08-29T04:18:58.142" v="37722" actId="1076"/>
          <ac:spMkLst>
            <pc:docMk/>
            <pc:sldMk cId="295898409" sldId="380"/>
            <ac:spMk id="5" creationId="{77E8FAD7-F8DB-6BC0-C227-C25DC4B4502F}"/>
          </ac:spMkLst>
        </pc:spChg>
        <pc:spChg chg="add mod">
          <ac:chgData name="Shaibal Saha" userId="b190d146-612a-4436-b916-d10121b0f341" providerId="ADAL" clId="{55C09FD3-CE10-483B-8F02-77C491FFC10B}" dt="2026-08-29T04:20:29.187" v="37734" actId="255"/>
          <ac:spMkLst>
            <pc:docMk/>
            <pc:sldMk cId="295898409" sldId="380"/>
            <ac:spMk id="7" creationId="{C4D6D4A9-33C1-6FA6-D332-381B07A9336F}"/>
          </ac:spMkLst>
        </pc:spChg>
        <pc:spChg chg="mod">
          <ac:chgData name="Shaibal Saha" userId="b190d146-612a-4436-b916-d10121b0f341" providerId="ADAL" clId="{55C09FD3-CE10-483B-8F02-77C491FFC10B}" dt="2026-08-29T04:20:37.333" v="37736" actId="255"/>
          <ac:spMkLst>
            <pc:docMk/>
            <pc:sldMk cId="295898409" sldId="380"/>
            <ac:spMk id="8" creationId="{D6A77499-B7A1-ADE3-5624-45A793431CE7}"/>
          </ac:spMkLst>
        </pc:spChg>
        <pc:spChg chg="mod">
          <ac:chgData name="Shaibal Saha" userId="b190d146-612a-4436-b916-d10121b0f341" providerId="ADAL" clId="{55C09FD3-CE10-483B-8F02-77C491FFC10B}" dt="2026-08-30T05:10:11.096" v="38446" actId="207"/>
          <ac:spMkLst>
            <pc:docMk/>
            <pc:sldMk cId="295898409" sldId="380"/>
            <ac:spMk id="9" creationId="{0E006355-9041-26B5-9662-EC5DBE9BEDED}"/>
          </ac:spMkLst>
        </pc:spChg>
        <pc:spChg chg="add mod">
          <ac:chgData name="Shaibal Saha" userId="b190d146-612a-4436-b916-d10121b0f341" providerId="ADAL" clId="{55C09FD3-CE10-483B-8F02-77C491FFC10B}" dt="2026-08-29T04:18:58.142" v="37722" actId="1076"/>
          <ac:spMkLst>
            <pc:docMk/>
            <pc:sldMk cId="295898409" sldId="380"/>
            <ac:spMk id="10" creationId="{745466A1-E9DD-4BDB-7B6D-909F2C42C731}"/>
          </ac:spMkLst>
        </pc:spChg>
        <pc:spChg chg="add mod">
          <ac:chgData name="Shaibal Saha" userId="b190d146-612a-4436-b916-d10121b0f341" providerId="ADAL" clId="{55C09FD3-CE10-483B-8F02-77C491FFC10B}" dt="2026-08-29T04:20:29.187" v="37734" actId="255"/>
          <ac:spMkLst>
            <pc:docMk/>
            <pc:sldMk cId="295898409" sldId="380"/>
            <ac:spMk id="12" creationId="{DF00D8B3-EF6E-3A79-7FB3-2B69F217E7B9}"/>
          </ac:spMkLst>
        </pc:spChg>
        <pc:spChg chg="add mod">
          <ac:chgData name="Shaibal Saha" userId="b190d146-612a-4436-b916-d10121b0f341" providerId="ADAL" clId="{55C09FD3-CE10-483B-8F02-77C491FFC10B}" dt="2026-08-29T04:20:37.333" v="37736" actId="255"/>
          <ac:spMkLst>
            <pc:docMk/>
            <pc:sldMk cId="295898409" sldId="380"/>
            <ac:spMk id="13" creationId="{BC71C7A6-C50D-50AF-E8E1-48B2BF08CC6C}"/>
          </ac:spMkLst>
        </pc:spChg>
        <pc:spChg chg="add mod">
          <ac:chgData name="Shaibal Saha" userId="b190d146-612a-4436-b916-d10121b0f341" providerId="ADAL" clId="{55C09FD3-CE10-483B-8F02-77C491FFC10B}" dt="2026-08-30T05:10:11.096" v="38446" actId="207"/>
          <ac:spMkLst>
            <pc:docMk/>
            <pc:sldMk cId="295898409" sldId="380"/>
            <ac:spMk id="14" creationId="{E6664063-66AC-1AD8-5C37-7CA39840A3B3}"/>
          </ac:spMkLst>
        </pc:spChg>
        <pc:spChg chg="add mod">
          <ac:chgData name="Shaibal Saha" userId="b190d146-612a-4436-b916-d10121b0f341" providerId="ADAL" clId="{55C09FD3-CE10-483B-8F02-77C491FFC10B}" dt="2026-08-29T04:18:58.142" v="37722" actId="1076"/>
          <ac:spMkLst>
            <pc:docMk/>
            <pc:sldMk cId="295898409" sldId="380"/>
            <ac:spMk id="15" creationId="{2E218E2A-4126-6DB3-9813-975520ED258F}"/>
          </ac:spMkLst>
        </pc:spChg>
        <pc:spChg chg="add del mod">
          <ac:chgData name="Shaibal Saha" userId="b190d146-612a-4436-b916-d10121b0f341" providerId="ADAL" clId="{55C09FD3-CE10-483B-8F02-77C491FFC10B}" dt="2026-08-29T04:18:47.171" v="37720" actId="478"/>
          <ac:spMkLst>
            <pc:docMk/>
            <pc:sldMk cId="295898409" sldId="380"/>
            <ac:spMk id="16" creationId="{9D1C60BE-91CD-034E-6F0B-02581CC3E1EB}"/>
          </ac:spMkLst>
        </pc:spChg>
        <pc:spChg chg="add mod">
          <ac:chgData name="Shaibal Saha" userId="b190d146-612a-4436-b916-d10121b0f341" providerId="ADAL" clId="{55C09FD3-CE10-483B-8F02-77C491FFC10B}" dt="2026-08-29T04:20:29.187" v="37734" actId="255"/>
          <ac:spMkLst>
            <pc:docMk/>
            <pc:sldMk cId="295898409" sldId="380"/>
            <ac:spMk id="19" creationId="{B0F3138C-FFB3-2FB1-3628-9CAC64D6E558}"/>
          </ac:spMkLst>
        </pc:spChg>
        <pc:spChg chg="add del mod">
          <ac:chgData name="Shaibal Saha" userId="b190d146-612a-4436-b916-d10121b0f341" providerId="ADAL" clId="{55C09FD3-CE10-483B-8F02-77C491FFC10B}" dt="2026-08-29T04:18:47.171" v="37720" actId="478"/>
          <ac:spMkLst>
            <pc:docMk/>
            <pc:sldMk cId="295898409" sldId="380"/>
            <ac:spMk id="20" creationId="{F415C224-9332-69F3-F560-62B1160814BF}"/>
          </ac:spMkLst>
        </pc:spChg>
        <pc:spChg chg="add mod">
          <ac:chgData name="Shaibal Saha" userId="b190d146-612a-4436-b916-d10121b0f341" providerId="ADAL" clId="{55C09FD3-CE10-483B-8F02-77C491FFC10B}" dt="2026-08-29T04:20:37.333" v="37736" actId="255"/>
          <ac:spMkLst>
            <pc:docMk/>
            <pc:sldMk cId="295898409" sldId="380"/>
            <ac:spMk id="21" creationId="{32B407D1-19ED-DB65-4D66-EE68332FA104}"/>
          </ac:spMkLst>
        </pc:spChg>
        <pc:spChg chg="add del mod">
          <ac:chgData name="Shaibal Saha" userId="b190d146-612a-4436-b916-d10121b0f341" providerId="ADAL" clId="{55C09FD3-CE10-483B-8F02-77C491FFC10B}" dt="2026-08-29T04:18:47.171" v="37720" actId="478"/>
          <ac:spMkLst>
            <pc:docMk/>
            <pc:sldMk cId="295898409" sldId="380"/>
            <ac:spMk id="22" creationId="{FFC028E1-681B-3019-A5AB-22518FF04997}"/>
          </ac:spMkLst>
        </pc:spChg>
        <pc:spChg chg="add mod">
          <ac:chgData name="Shaibal Saha" userId="b190d146-612a-4436-b916-d10121b0f341" providerId="ADAL" clId="{55C09FD3-CE10-483B-8F02-77C491FFC10B}" dt="2026-08-29T04:21:27.598" v="37767" actId="20577"/>
          <ac:spMkLst>
            <pc:docMk/>
            <pc:sldMk cId="295898409" sldId="380"/>
            <ac:spMk id="23" creationId="{1830C44F-A064-6B8A-48D9-1D3A278767B4}"/>
          </ac:spMkLst>
        </pc:spChg>
        <pc:spChg chg="add del mod">
          <ac:chgData name="Shaibal Saha" userId="b190d146-612a-4436-b916-d10121b0f341" providerId="ADAL" clId="{55C09FD3-CE10-483B-8F02-77C491FFC10B}" dt="2026-08-29T04:18:47.171" v="37720" actId="478"/>
          <ac:spMkLst>
            <pc:docMk/>
            <pc:sldMk cId="295898409" sldId="380"/>
            <ac:spMk id="24" creationId="{02AF7988-8DBC-24B2-18F0-7B2E2275BE4A}"/>
          </ac:spMkLst>
        </pc:spChg>
        <pc:spChg chg="add del mod">
          <ac:chgData name="Shaibal Saha" userId="b190d146-612a-4436-b916-d10121b0f341" providerId="ADAL" clId="{55C09FD3-CE10-483B-8F02-77C491FFC10B}" dt="2026-08-29T04:18:47.171" v="37720" actId="478"/>
          <ac:spMkLst>
            <pc:docMk/>
            <pc:sldMk cId="295898409" sldId="380"/>
            <ac:spMk id="25" creationId="{8EF8B179-632E-4040-0C03-137F76487EA5}"/>
          </ac:spMkLst>
        </pc:spChg>
        <pc:spChg chg="add del mod">
          <ac:chgData name="Shaibal Saha" userId="b190d146-612a-4436-b916-d10121b0f341" providerId="ADAL" clId="{55C09FD3-CE10-483B-8F02-77C491FFC10B}" dt="2026-08-29T04:18:47.171" v="37720" actId="478"/>
          <ac:spMkLst>
            <pc:docMk/>
            <pc:sldMk cId="295898409" sldId="380"/>
            <ac:spMk id="26" creationId="{A58123F8-263D-6C44-74DA-4EB8097B7CE6}"/>
          </ac:spMkLst>
        </pc:spChg>
        <pc:spChg chg="add del mod">
          <ac:chgData name="Shaibal Saha" userId="b190d146-612a-4436-b916-d10121b0f341" providerId="ADAL" clId="{55C09FD3-CE10-483B-8F02-77C491FFC10B}" dt="2026-08-29T04:18:47.171" v="37720" actId="478"/>
          <ac:spMkLst>
            <pc:docMk/>
            <pc:sldMk cId="295898409" sldId="380"/>
            <ac:spMk id="28" creationId="{621D6BD5-2DA0-C334-1D23-00086BEA5A6E}"/>
          </ac:spMkLst>
        </pc:spChg>
        <pc:spChg chg="add del mod">
          <ac:chgData name="Shaibal Saha" userId="b190d146-612a-4436-b916-d10121b0f341" providerId="ADAL" clId="{55C09FD3-CE10-483B-8F02-77C491FFC10B}" dt="2026-08-29T04:18:47.171" v="37720" actId="478"/>
          <ac:spMkLst>
            <pc:docMk/>
            <pc:sldMk cId="295898409" sldId="380"/>
            <ac:spMk id="29" creationId="{E7866053-8C45-E2BE-FEEF-127599CAED99}"/>
          </ac:spMkLst>
        </pc:spChg>
        <pc:spChg chg="add del mod">
          <ac:chgData name="Shaibal Saha" userId="b190d146-612a-4436-b916-d10121b0f341" providerId="ADAL" clId="{55C09FD3-CE10-483B-8F02-77C491FFC10B}" dt="2026-08-29T04:18:47.171" v="37720" actId="478"/>
          <ac:spMkLst>
            <pc:docMk/>
            <pc:sldMk cId="295898409" sldId="380"/>
            <ac:spMk id="30" creationId="{E725AB8C-2BF4-4B12-41F5-F69162FB62AD}"/>
          </ac:spMkLst>
        </pc:spChg>
        <pc:spChg chg="add mod">
          <ac:chgData name="Shaibal Saha" userId="b190d146-612a-4436-b916-d10121b0f341" providerId="ADAL" clId="{55C09FD3-CE10-483B-8F02-77C491FFC10B}" dt="2026-08-29T04:20:20.831" v="37732" actId="1076"/>
          <ac:spMkLst>
            <pc:docMk/>
            <pc:sldMk cId="295898409" sldId="380"/>
            <ac:spMk id="31" creationId="{D68ACB23-5E9B-5DBC-3150-5707FAABCD91}"/>
          </ac:spMkLst>
        </pc:spChg>
        <pc:spChg chg="add del mod">
          <ac:chgData name="Shaibal Saha" userId="b190d146-612a-4436-b916-d10121b0f341" providerId="ADAL" clId="{55C09FD3-CE10-483B-8F02-77C491FFC10B}" dt="2026-08-29T02:00:03.404" v="36440" actId="478"/>
          <ac:spMkLst>
            <pc:docMk/>
            <pc:sldMk cId="295898409" sldId="380"/>
            <ac:spMk id="51" creationId="{41F551CC-B0BF-DF81-8924-FDF927F150BD}"/>
          </ac:spMkLst>
        </pc:spChg>
        <pc:spChg chg="add del mod">
          <ac:chgData name="Shaibal Saha" userId="b190d146-612a-4436-b916-d10121b0f341" providerId="ADAL" clId="{55C09FD3-CE10-483B-8F02-77C491FFC10B}" dt="2026-08-29T02:00:03.404" v="36440" actId="478"/>
          <ac:spMkLst>
            <pc:docMk/>
            <pc:sldMk cId="295898409" sldId="380"/>
            <ac:spMk id="54" creationId="{3BC6DC87-E845-B562-43C6-AFD9796F3C90}"/>
          </ac:spMkLst>
        </pc:spChg>
        <pc:spChg chg="add del mod">
          <ac:chgData name="Shaibal Saha" userId="b190d146-612a-4436-b916-d10121b0f341" providerId="ADAL" clId="{55C09FD3-CE10-483B-8F02-77C491FFC10B}" dt="2026-08-29T02:00:03.404" v="36440" actId="478"/>
          <ac:spMkLst>
            <pc:docMk/>
            <pc:sldMk cId="295898409" sldId="380"/>
            <ac:spMk id="128" creationId="{D0094B1B-7E33-FAC1-89D6-5D4224203710}"/>
          </ac:spMkLst>
        </pc:spChg>
        <pc:spChg chg="mod">
          <ac:chgData name="Shaibal Saha" userId="b190d146-612a-4436-b916-d10121b0f341" providerId="ADAL" clId="{55C09FD3-CE10-483B-8F02-77C491FFC10B}" dt="2026-08-29T04:18:31.238" v="37717"/>
          <ac:spMkLst>
            <pc:docMk/>
            <pc:sldMk cId="295898409" sldId="380"/>
            <ac:spMk id="178" creationId="{B495E7C0-F009-937B-9758-690E9421D2C8}"/>
          </ac:spMkLst>
        </pc:spChg>
        <pc:spChg chg="add del mod">
          <ac:chgData name="Shaibal Saha" userId="b190d146-612a-4436-b916-d10121b0f341" providerId="ADAL" clId="{55C09FD3-CE10-483B-8F02-77C491FFC10B}" dt="2026-08-29T02:00:03.404" v="36440" actId="478"/>
          <ac:spMkLst>
            <pc:docMk/>
            <pc:sldMk cId="295898409" sldId="380"/>
            <ac:spMk id="197" creationId="{C8AE177B-35D1-B067-5E59-B08F67AF47E3}"/>
          </ac:spMkLst>
        </pc:spChg>
        <pc:spChg chg="add del mod">
          <ac:chgData name="Shaibal Saha" userId="b190d146-612a-4436-b916-d10121b0f341" providerId="ADAL" clId="{55C09FD3-CE10-483B-8F02-77C491FFC10B}" dt="2026-08-29T02:00:03.404" v="36440" actId="478"/>
          <ac:spMkLst>
            <pc:docMk/>
            <pc:sldMk cId="295898409" sldId="380"/>
            <ac:spMk id="205" creationId="{8BC51BFF-FA54-16A7-3503-53FC44F1FA64}"/>
          </ac:spMkLst>
        </pc:spChg>
        <pc:spChg chg="add del mod">
          <ac:chgData name="Shaibal Saha" userId="b190d146-612a-4436-b916-d10121b0f341" providerId="ADAL" clId="{55C09FD3-CE10-483B-8F02-77C491FFC10B}" dt="2026-08-29T02:00:03.404" v="36440" actId="478"/>
          <ac:spMkLst>
            <pc:docMk/>
            <pc:sldMk cId="295898409" sldId="380"/>
            <ac:spMk id="211" creationId="{48620E97-59D1-CDD8-48FF-09B610A49D30}"/>
          </ac:spMkLst>
        </pc:spChg>
        <pc:spChg chg="add del mod">
          <ac:chgData name="Shaibal Saha" userId="b190d146-612a-4436-b916-d10121b0f341" providerId="ADAL" clId="{55C09FD3-CE10-483B-8F02-77C491FFC10B}" dt="2026-08-29T02:00:03.404" v="36440" actId="478"/>
          <ac:spMkLst>
            <pc:docMk/>
            <pc:sldMk cId="295898409" sldId="380"/>
            <ac:spMk id="229" creationId="{B2511367-230D-F6F2-56B0-B7E11DC3F86B}"/>
          </ac:spMkLst>
        </pc:spChg>
        <pc:spChg chg="add del mod">
          <ac:chgData name="Shaibal Saha" userId="b190d146-612a-4436-b916-d10121b0f341" providerId="ADAL" clId="{55C09FD3-CE10-483B-8F02-77C491FFC10B}" dt="2026-08-29T02:00:03.404" v="36440" actId="478"/>
          <ac:spMkLst>
            <pc:docMk/>
            <pc:sldMk cId="295898409" sldId="380"/>
            <ac:spMk id="250" creationId="{4D3A3BF2-B741-BDCD-68D5-3104692D100E}"/>
          </ac:spMkLst>
        </pc:spChg>
        <pc:spChg chg="add del mod">
          <ac:chgData name="Shaibal Saha" userId="b190d146-612a-4436-b916-d10121b0f341" providerId="ADAL" clId="{55C09FD3-CE10-483B-8F02-77C491FFC10B}" dt="2026-08-29T02:00:05.399" v="36441" actId="478"/>
          <ac:spMkLst>
            <pc:docMk/>
            <pc:sldMk cId="295898409" sldId="380"/>
            <ac:spMk id="253" creationId="{57AE4995-051D-018E-DE9A-CD5861BF9C32}"/>
          </ac:spMkLst>
        </pc:spChg>
        <pc:spChg chg="add del mod">
          <ac:chgData name="Shaibal Saha" userId="b190d146-612a-4436-b916-d10121b0f341" providerId="ADAL" clId="{55C09FD3-CE10-483B-8F02-77C491FFC10B}" dt="2026-08-29T02:00:03.404" v="36440" actId="478"/>
          <ac:spMkLst>
            <pc:docMk/>
            <pc:sldMk cId="295898409" sldId="380"/>
            <ac:spMk id="267" creationId="{D7830FE8-43DA-67F4-3BCE-3B134B1683C4}"/>
          </ac:spMkLst>
        </pc:spChg>
        <pc:spChg chg="add del mod">
          <ac:chgData name="Shaibal Saha" userId="b190d146-612a-4436-b916-d10121b0f341" providerId="ADAL" clId="{55C09FD3-CE10-483B-8F02-77C491FFC10B}" dt="2026-08-29T02:00:06.183" v="36442" actId="478"/>
          <ac:spMkLst>
            <pc:docMk/>
            <pc:sldMk cId="295898409" sldId="380"/>
            <ac:spMk id="274" creationId="{DD30C04B-BFDF-9AE3-F484-F7501E0BCBC1}"/>
          </ac:spMkLst>
        </pc:spChg>
        <pc:spChg chg="add del mod">
          <ac:chgData name="Shaibal Saha" userId="b190d146-612a-4436-b916-d10121b0f341" providerId="ADAL" clId="{55C09FD3-CE10-483B-8F02-77C491FFC10B}" dt="2026-08-29T02:00:03.404" v="36440" actId="478"/>
          <ac:spMkLst>
            <pc:docMk/>
            <pc:sldMk cId="295898409" sldId="380"/>
            <ac:spMk id="276" creationId="{CB88DBA6-20A5-EED9-6ACC-D005B1690F1C}"/>
          </ac:spMkLst>
        </pc:spChg>
        <pc:spChg chg="add del mod">
          <ac:chgData name="Shaibal Saha" userId="b190d146-612a-4436-b916-d10121b0f341" providerId="ADAL" clId="{55C09FD3-CE10-483B-8F02-77C491FFC10B}" dt="2026-08-29T01:59:59.758" v="36439" actId="478"/>
          <ac:spMkLst>
            <pc:docMk/>
            <pc:sldMk cId="295898409" sldId="380"/>
            <ac:spMk id="288" creationId="{C3130575-B62B-33E6-24FB-7D58B2C9C98F}"/>
          </ac:spMkLst>
        </pc:spChg>
        <pc:spChg chg="add mod">
          <ac:chgData name="Shaibal Saha" userId="b190d146-612a-4436-b916-d10121b0f341" providerId="ADAL" clId="{55C09FD3-CE10-483B-8F02-77C491FFC10B}" dt="2026-08-29T04:18:42.787" v="37719" actId="1076"/>
          <ac:spMkLst>
            <pc:docMk/>
            <pc:sldMk cId="295898409" sldId="380"/>
            <ac:spMk id="290" creationId="{53062B11-D518-1984-E8B8-C4953F8C8F78}"/>
          </ac:spMkLst>
        </pc:spChg>
      </pc:sldChg>
      <pc:sldChg chg="addSp delSp modSp add mod">
        <pc:chgData name="Shaibal Saha" userId="b190d146-612a-4436-b916-d10121b0f341" providerId="ADAL" clId="{55C09FD3-CE10-483B-8F02-77C491FFC10B}" dt="2026-08-29T06:08:40.151" v="38244"/>
        <pc:sldMkLst>
          <pc:docMk/>
          <pc:sldMk cId="1786054700" sldId="383"/>
        </pc:sldMkLst>
        <pc:spChg chg="add mod">
          <ac:chgData name="Shaibal Saha" userId="b190d146-612a-4436-b916-d10121b0f341" providerId="ADAL" clId="{55C09FD3-CE10-483B-8F02-77C491FFC10B}" dt="2026-08-29T06:08:40.151" v="38244"/>
          <ac:spMkLst>
            <pc:docMk/>
            <pc:sldMk cId="1786054700" sldId="383"/>
            <ac:spMk id="4" creationId="{39ECC929-D20D-E5AE-7C07-476EF3056989}"/>
          </ac:spMkLst>
        </pc:spChg>
        <pc:spChg chg="add del">
          <ac:chgData name="Shaibal Saha" userId="b190d146-612a-4436-b916-d10121b0f341" providerId="ADAL" clId="{55C09FD3-CE10-483B-8F02-77C491FFC10B}" dt="2026-08-29T05:39:46.181" v="38019" actId="478"/>
          <ac:spMkLst>
            <pc:docMk/>
            <pc:sldMk cId="1786054700" sldId="383"/>
            <ac:spMk id="5" creationId="{C9F0E7E0-2DA0-B9FF-F376-E480BFC49338}"/>
          </ac:spMkLst>
        </pc:spChg>
        <pc:spChg chg="mod">
          <ac:chgData name="Shaibal Saha" userId="b190d146-612a-4436-b916-d10121b0f341" providerId="ADAL" clId="{55C09FD3-CE10-483B-8F02-77C491FFC10B}" dt="2026-08-26T05:27:30.917" v="28581" actId="20577"/>
          <ac:spMkLst>
            <pc:docMk/>
            <pc:sldMk cId="1786054700" sldId="383"/>
            <ac:spMk id="178" creationId="{1311CA48-1E02-F406-6E6B-69AD3BBC49BC}"/>
          </ac:spMkLst>
        </pc:spChg>
      </pc:sldChg>
      <pc:sldChg chg="addSp delSp modSp add del mod ord">
        <pc:chgData name="Shaibal Saha" userId="b190d146-612a-4436-b916-d10121b0f341" providerId="ADAL" clId="{55C09FD3-CE10-483B-8F02-77C491FFC10B}" dt="2026-08-29T07:28:24.931" v="38440"/>
        <pc:sldMkLst>
          <pc:docMk/>
          <pc:sldMk cId="1636984535" sldId="397"/>
        </pc:sldMkLst>
        <pc:spChg chg="del">
          <ac:chgData name="Shaibal Saha" userId="b190d146-612a-4436-b916-d10121b0f341" providerId="ADAL" clId="{55C09FD3-CE10-483B-8F02-77C491FFC10B}" dt="2026-08-29T07:24:31.550" v="38433" actId="478"/>
          <ac:spMkLst>
            <pc:docMk/>
            <pc:sldMk cId="1636984535" sldId="397"/>
            <ac:spMk id="4" creationId="{FAAB184F-3A10-C206-741E-FA8E70EAB236}"/>
          </ac:spMkLst>
        </pc:spChg>
        <pc:spChg chg="add mod">
          <ac:chgData name="Shaibal Saha" userId="b190d146-612a-4436-b916-d10121b0f341" providerId="ADAL" clId="{55C09FD3-CE10-483B-8F02-77C491FFC10B}" dt="2026-08-29T03:08:57.734" v="37209" actId="1076"/>
          <ac:spMkLst>
            <pc:docMk/>
            <pc:sldMk cId="1636984535" sldId="397"/>
            <ac:spMk id="5" creationId="{74B490BE-0E10-ABA5-7E39-6B367350721F}"/>
          </ac:spMkLst>
        </pc:spChg>
        <pc:spChg chg="add del mod">
          <ac:chgData name="Shaibal Saha" userId="b190d146-612a-4436-b916-d10121b0f341" providerId="ADAL" clId="{55C09FD3-CE10-483B-8F02-77C491FFC10B}" dt="2026-08-29T07:24:27.153" v="38432"/>
          <ac:spMkLst>
            <pc:docMk/>
            <pc:sldMk cId="1636984535" sldId="397"/>
            <ac:spMk id="6" creationId="{3A86FB62-9D13-BA72-873E-D4BA5926B918}"/>
          </ac:spMkLst>
        </pc:spChg>
        <pc:spChg chg="del">
          <ac:chgData name="Shaibal Saha" userId="b190d146-612a-4436-b916-d10121b0f341" providerId="ADAL" clId="{55C09FD3-CE10-483B-8F02-77C491FFC10B}" dt="2026-08-29T03:08:04.639" v="37204" actId="478"/>
          <ac:spMkLst>
            <pc:docMk/>
            <pc:sldMk cId="1636984535" sldId="397"/>
            <ac:spMk id="6" creationId="{95AFA84F-1205-19C8-C63A-B1566AA4247E}"/>
          </ac:spMkLst>
        </pc:spChg>
        <pc:spChg chg="del">
          <ac:chgData name="Shaibal Saha" userId="b190d146-612a-4436-b916-d10121b0f341" providerId="ADAL" clId="{55C09FD3-CE10-483B-8F02-77C491FFC10B}" dt="2026-08-29T07:24:31.550" v="38433" actId="478"/>
          <ac:spMkLst>
            <pc:docMk/>
            <pc:sldMk cId="1636984535" sldId="397"/>
            <ac:spMk id="7" creationId="{FEC1DD34-1CED-185E-5678-9306F32C73C0}"/>
          </ac:spMkLst>
        </pc:spChg>
        <pc:spChg chg="del">
          <ac:chgData name="Shaibal Saha" userId="b190d146-612a-4436-b916-d10121b0f341" providerId="ADAL" clId="{55C09FD3-CE10-483B-8F02-77C491FFC10B}" dt="2026-08-29T03:08:04.639" v="37204" actId="478"/>
          <ac:spMkLst>
            <pc:docMk/>
            <pc:sldMk cId="1636984535" sldId="397"/>
            <ac:spMk id="8" creationId="{12E6D8DC-20DF-EC16-CB57-3870660C1F35}"/>
          </ac:spMkLst>
        </pc:spChg>
        <pc:spChg chg="mod">
          <ac:chgData name="Shaibal Saha" userId="b190d146-612a-4436-b916-d10121b0f341" providerId="ADAL" clId="{55C09FD3-CE10-483B-8F02-77C491FFC10B}" dt="2026-08-29T03:08:51.349" v="37208" actId="1076"/>
          <ac:spMkLst>
            <pc:docMk/>
            <pc:sldMk cId="1636984535" sldId="397"/>
            <ac:spMk id="9" creationId="{1583F22F-F9C2-E157-F1FB-E1D721FF99A6}"/>
          </ac:spMkLst>
        </pc:spChg>
        <pc:spChg chg="add mod">
          <ac:chgData name="Shaibal Saha" userId="b190d146-612a-4436-b916-d10121b0f341" providerId="ADAL" clId="{55C09FD3-CE10-483B-8F02-77C491FFC10B}" dt="2026-08-29T03:08:57.734" v="37209" actId="1076"/>
          <ac:spMkLst>
            <pc:docMk/>
            <pc:sldMk cId="1636984535" sldId="397"/>
            <ac:spMk id="11" creationId="{CA54E29E-0911-3E7B-2A08-4B5BED2A7C77}"/>
          </ac:spMkLst>
        </pc:spChg>
        <pc:spChg chg="mod">
          <ac:chgData name="Shaibal Saha" userId="b190d146-612a-4436-b916-d10121b0f341" providerId="ADAL" clId="{55C09FD3-CE10-483B-8F02-77C491FFC10B}" dt="2026-08-29T03:08:51.349" v="37208" actId="1076"/>
          <ac:spMkLst>
            <pc:docMk/>
            <pc:sldMk cId="1636984535" sldId="397"/>
            <ac:spMk id="13" creationId="{05C6DC73-2A15-3AC8-8F92-1DFF7A9D3C35}"/>
          </ac:spMkLst>
        </pc:spChg>
        <pc:spChg chg="del">
          <ac:chgData name="Shaibal Saha" userId="b190d146-612a-4436-b916-d10121b0f341" providerId="ADAL" clId="{55C09FD3-CE10-483B-8F02-77C491FFC10B}" dt="2026-08-29T07:24:31.550" v="38433" actId="478"/>
          <ac:spMkLst>
            <pc:docMk/>
            <pc:sldMk cId="1636984535" sldId="397"/>
            <ac:spMk id="15" creationId="{96420744-8751-05ED-FBED-019AD8EF3789}"/>
          </ac:spMkLst>
        </pc:spChg>
        <pc:spChg chg="add mod">
          <ac:chgData name="Shaibal Saha" userId="b190d146-612a-4436-b916-d10121b0f341" providerId="ADAL" clId="{55C09FD3-CE10-483B-8F02-77C491FFC10B}" dt="2026-08-29T07:26:21.270" v="38438" actId="2711"/>
          <ac:spMkLst>
            <pc:docMk/>
            <pc:sldMk cId="1636984535" sldId="397"/>
            <ac:spMk id="16" creationId="{F3C6F168-3E59-2735-6C55-7D95C5D32304}"/>
          </ac:spMkLst>
        </pc:spChg>
        <pc:spChg chg="mod">
          <ac:chgData name="Shaibal Saha" userId="b190d146-612a-4436-b916-d10121b0f341" providerId="ADAL" clId="{55C09FD3-CE10-483B-8F02-77C491FFC10B}" dt="2026-08-29T06:33:14.135" v="38428" actId="1076"/>
          <ac:spMkLst>
            <pc:docMk/>
            <pc:sldMk cId="1636984535" sldId="397"/>
            <ac:spMk id="21" creationId="{C1458801-DDA3-1ADA-ED6E-4257024C92A1}"/>
          </ac:spMkLst>
        </pc:spChg>
        <pc:spChg chg="add mod">
          <ac:chgData name="Shaibal Saha" userId="b190d146-612a-4436-b916-d10121b0f341" providerId="ADAL" clId="{55C09FD3-CE10-483B-8F02-77C491FFC10B}" dt="2026-08-29T03:08:57.734" v="37209" actId="1076"/>
          <ac:spMkLst>
            <pc:docMk/>
            <pc:sldMk cId="1636984535" sldId="397"/>
            <ac:spMk id="22" creationId="{10E40F8A-F6E3-8BA5-96A6-73D4398324B0}"/>
          </ac:spMkLst>
        </pc:spChg>
        <pc:spChg chg="add mod">
          <ac:chgData name="Shaibal Saha" userId="b190d146-612a-4436-b916-d10121b0f341" providerId="ADAL" clId="{55C09FD3-CE10-483B-8F02-77C491FFC10B}" dt="2026-08-29T07:26:21.270" v="38438" actId="2711"/>
          <ac:spMkLst>
            <pc:docMk/>
            <pc:sldMk cId="1636984535" sldId="397"/>
            <ac:spMk id="23" creationId="{3D83DA5B-1EB5-A9F6-2239-A1EAC01A8C26}"/>
          </ac:spMkLst>
        </pc:spChg>
        <pc:spChg chg="add mod">
          <ac:chgData name="Shaibal Saha" userId="b190d146-612a-4436-b916-d10121b0f341" providerId="ADAL" clId="{55C09FD3-CE10-483B-8F02-77C491FFC10B}" dt="2026-08-29T07:26:21.270" v="38438" actId="2711"/>
          <ac:spMkLst>
            <pc:docMk/>
            <pc:sldMk cId="1636984535" sldId="397"/>
            <ac:spMk id="25" creationId="{656FE5F4-7664-90C3-254E-276113AF8172}"/>
          </ac:spMkLst>
        </pc:spChg>
        <pc:spChg chg="del mod">
          <ac:chgData name="Shaibal Saha" userId="b190d146-612a-4436-b916-d10121b0f341" providerId="ADAL" clId="{55C09FD3-CE10-483B-8F02-77C491FFC10B}" dt="2026-08-29T03:08:04.639" v="37204" actId="478"/>
          <ac:spMkLst>
            <pc:docMk/>
            <pc:sldMk cId="1636984535" sldId="397"/>
            <ac:spMk id="27" creationId="{1D145035-4EB8-F84F-A6A5-4BB180CB020D}"/>
          </ac:spMkLst>
        </pc:spChg>
        <pc:spChg chg="add mod">
          <ac:chgData name="Shaibal Saha" userId="b190d146-612a-4436-b916-d10121b0f341" providerId="ADAL" clId="{55C09FD3-CE10-483B-8F02-77C491FFC10B}" dt="2026-08-29T07:26:21.270" v="38438" actId="2711"/>
          <ac:spMkLst>
            <pc:docMk/>
            <pc:sldMk cId="1636984535" sldId="397"/>
            <ac:spMk id="30" creationId="{E800D583-5D3F-C657-6C31-C2165A03448B}"/>
          </ac:spMkLst>
        </pc:spChg>
        <pc:spChg chg="add mod">
          <ac:chgData name="Shaibal Saha" userId="b190d146-612a-4436-b916-d10121b0f341" providerId="ADAL" clId="{55C09FD3-CE10-483B-8F02-77C491FFC10B}" dt="2026-08-29T07:26:21.270" v="38438" actId="2711"/>
          <ac:spMkLst>
            <pc:docMk/>
            <pc:sldMk cId="1636984535" sldId="397"/>
            <ac:spMk id="31" creationId="{EEC91AFF-95A0-B255-080D-7A6A93E687F4}"/>
          </ac:spMkLst>
        </pc:spChg>
        <pc:spChg chg="add mod">
          <ac:chgData name="Shaibal Saha" userId="b190d146-612a-4436-b916-d10121b0f341" providerId="ADAL" clId="{55C09FD3-CE10-483B-8F02-77C491FFC10B}" dt="2026-08-29T07:26:21.270" v="38438" actId="2711"/>
          <ac:spMkLst>
            <pc:docMk/>
            <pc:sldMk cId="1636984535" sldId="397"/>
            <ac:spMk id="32" creationId="{71C88D04-E175-37D0-5475-1D6AC0490F7B}"/>
          </ac:spMkLst>
        </pc:spChg>
        <pc:spChg chg="add mod">
          <ac:chgData name="Shaibal Saha" userId="b190d146-612a-4436-b916-d10121b0f341" providerId="ADAL" clId="{55C09FD3-CE10-483B-8F02-77C491FFC10B}" dt="2026-08-29T03:08:57.734" v="37209" actId="1076"/>
          <ac:spMkLst>
            <pc:docMk/>
            <pc:sldMk cId="1636984535" sldId="397"/>
            <ac:spMk id="35" creationId="{E4AC5C5D-C08E-8072-0731-39FF50D73202}"/>
          </ac:spMkLst>
        </pc:spChg>
        <pc:spChg chg="add del mod">
          <ac:chgData name="Shaibal Saha" userId="b190d146-612a-4436-b916-d10121b0f341" providerId="ADAL" clId="{55C09FD3-CE10-483B-8F02-77C491FFC10B}" dt="2026-08-29T03:08:04.639" v="37204" actId="478"/>
          <ac:spMkLst>
            <pc:docMk/>
            <pc:sldMk cId="1636984535" sldId="397"/>
            <ac:spMk id="37" creationId="{9DCF1745-0FF2-D6A6-DC9C-307E5D19E97D}"/>
          </ac:spMkLst>
        </pc:spChg>
        <pc:spChg chg="del">
          <ac:chgData name="Shaibal Saha" userId="b190d146-612a-4436-b916-d10121b0f341" providerId="ADAL" clId="{55C09FD3-CE10-483B-8F02-77C491FFC10B}" dt="2026-08-29T03:08:04.639" v="37204" actId="478"/>
          <ac:spMkLst>
            <pc:docMk/>
            <pc:sldMk cId="1636984535" sldId="397"/>
            <ac:spMk id="39" creationId="{294BDC98-B1DD-36DF-F211-D12D8FA454EB}"/>
          </ac:spMkLst>
        </pc:spChg>
        <pc:spChg chg="del">
          <ac:chgData name="Shaibal Saha" userId="b190d146-612a-4436-b916-d10121b0f341" providerId="ADAL" clId="{55C09FD3-CE10-483B-8F02-77C491FFC10B}" dt="2026-08-29T03:08:04.639" v="37204" actId="478"/>
          <ac:spMkLst>
            <pc:docMk/>
            <pc:sldMk cId="1636984535" sldId="397"/>
            <ac:spMk id="42" creationId="{4AFFED96-72CA-EAE2-9C86-376E382BC03E}"/>
          </ac:spMkLst>
        </pc:spChg>
        <pc:spChg chg="add mod">
          <ac:chgData name="Shaibal Saha" userId="b190d146-612a-4436-b916-d10121b0f341" providerId="ADAL" clId="{55C09FD3-CE10-483B-8F02-77C491FFC10B}" dt="2026-08-29T07:26:21.270" v="38438" actId="2711"/>
          <ac:spMkLst>
            <pc:docMk/>
            <pc:sldMk cId="1636984535" sldId="397"/>
            <ac:spMk id="44" creationId="{A99D51F5-B43E-49E5-6BC5-C3F9FCB01D66}"/>
          </ac:spMkLst>
        </pc:spChg>
        <pc:spChg chg="del mod">
          <ac:chgData name="Shaibal Saha" userId="b190d146-612a-4436-b916-d10121b0f341" providerId="ADAL" clId="{55C09FD3-CE10-483B-8F02-77C491FFC10B}" dt="2026-08-29T03:08:04.639" v="37204" actId="478"/>
          <ac:spMkLst>
            <pc:docMk/>
            <pc:sldMk cId="1636984535" sldId="397"/>
            <ac:spMk id="45" creationId="{12FEA2DF-8A2E-5C6E-9E33-88DC55970EE5}"/>
          </ac:spMkLst>
        </pc:spChg>
        <pc:spChg chg="del">
          <ac:chgData name="Shaibal Saha" userId="b190d146-612a-4436-b916-d10121b0f341" providerId="ADAL" clId="{55C09FD3-CE10-483B-8F02-77C491FFC10B}" dt="2026-08-29T03:08:04.639" v="37204" actId="478"/>
          <ac:spMkLst>
            <pc:docMk/>
            <pc:sldMk cId="1636984535" sldId="397"/>
            <ac:spMk id="50" creationId="{33EE0BA9-9E4A-6E37-F646-26F513901E3E}"/>
          </ac:spMkLst>
        </pc:spChg>
        <pc:spChg chg="del mod">
          <ac:chgData name="Shaibal Saha" userId="b190d146-612a-4436-b916-d10121b0f341" providerId="ADAL" clId="{55C09FD3-CE10-483B-8F02-77C491FFC10B}" dt="2026-08-29T03:08:04.639" v="37204" actId="478"/>
          <ac:spMkLst>
            <pc:docMk/>
            <pc:sldMk cId="1636984535" sldId="397"/>
            <ac:spMk id="53" creationId="{5C76662E-1A84-4423-7671-2A970D17BE01}"/>
          </ac:spMkLst>
        </pc:spChg>
        <pc:spChg chg="add mod">
          <ac:chgData name="Shaibal Saha" userId="b190d146-612a-4436-b916-d10121b0f341" providerId="ADAL" clId="{55C09FD3-CE10-483B-8F02-77C491FFC10B}" dt="2026-08-29T07:26:21.270" v="38438" actId="2711"/>
          <ac:spMkLst>
            <pc:docMk/>
            <pc:sldMk cId="1636984535" sldId="397"/>
            <ac:spMk id="55" creationId="{3122383B-DE7A-D23A-B4F8-08F8D0265B5C}"/>
          </ac:spMkLst>
        </pc:spChg>
        <pc:spChg chg="add mod">
          <ac:chgData name="Shaibal Saha" userId="b190d146-612a-4436-b916-d10121b0f341" providerId="ADAL" clId="{55C09FD3-CE10-483B-8F02-77C491FFC10B}" dt="2026-08-29T07:26:21.270" v="38438" actId="2711"/>
          <ac:spMkLst>
            <pc:docMk/>
            <pc:sldMk cId="1636984535" sldId="397"/>
            <ac:spMk id="56" creationId="{2493039D-04B7-789F-6706-1972E6D394F4}"/>
          </ac:spMkLst>
        </pc:spChg>
        <pc:spChg chg="del mod">
          <ac:chgData name="Shaibal Saha" userId="b190d146-612a-4436-b916-d10121b0f341" providerId="ADAL" clId="{55C09FD3-CE10-483B-8F02-77C491FFC10B}" dt="2026-08-29T03:08:04.639" v="37204" actId="478"/>
          <ac:spMkLst>
            <pc:docMk/>
            <pc:sldMk cId="1636984535" sldId="397"/>
            <ac:spMk id="57" creationId="{99E3D5DF-5DF4-79F4-473C-FED6D12693A4}"/>
          </ac:spMkLst>
        </pc:spChg>
        <pc:spChg chg="add mod">
          <ac:chgData name="Shaibal Saha" userId="b190d146-612a-4436-b916-d10121b0f341" providerId="ADAL" clId="{55C09FD3-CE10-483B-8F02-77C491FFC10B}" dt="2026-08-28T08:05:13.072" v="33703" actId="12"/>
          <ac:spMkLst>
            <pc:docMk/>
            <pc:sldMk cId="1636984535" sldId="397"/>
            <ac:spMk id="58" creationId="{5093EF46-B2A3-7DF6-42B6-509F01A255DE}"/>
          </ac:spMkLst>
        </pc:spChg>
        <pc:spChg chg="add mod">
          <ac:chgData name="Shaibal Saha" userId="b190d146-612a-4436-b916-d10121b0f341" providerId="ADAL" clId="{55C09FD3-CE10-483B-8F02-77C491FFC10B}" dt="2026-08-29T07:28:24.931" v="38440"/>
          <ac:spMkLst>
            <pc:docMk/>
            <pc:sldMk cId="1636984535" sldId="397"/>
            <ac:spMk id="59" creationId="{4C70873E-CCA1-1F11-C9C7-30D985BF9E63}"/>
          </ac:spMkLst>
        </pc:spChg>
        <pc:spChg chg="del">
          <ac:chgData name="Shaibal Saha" userId="b190d146-612a-4436-b916-d10121b0f341" providerId="ADAL" clId="{55C09FD3-CE10-483B-8F02-77C491FFC10B}" dt="2026-08-29T07:24:31.550" v="38433" actId="478"/>
          <ac:spMkLst>
            <pc:docMk/>
            <pc:sldMk cId="1636984535" sldId="397"/>
            <ac:spMk id="60" creationId="{02972AE4-7542-0342-DA4F-9F407A8824CB}"/>
          </ac:spMkLst>
        </pc:spChg>
        <pc:spChg chg="del">
          <ac:chgData name="Shaibal Saha" userId="b190d146-612a-4436-b916-d10121b0f341" providerId="ADAL" clId="{55C09FD3-CE10-483B-8F02-77C491FFC10B}" dt="2026-08-29T07:24:31.550" v="38433" actId="478"/>
          <ac:spMkLst>
            <pc:docMk/>
            <pc:sldMk cId="1636984535" sldId="397"/>
            <ac:spMk id="61" creationId="{76A13F00-F2AE-6CC3-938D-F97F9F034A6E}"/>
          </ac:spMkLst>
        </pc:spChg>
        <pc:spChg chg="del">
          <ac:chgData name="Shaibal Saha" userId="b190d146-612a-4436-b916-d10121b0f341" providerId="ADAL" clId="{55C09FD3-CE10-483B-8F02-77C491FFC10B}" dt="2026-08-29T07:24:31.550" v="38433" actId="478"/>
          <ac:spMkLst>
            <pc:docMk/>
            <pc:sldMk cId="1636984535" sldId="397"/>
            <ac:spMk id="129" creationId="{31591F5C-D6A0-5E9D-FAEF-B7D645EDFB53}"/>
          </ac:spMkLst>
        </pc:spChg>
        <pc:spChg chg="add mod">
          <ac:chgData name="Shaibal Saha" userId="b190d146-612a-4436-b916-d10121b0f341" providerId="ADAL" clId="{55C09FD3-CE10-483B-8F02-77C491FFC10B}" dt="2026-08-29T03:08:57.734" v="37209" actId="1076"/>
          <ac:spMkLst>
            <pc:docMk/>
            <pc:sldMk cId="1636984535" sldId="397"/>
            <ac:spMk id="130" creationId="{C94112DE-C817-36BD-138B-D51F43708219}"/>
          </ac:spMkLst>
        </pc:spChg>
        <pc:spChg chg="add del mod">
          <ac:chgData name="Shaibal Saha" userId="b190d146-612a-4436-b916-d10121b0f341" providerId="ADAL" clId="{55C09FD3-CE10-483B-8F02-77C491FFC10B}" dt="2026-08-29T07:24:31.550" v="38433" actId="478"/>
          <ac:spMkLst>
            <pc:docMk/>
            <pc:sldMk cId="1636984535" sldId="397"/>
            <ac:spMk id="131" creationId="{DB417D34-007A-E85A-D3CB-ABF9209804CF}"/>
          </ac:spMkLst>
        </pc:spChg>
        <pc:spChg chg="del">
          <ac:chgData name="Shaibal Saha" userId="b190d146-612a-4436-b916-d10121b0f341" providerId="ADAL" clId="{55C09FD3-CE10-483B-8F02-77C491FFC10B}" dt="2026-08-29T07:24:31.550" v="38433" actId="478"/>
          <ac:spMkLst>
            <pc:docMk/>
            <pc:sldMk cId="1636984535" sldId="397"/>
            <ac:spMk id="133" creationId="{511BC986-B609-8BC0-6E64-543D106FE6E2}"/>
          </ac:spMkLst>
        </pc:spChg>
        <pc:spChg chg="add del mod">
          <ac:chgData name="Shaibal Saha" userId="b190d146-612a-4436-b916-d10121b0f341" providerId="ADAL" clId="{55C09FD3-CE10-483B-8F02-77C491FFC10B}" dt="2026-08-29T07:24:31.550" v="38433" actId="478"/>
          <ac:spMkLst>
            <pc:docMk/>
            <pc:sldMk cId="1636984535" sldId="397"/>
            <ac:spMk id="134" creationId="{B27338C9-01A4-AA60-4F4A-8C42877BD7B9}"/>
          </ac:spMkLst>
        </pc:spChg>
        <pc:spChg chg="add mod">
          <ac:chgData name="Shaibal Saha" userId="b190d146-612a-4436-b916-d10121b0f341" providerId="ADAL" clId="{55C09FD3-CE10-483B-8F02-77C491FFC10B}" dt="2026-08-29T03:08:57.734" v="37209" actId="1076"/>
          <ac:spMkLst>
            <pc:docMk/>
            <pc:sldMk cId="1636984535" sldId="397"/>
            <ac:spMk id="138" creationId="{519EAE3E-05CF-F599-F558-30BA41386AC5}"/>
          </ac:spMkLst>
        </pc:spChg>
        <pc:spChg chg="add mod">
          <ac:chgData name="Shaibal Saha" userId="b190d146-612a-4436-b916-d10121b0f341" providerId="ADAL" clId="{55C09FD3-CE10-483B-8F02-77C491FFC10B}" dt="2026-08-29T03:08:57.734" v="37209" actId="1076"/>
          <ac:spMkLst>
            <pc:docMk/>
            <pc:sldMk cId="1636984535" sldId="397"/>
            <ac:spMk id="139" creationId="{CD80805D-C5FD-87A2-362C-DE87A0526D78}"/>
          </ac:spMkLst>
        </pc:spChg>
        <pc:spChg chg="del">
          <ac:chgData name="Shaibal Saha" userId="b190d146-612a-4436-b916-d10121b0f341" providerId="ADAL" clId="{55C09FD3-CE10-483B-8F02-77C491FFC10B}" dt="2026-08-29T07:24:31.550" v="38433" actId="478"/>
          <ac:spMkLst>
            <pc:docMk/>
            <pc:sldMk cId="1636984535" sldId="397"/>
            <ac:spMk id="143" creationId="{E129DD63-11C1-32A8-7D03-605F36DA911E}"/>
          </ac:spMkLst>
        </pc:spChg>
        <pc:spChg chg="add mod">
          <ac:chgData name="Shaibal Saha" userId="b190d146-612a-4436-b916-d10121b0f341" providerId="ADAL" clId="{55C09FD3-CE10-483B-8F02-77C491FFC10B}" dt="2026-08-29T03:08:57.734" v="37209" actId="1076"/>
          <ac:spMkLst>
            <pc:docMk/>
            <pc:sldMk cId="1636984535" sldId="397"/>
            <ac:spMk id="145" creationId="{1C05E8BC-BF84-D7FC-63B1-B287CBBD6A0D}"/>
          </ac:spMkLst>
        </pc:spChg>
        <pc:spChg chg="add mod">
          <ac:chgData name="Shaibal Saha" userId="b190d146-612a-4436-b916-d10121b0f341" providerId="ADAL" clId="{55C09FD3-CE10-483B-8F02-77C491FFC10B}" dt="2026-08-29T07:26:21.270" v="38438" actId="2711"/>
          <ac:spMkLst>
            <pc:docMk/>
            <pc:sldMk cId="1636984535" sldId="397"/>
            <ac:spMk id="146" creationId="{BD203B5D-2042-6E1C-7DEE-7E6A04D07C5B}"/>
          </ac:spMkLst>
        </pc:spChg>
        <pc:picChg chg="mod">
          <ac:chgData name="Shaibal Saha" userId="b190d146-612a-4436-b916-d10121b0f341" providerId="ADAL" clId="{55C09FD3-CE10-483B-8F02-77C491FFC10B}" dt="2026-08-29T03:08:51.349" v="37208" actId="1076"/>
          <ac:picMkLst>
            <pc:docMk/>
            <pc:sldMk cId="1636984535" sldId="397"/>
            <ac:picMk id="19" creationId="{AF1F026E-48EF-233D-325F-543D49CE86DD}"/>
          </ac:picMkLst>
        </pc:picChg>
      </pc:sldChg>
      <pc:sldChg chg="addSp delSp modSp add del mod">
        <pc:chgData name="Shaibal Saha" userId="b190d146-612a-4436-b916-d10121b0f341" providerId="ADAL" clId="{55C09FD3-CE10-483B-8F02-77C491FFC10B}" dt="2026-08-29T02:54:23.521" v="37107" actId="47"/>
        <pc:sldMkLst>
          <pc:docMk/>
          <pc:sldMk cId="1468648331" sldId="433"/>
        </pc:sldMkLst>
      </pc:sldChg>
      <pc:sldChg chg="addSp delSp modSp add del mod">
        <pc:chgData name="Shaibal Saha" userId="b190d146-612a-4436-b916-d10121b0f341" providerId="ADAL" clId="{55C09FD3-CE10-483B-8F02-77C491FFC10B}" dt="2026-08-29T01:36:35.225" v="36267" actId="47"/>
        <pc:sldMkLst>
          <pc:docMk/>
          <pc:sldMk cId="1956744036" sldId="434"/>
        </pc:sldMkLst>
      </pc:sldChg>
      <pc:sldChg chg="addSp delSp modSp add del mod">
        <pc:chgData name="Shaibal Saha" userId="b190d146-612a-4436-b916-d10121b0f341" providerId="ADAL" clId="{55C09FD3-CE10-483B-8F02-77C491FFC10B}" dt="2026-08-29T01:36:35.225" v="36267" actId="47"/>
        <pc:sldMkLst>
          <pc:docMk/>
          <pc:sldMk cId="1630198682" sldId="435"/>
        </pc:sldMkLst>
      </pc:sldChg>
      <pc:sldChg chg="addSp delSp modSp add del mod">
        <pc:chgData name="Shaibal Saha" userId="b190d146-612a-4436-b916-d10121b0f341" providerId="ADAL" clId="{55C09FD3-CE10-483B-8F02-77C491FFC10B}" dt="2026-08-29T01:36:35.225" v="36267" actId="47"/>
        <pc:sldMkLst>
          <pc:docMk/>
          <pc:sldMk cId="1687345240" sldId="437"/>
        </pc:sldMkLst>
      </pc:sldChg>
      <pc:sldChg chg="addSp delSp modSp add del mod">
        <pc:chgData name="Shaibal Saha" userId="b190d146-612a-4436-b916-d10121b0f341" providerId="ADAL" clId="{55C09FD3-CE10-483B-8F02-77C491FFC10B}" dt="2026-08-29T01:36:35.225" v="36267" actId="47"/>
        <pc:sldMkLst>
          <pc:docMk/>
          <pc:sldMk cId="3904921243" sldId="438"/>
        </pc:sldMkLst>
      </pc:sldChg>
      <pc:sldChg chg="addSp delSp modSp add del mod">
        <pc:chgData name="Shaibal Saha" userId="b190d146-612a-4436-b916-d10121b0f341" providerId="ADAL" clId="{55C09FD3-CE10-483B-8F02-77C491FFC10B}" dt="2026-08-29T01:36:35.225" v="36267" actId="47"/>
        <pc:sldMkLst>
          <pc:docMk/>
          <pc:sldMk cId="3879964840" sldId="439"/>
        </pc:sldMkLst>
      </pc:sldChg>
      <pc:sldChg chg="addSp delSp modSp add del mod">
        <pc:chgData name="Shaibal Saha" userId="b190d146-612a-4436-b916-d10121b0f341" providerId="ADAL" clId="{55C09FD3-CE10-483B-8F02-77C491FFC10B}" dt="2026-08-29T06:26:08.137" v="38380" actId="47"/>
        <pc:sldMkLst>
          <pc:docMk/>
          <pc:sldMk cId="1026958909" sldId="440"/>
        </pc:sldMkLst>
        <pc:spChg chg="add del mod">
          <ac:chgData name="Shaibal Saha" userId="b190d146-612a-4436-b916-d10121b0f341" providerId="ADAL" clId="{55C09FD3-CE10-483B-8F02-77C491FFC10B}" dt="2026-08-29T02:03:56.991" v="36509" actId="478"/>
          <ac:spMkLst>
            <pc:docMk/>
            <pc:sldMk cId="1026958909" sldId="440"/>
            <ac:spMk id="4" creationId="{5076F7A6-35DA-6438-3E55-214CD33AE0F9}"/>
          </ac:spMkLst>
        </pc:spChg>
        <pc:spChg chg="mod">
          <ac:chgData name="Shaibal Saha" userId="b190d146-612a-4436-b916-d10121b0f341" providerId="ADAL" clId="{55C09FD3-CE10-483B-8F02-77C491FFC10B}" dt="2026-08-29T02:13:25.793" v="36564" actId="1076"/>
          <ac:spMkLst>
            <pc:docMk/>
            <pc:sldMk cId="1026958909" sldId="440"/>
            <ac:spMk id="5" creationId="{D9AA2773-94F1-D7BD-2D2F-4FD98A5B15A3}"/>
          </ac:spMkLst>
        </pc:spChg>
        <pc:spChg chg="add del mod">
          <ac:chgData name="Shaibal Saha" userId="b190d146-612a-4436-b916-d10121b0f341" providerId="ADAL" clId="{55C09FD3-CE10-483B-8F02-77C491FFC10B}" dt="2026-08-29T03:45:48.884" v="37617" actId="478"/>
          <ac:spMkLst>
            <pc:docMk/>
            <pc:sldMk cId="1026958909" sldId="440"/>
            <ac:spMk id="6" creationId="{0A97F3B9-6E53-D647-FBC5-3B9340399BAA}"/>
          </ac:spMkLst>
        </pc:spChg>
        <pc:spChg chg="mod">
          <ac:chgData name="Shaibal Saha" userId="b190d146-612a-4436-b916-d10121b0f341" providerId="ADAL" clId="{55C09FD3-CE10-483B-8F02-77C491FFC10B}" dt="2026-08-29T02:13:25.793" v="36564" actId="1076"/>
          <ac:spMkLst>
            <pc:docMk/>
            <pc:sldMk cId="1026958909" sldId="440"/>
            <ac:spMk id="8" creationId="{10D27D36-9789-554C-00B7-BC0A9E213BFA}"/>
          </ac:spMkLst>
        </pc:spChg>
        <pc:spChg chg="add del mod">
          <ac:chgData name="Shaibal Saha" userId="b190d146-612a-4436-b916-d10121b0f341" providerId="ADAL" clId="{55C09FD3-CE10-483B-8F02-77C491FFC10B}" dt="2026-08-29T03:45:48.884" v="37617" actId="478"/>
          <ac:spMkLst>
            <pc:docMk/>
            <pc:sldMk cId="1026958909" sldId="440"/>
            <ac:spMk id="9" creationId="{71C0A748-604C-1FCC-B77E-8FE6FBF8315C}"/>
          </ac:spMkLst>
        </pc:spChg>
        <pc:spChg chg="del mod">
          <ac:chgData name="Shaibal Saha" userId="b190d146-612a-4436-b916-d10121b0f341" providerId="ADAL" clId="{55C09FD3-CE10-483B-8F02-77C491FFC10B}" dt="2026-08-29T03:45:48.884" v="37617" actId="478"/>
          <ac:spMkLst>
            <pc:docMk/>
            <pc:sldMk cId="1026958909" sldId="440"/>
            <ac:spMk id="10" creationId="{07A96890-2A74-41E7-D65E-B2D77502FBFE}"/>
          </ac:spMkLst>
        </pc:spChg>
        <pc:spChg chg="add del mod">
          <ac:chgData name="Shaibal Saha" userId="b190d146-612a-4436-b916-d10121b0f341" providerId="ADAL" clId="{55C09FD3-CE10-483B-8F02-77C491FFC10B}" dt="2026-08-29T03:45:48.884" v="37617" actId="478"/>
          <ac:spMkLst>
            <pc:docMk/>
            <pc:sldMk cId="1026958909" sldId="440"/>
            <ac:spMk id="12" creationId="{23BD95B2-AEFF-0C00-393C-9F78F08647B6}"/>
          </ac:spMkLst>
        </pc:spChg>
        <pc:spChg chg="add del mod">
          <ac:chgData name="Shaibal Saha" userId="b190d146-612a-4436-b916-d10121b0f341" providerId="ADAL" clId="{55C09FD3-CE10-483B-8F02-77C491FFC10B}" dt="2026-08-29T03:45:48.884" v="37617" actId="478"/>
          <ac:spMkLst>
            <pc:docMk/>
            <pc:sldMk cId="1026958909" sldId="440"/>
            <ac:spMk id="13" creationId="{22EB8D8F-F0A4-6510-ADF2-859FC647061E}"/>
          </ac:spMkLst>
        </pc:spChg>
        <pc:spChg chg="add del mod">
          <ac:chgData name="Shaibal Saha" userId="b190d146-612a-4436-b916-d10121b0f341" providerId="ADAL" clId="{55C09FD3-CE10-483B-8F02-77C491FFC10B}" dt="2026-08-29T03:45:48.884" v="37617" actId="478"/>
          <ac:spMkLst>
            <pc:docMk/>
            <pc:sldMk cId="1026958909" sldId="440"/>
            <ac:spMk id="14" creationId="{0CC9E20F-9622-61CF-90A1-0B8C2CCC6339}"/>
          </ac:spMkLst>
        </pc:spChg>
        <pc:spChg chg="add del mod">
          <ac:chgData name="Shaibal Saha" userId="b190d146-612a-4436-b916-d10121b0f341" providerId="ADAL" clId="{55C09FD3-CE10-483B-8F02-77C491FFC10B}" dt="2026-08-29T03:45:48.884" v="37617" actId="478"/>
          <ac:spMkLst>
            <pc:docMk/>
            <pc:sldMk cId="1026958909" sldId="440"/>
            <ac:spMk id="15" creationId="{D64E1101-A28F-FEDA-8653-1364ACD81852}"/>
          </ac:spMkLst>
        </pc:spChg>
        <pc:spChg chg="mod">
          <ac:chgData name="Shaibal Saha" userId="b190d146-612a-4436-b916-d10121b0f341" providerId="ADAL" clId="{55C09FD3-CE10-483B-8F02-77C491FFC10B}" dt="2026-08-29T02:13:06.500" v="36560" actId="1076"/>
          <ac:spMkLst>
            <pc:docMk/>
            <pc:sldMk cId="1026958909" sldId="440"/>
            <ac:spMk id="17" creationId="{B7DA5E60-EC37-6EE9-4E68-CCB39E0B322F}"/>
          </ac:spMkLst>
        </pc:spChg>
        <pc:spChg chg="add mod">
          <ac:chgData name="Shaibal Saha" userId="b190d146-612a-4436-b916-d10121b0f341" providerId="ADAL" clId="{55C09FD3-CE10-483B-8F02-77C491FFC10B}" dt="2026-08-29T03:45:45.517" v="37616" actId="20577"/>
          <ac:spMkLst>
            <pc:docMk/>
            <pc:sldMk cId="1026958909" sldId="440"/>
            <ac:spMk id="18" creationId="{70462E6B-7FFC-4705-D3F3-D7D727C506C2}"/>
          </ac:spMkLst>
        </pc:spChg>
        <pc:spChg chg="add del mod">
          <ac:chgData name="Shaibal Saha" userId="b190d146-612a-4436-b916-d10121b0f341" providerId="ADAL" clId="{55C09FD3-CE10-483B-8F02-77C491FFC10B}" dt="2026-08-29T03:45:48.884" v="37617" actId="478"/>
          <ac:spMkLst>
            <pc:docMk/>
            <pc:sldMk cId="1026958909" sldId="440"/>
            <ac:spMk id="19" creationId="{E47B5F26-D266-CACE-5C78-49F523E6C93F}"/>
          </ac:spMkLst>
        </pc:spChg>
        <pc:spChg chg="mod">
          <ac:chgData name="Shaibal Saha" userId="b190d146-612a-4436-b916-d10121b0f341" providerId="ADAL" clId="{55C09FD3-CE10-483B-8F02-77C491FFC10B}" dt="2026-08-29T02:13:19.425" v="36563" actId="1076"/>
          <ac:spMkLst>
            <pc:docMk/>
            <pc:sldMk cId="1026958909" sldId="440"/>
            <ac:spMk id="20" creationId="{3C372D15-754C-CFBA-EA38-37C59243059C}"/>
          </ac:spMkLst>
        </pc:spChg>
        <pc:spChg chg="add del mod">
          <ac:chgData name="Shaibal Saha" userId="b190d146-612a-4436-b916-d10121b0f341" providerId="ADAL" clId="{55C09FD3-CE10-483B-8F02-77C491FFC10B}" dt="2026-08-29T03:45:48.884" v="37617" actId="478"/>
          <ac:spMkLst>
            <pc:docMk/>
            <pc:sldMk cId="1026958909" sldId="440"/>
            <ac:spMk id="21" creationId="{ED425981-AB2A-F3E6-D277-00CA14BB6222}"/>
          </ac:spMkLst>
        </pc:spChg>
        <pc:spChg chg="add del mod">
          <ac:chgData name="Shaibal Saha" userId="b190d146-612a-4436-b916-d10121b0f341" providerId="ADAL" clId="{55C09FD3-CE10-483B-8F02-77C491FFC10B}" dt="2026-08-29T03:45:48.884" v="37617" actId="478"/>
          <ac:spMkLst>
            <pc:docMk/>
            <pc:sldMk cId="1026958909" sldId="440"/>
            <ac:spMk id="23" creationId="{63719217-8833-4D30-5BA8-102A3C764205}"/>
          </ac:spMkLst>
        </pc:spChg>
        <pc:spChg chg="mod">
          <ac:chgData name="Shaibal Saha" userId="b190d146-612a-4436-b916-d10121b0f341" providerId="ADAL" clId="{55C09FD3-CE10-483B-8F02-77C491FFC10B}" dt="2026-08-29T02:13:19.425" v="36563" actId="1076"/>
          <ac:spMkLst>
            <pc:docMk/>
            <pc:sldMk cId="1026958909" sldId="440"/>
            <ac:spMk id="24" creationId="{01E0F58D-5368-CE20-F1AC-C4F03561CBB7}"/>
          </ac:spMkLst>
        </pc:spChg>
        <pc:spChg chg="add del mod">
          <ac:chgData name="Shaibal Saha" userId="b190d146-612a-4436-b916-d10121b0f341" providerId="ADAL" clId="{55C09FD3-CE10-483B-8F02-77C491FFC10B}" dt="2026-08-29T03:42:46.047" v="37611" actId="478"/>
          <ac:spMkLst>
            <pc:docMk/>
            <pc:sldMk cId="1026958909" sldId="440"/>
            <ac:spMk id="28" creationId="{E2195447-514A-0479-52FF-3CEBCA8C27E3}"/>
          </ac:spMkLst>
        </pc:spChg>
        <pc:spChg chg="add mod">
          <ac:chgData name="Shaibal Saha" userId="b190d146-612a-4436-b916-d10121b0f341" providerId="ADAL" clId="{55C09FD3-CE10-483B-8F02-77C491FFC10B}" dt="2026-08-29T03:27:42.004" v="37282" actId="20578"/>
          <ac:spMkLst>
            <pc:docMk/>
            <pc:sldMk cId="1026958909" sldId="440"/>
            <ac:spMk id="29" creationId="{01EADE92-A877-AF09-A10D-1B4EEDFA7373}"/>
          </ac:spMkLst>
        </pc:spChg>
        <pc:spChg chg="add mod">
          <ac:chgData name="Shaibal Saha" userId="b190d146-612a-4436-b916-d10121b0f341" providerId="ADAL" clId="{55C09FD3-CE10-483B-8F02-77C491FFC10B}" dt="2026-08-29T03:46:08.934" v="37624" actId="12"/>
          <ac:spMkLst>
            <pc:docMk/>
            <pc:sldMk cId="1026958909" sldId="440"/>
            <ac:spMk id="30" creationId="{0F26401B-DF33-02FB-563D-EB07D91B7D85}"/>
          </ac:spMkLst>
        </pc:spChg>
        <pc:spChg chg="mod">
          <ac:chgData name="Shaibal Saha" userId="b190d146-612a-4436-b916-d10121b0f341" providerId="ADAL" clId="{55C09FD3-CE10-483B-8F02-77C491FFC10B}" dt="2026-08-29T03:47:23.669" v="37635" actId="14100"/>
          <ac:spMkLst>
            <pc:docMk/>
            <pc:sldMk cId="1026958909" sldId="440"/>
            <ac:spMk id="31" creationId="{00321CB9-EBFD-C582-7FD7-FD00699D28D1}"/>
          </ac:spMkLst>
        </pc:spChg>
        <pc:spChg chg="add mod">
          <ac:chgData name="Shaibal Saha" userId="b190d146-612a-4436-b916-d10121b0f341" providerId="ADAL" clId="{55C09FD3-CE10-483B-8F02-77C491FFC10B}" dt="2026-08-29T03:46:25.131" v="37626" actId="1076"/>
          <ac:spMkLst>
            <pc:docMk/>
            <pc:sldMk cId="1026958909" sldId="440"/>
            <ac:spMk id="33" creationId="{EA6780D6-ADED-71EF-0AFC-BBD9E8B3E1F6}"/>
          </ac:spMkLst>
        </pc:spChg>
        <pc:spChg chg="mod">
          <ac:chgData name="Shaibal Saha" userId="b190d146-612a-4436-b916-d10121b0f341" providerId="ADAL" clId="{55C09FD3-CE10-483B-8F02-77C491FFC10B}" dt="2026-08-29T03:46:45.300" v="37631" actId="255"/>
          <ac:spMkLst>
            <pc:docMk/>
            <pc:sldMk cId="1026958909" sldId="440"/>
            <ac:spMk id="36" creationId="{75B9C8C6-66C8-8C8A-07C4-5996170F8271}"/>
          </ac:spMkLst>
        </pc:spChg>
        <pc:spChg chg="mod">
          <ac:chgData name="Shaibal Saha" userId="b190d146-612a-4436-b916-d10121b0f341" providerId="ADAL" clId="{55C09FD3-CE10-483B-8F02-77C491FFC10B}" dt="2026-08-29T03:47:12.592" v="37634" actId="14100"/>
          <ac:spMkLst>
            <pc:docMk/>
            <pc:sldMk cId="1026958909" sldId="440"/>
            <ac:spMk id="38" creationId="{271A9C40-5FEB-DD15-2F0D-8068B8F53213}"/>
          </ac:spMkLst>
        </pc:spChg>
        <pc:spChg chg="add mod">
          <ac:chgData name="Shaibal Saha" userId="b190d146-612a-4436-b916-d10121b0f341" providerId="ADAL" clId="{55C09FD3-CE10-483B-8F02-77C491FFC10B}" dt="2026-08-29T03:47:23.669" v="37635" actId="14100"/>
          <ac:spMkLst>
            <pc:docMk/>
            <pc:sldMk cId="1026958909" sldId="440"/>
            <ac:spMk id="39" creationId="{B3B124BA-2EF0-CF1F-F3CE-ECC90867572F}"/>
          </ac:spMkLst>
        </pc:spChg>
        <pc:spChg chg="add mod">
          <ac:chgData name="Shaibal Saha" userId="b190d146-612a-4436-b916-d10121b0f341" providerId="ADAL" clId="{55C09FD3-CE10-483B-8F02-77C491FFC10B}" dt="2026-08-29T03:46:25.131" v="37626" actId="1076"/>
          <ac:spMkLst>
            <pc:docMk/>
            <pc:sldMk cId="1026958909" sldId="440"/>
            <ac:spMk id="40" creationId="{7404B859-A670-444E-6099-C769DD217544}"/>
          </ac:spMkLst>
        </pc:spChg>
        <pc:spChg chg="add mod">
          <ac:chgData name="Shaibal Saha" userId="b190d146-612a-4436-b916-d10121b0f341" providerId="ADAL" clId="{55C09FD3-CE10-483B-8F02-77C491FFC10B}" dt="2026-08-29T03:46:25.131" v="37626" actId="1076"/>
          <ac:spMkLst>
            <pc:docMk/>
            <pc:sldMk cId="1026958909" sldId="440"/>
            <ac:spMk id="41" creationId="{CB1C77EB-23B0-55DB-43E0-BC9B35BC9D15}"/>
          </ac:spMkLst>
        </pc:spChg>
        <pc:spChg chg="mod">
          <ac:chgData name="Shaibal Saha" userId="b190d146-612a-4436-b916-d10121b0f341" providerId="ADAL" clId="{55C09FD3-CE10-483B-8F02-77C491FFC10B}" dt="2026-08-29T03:46:45.300" v="37631" actId="255"/>
          <ac:spMkLst>
            <pc:docMk/>
            <pc:sldMk cId="1026958909" sldId="440"/>
            <ac:spMk id="44" creationId="{97D3731B-2637-071B-F5FA-C90D0B0D1F72}"/>
          </ac:spMkLst>
        </pc:spChg>
        <pc:spChg chg="add mod">
          <ac:chgData name="Shaibal Saha" userId="b190d146-612a-4436-b916-d10121b0f341" providerId="ADAL" clId="{55C09FD3-CE10-483B-8F02-77C491FFC10B}" dt="2026-08-29T03:47:12.592" v="37634" actId="14100"/>
          <ac:spMkLst>
            <pc:docMk/>
            <pc:sldMk cId="1026958909" sldId="440"/>
            <ac:spMk id="46" creationId="{7FCA8EFB-B2E4-97F3-F11E-81A00F94FB17}"/>
          </ac:spMkLst>
        </pc:spChg>
        <pc:spChg chg="add mod">
          <ac:chgData name="Shaibal Saha" userId="b190d146-612a-4436-b916-d10121b0f341" providerId="ADAL" clId="{55C09FD3-CE10-483B-8F02-77C491FFC10B}" dt="2026-08-29T03:47:29.922" v="37636" actId="1076"/>
          <ac:spMkLst>
            <pc:docMk/>
            <pc:sldMk cId="1026958909" sldId="440"/>
            <ac:spMk id="47" creationId="{7BC0470C-8B3F-D303-9DFB-00737E9233DB}"/>
          </ac:spMkLst>
        </pc:spChg>
        <pc:spChg chg="add mod">
          <ac:chgData name="Shaibal Saha" userId="b190d146-612a-4436-b916-d10121b0f341" providerId="ADAL" clId="{55C09FD3-CE10-483B-8F02-77C491FFC10B}" dt="2026-08-29T03:46:25.131" v="37626" actId="1076"/>
          <ac:spMkLst>
            <pc:docMk/>
            <pc:sldMk cId="1026958909" sldId="440"/>
            <ac:spMk id="48" creationId="{CD2D5127-F319-15FB-1036-14E3A13DEDC1}"/>
          </ac:spMkLst>
        </pc:spChg>
        <pc:spChg chg="mod">
          <ac:chgData name="Shaibal Saha" userId="b190d146-612a-4436-b916-d10121b0f341" providerId="ADAL" clId="{55C09FD3-CE10-483B-8F02-77C491FFC10B}" dt="2026-08-29T03:47:29.922" v="37636" actId="1076"/>
          <ac:spMkLst>
            <pc:docMk/>
            <pc:sldMk cId="1026958909" sldId="440"/>
            <ac:spMk id="49" creationId="{3DCC43B6-AA10-C006-95C3-8CAEFDD5988C}"/>
          </ac:spMkLst>
        </pc:spChg>
        <pc:spChg chg="mod">
          <ac:chgData name="Shaibal Saha" userId="b190d146-612a-4436-b916-d10121b0f341" providerId="ADAL" clId="{55C09FD3-CE10-483B-8F02-77C491FFC10B}" dt="2026-08-29T03:47:29.922" v="37636" actId="1076"/>
          <ac:spMkLst>
            <pc:docMk/>
            <pc:sldMk cId="1026958909" sldId="440"/>
            <ac:spMk id="50" creationId="{59C4FD82-7FB2-4E41-2F00-94C0F1BD6245}"/>
          </ac:spMkLst>
        </pc:spChg>
        <pc:spChg chg="add mod">
          <ac:chgData name="Shaibal Saha" userId="b190d146-612a-4436-b916-d10121b0f341" providerId="ADAL" clId="{55C09FD3-CE10-483B-8F02-77C491FFC10B}" dt="2026-08-29T03:47:29.922" v="37636" actId="1076"/>
          <ac:spMkLst>
            <pc:docMk/>
            <pc:sldMk cId="1026958909" sldId="440"/>
            <ac:spMk id="52" creationId="{87E9AF5B-E145-A9D6-E079-E9E83A197236}"/>
          </ac:spMkLst>
        </pc:spChg>
        <pc:spChg chg="add mod">
          <ac:chgData name="Shaibal Saha" userId="b190d146-612a-4436-b916-d10121b0f341" providerId="ADAL" clId="{55C09FD3-CE10-483B-8F02-77C491FFC10B}" dt="2026-08-29T03:47:29.922" v="37636" actId="1076"/>
          <ac:spMkLst>
            <pc:docMk/>
            <pc:sldMk cId="1026958909" sldId="440"/>
            <ac:spMk id="53" creationId="{D80BCA2A-6573-98E0-B4C9-BA9000BB8567}"/>
          </ac:spMkLst>
        </pc:spChg>
        <pc:spChg chg="mod">
          <ac:chgData name="Shaibal Saha" userId="b190d146-612a-4436-b916-d10121b0f341" providerId="ADAL" clId="{55C09FD3-CE10-483B-8F02-77C491FFC10B}" dt="2026-08-29T03:47:12.592" v="37634" actId="14100"/>
          <ac:spMkLst>
            <pc:docMk/>
            <pc:sldMk cId="1026958909" sldId="440"/>
            <ac:spMk id="54" creationId="{1F26DCEB-2F8B-F77A-0F43-DD29059125E2}"/>
          </ac:spMkLst>
        </pc:spChg>
        <pc:spChg chg="mod">
          <ac:chgData name="Shaibal Saha" userId="b190d146-612a-4436-b916-d10121b0f341" providerId="ADAL" clId="{55C09FD3-CE10-483B-8F02-77C491FFC10B}" dt="2026-08-29T03:47:29.922" v="37636" actId="1076"/>
          <ac:spMkLst>
            <pc:docMk/>
            <pc:sldMk cId="1026958909" sldId="440"/>
            <ac:spMk id="55" creationId="{4B5863F4-D81B-BF9D-B44A-6C50F4D28B56}"/>
          </ac:spMkLst>
        </pc:spChg>
        <pc:spChg chg="add mod">
          <ac:chgData name="Shaibal Saha" userId="b190d146-612a-4436-b916-d10121b0f341" providerId="ADAL" clId="{55C09FD3-CE10-483B-8F02-77C491FFC10B}" dt="2026-08-29T03:47:29.922" v="37636" actId="1076"/>
          <ac:spMkLst>
            <pc:docMk/>
            <pc:sldMk cId="1026958909" sldId="440"/>
            <ac:spMk id="56" creationId="{5A543CAB-8F34-9F92-0499-A25E118705DC}"/>
          </ac:spMkLst>
        </pc:spChg>
        <pc:spChg chg="mod">
          <ac:chgData name="Shaibal Saha" userId="b190d146-612a-4436-b916-d10121b0f341" providerId="ADAL" clId="{55C09FD3-CE10-483B-8F02-77C491FFC10B}" dt="2026-08-29T03:47:29.922" v="37636" actId="1076"/>
          <ac:spMkLst>
            <pc:docMk/>
            <pc:sldMk cId="1026958909" sldId="440"/>
            <ac:spMk id="57" creationId="{BFC7C719-31C7-841D-0508-A3FF6D73222E}"/>
          </ac:spMkLst>
        </pc:spChg>
        <pc:spChg chg="mod">
          <ac:chgData name="Shaibal Saha" userId="b190d146-612a-4436-b916-d10121b0f341" providerId="ADAL" clId="{55C09FD3-CE10-483B-8F02-77C491FFC10B}" dt="2026-08-29T03:47:29.922" v="37636" actId="1076"/>
          <ac:spMkLst>
            <pc:docMk/>
            <pc:sldMk cId="1026958909" sldId="440"/>
            <ac:spMk id="60" creationId="{8056C398-ECF9-E42C-D124-4C464D4B3EB7}"/>
          </ac:spMkLst>
        </pc:spChg>
        <pc:spChg chg="mod">
          <ac:chgData name="Shaibal Saha" userId="b190d146-612a-4436-b916-d10121b0f341" providerId="ADAL" clId="{55C09FD3-CE10-483B-8F02-77C491FFC10B}" dt="2026-08-29T03:47:29.922" v="37636" actId="1076"/>
          <ac:spMkLst>
            <pc:docMk/>
            <pc:sldMk cId="1026958909" sldId="440"/>
            <ac:spMk id="62" creationId="{6592B21E-AEEB-5703-1681-8F25D1D75931}"/>
          </ac:spMkLst>
        </pc:spChg>
        <pc:spChg chg="mod">
          <ac:chgData name="Shaibal Saha" userId="b190d146-612a-4436-b916-d10121b0f341" providerId="ADAL" clId="{55C09FD3-CE10-483B-8F02-77C491FFC10B}" dt="2026-08-29T02:16:19.797" v="36613"/>
          <ac:spMkLst>
            <pc:docMk/>
            <pc:sldMk cId="1026958909" sldId="440"/>
            <ac:spMk id="178" creationId="{C81934B9-BA0D-878A-EC9D-C3C091166E25}"/>
          </ac:spMkLst>
        </pc:spChg>
        <pc:spChg chg="del">
          <ac:chgData name="Shaibal Saha" userId="b190d146-612a-4436-b916-d10121b0f341" providerId="ADAL" clId="{55C09FD3-CE10-483B-8F02-77C491FFC10B}" dt="2026-08-29T02:01:58.835" v="36482" actId="478"/>
          <ac:spMkLst>
            <pc:docMk/>
            <pc:sldMk cId="1026958909" sldId="440"/>
            <ac:spMk id="298" creationId="{33BEB85D-588A-720B-70AD-35A974F29938}"/>
          </ac:spMkLst>
        </pc:spChg>
        <pc:spChg chg="del">
          <ac:chgData name="Shaibal Saha" userId="b190d146-612a-4436-b916-d10121b0f341" providerId="ADAL" clId="{55C09FD3-CE10-483B-8F02-77C491FFC10B}" dt="2026-08-29T02:01:58.835" v="36482" actId="478"/>
          <ac:spMkLst>
            <pc:docMk/>
            <pc:sldMk cId="1026958909" sldId="440"/>
            <ac:spMk id="304" creationId="{53E364E2-B954-0669-855E-5F56C48A39F1}"/>
          </ac:spMkLst>
        </pc:spChg>
        <pc:spChg chg="del">
          <ac:chgData name="Shaibal Saha" userId="b190d146-612a-4436-b916-d10121b0f341" providerId="ADAL" clId="{55C09FD3-CE10-483B-8F02-77C491FFC10B}" dt="2026-08-29T02:01:58.835" v="36482" actId="478"/>
          <ac:spMkLst>
            <pc:docMk/>
            <pc:sldMk cId="1026958909" sldId="440"/>
            <ac:spMk id="312" creationId="{39E6C61E-3BA4-A39D-265D-717AE13CF483}"/>
          </ac:spMkLst>
        </pc:spChg>
        <pc:spChg chg="del">
          <ac:chgData name="Shaibal Saha" userId="b190d146-612a-4436-b916-d10121b0f341" providerId="ADAL" clId="{55C09FD3-CE10-483B-8F02-77C491FFC10B}" dt="2026-08-29T02:01:58.835" v="36482" actId="478"/>
          <ac:spMkLst>
            <pc:docMk/>
            <pc:sldMk cId="1026958909" sldId="440"/>
            <ac:spMk id="324" creationId="{8389C103-7C37-B21A-1F72-73CF1A84761D}"/>
          </ac:spMkLst>
        </pc:spChg>
        <pc:spChg chg="del mod">
          <ac:chgData name="Shaibal Saha" userId="b190d146-612a-4436-b916-d10121b0f341" providerId="ADAL" clId="{55C09FD3-CE10-483B-8F02-77C491FFC10B}" dt="2026-08-29T02:01:58.835" v="36482" actId="478"/>
          <ac:spMkLst>
            <pc:docMk/>
            <pc:sldMk cId="1026958909" sldId="440"/>
            <ac:spMk id="326" creationId="{3A0AB9E3-18BE-0AB1-2906-4F315DCB087D}"/>
          </ac:spMkLst>
        </pc:spChg>
        <pc:spChg chg="del mod">
          <ac:chgData name="Shaibal Saha" userId="b190d146-612a-4436-b916-d10121b0f341" providerId="ADAL" clId="{55C09FD3-CE10-483B-8F02-77C491FFC10B}" dt="2026-08-29T02:01:58.835" v="36482" actId="478"/>
          <ac:spMkLst>
            <pc:docMk/>
            <pc:sldMk cId="1026958909" sldId="440"/>
            <ac:spMk id="340" creationId="{D7C7F0D2-9573-04EF-0ABD-29074A356997}"/>
          </ac:spMkLst>
        </pc:spChg>
        <pc:spChg chg="add del">
          <ac:chgData name="Shaibal Saha" userId="b190d146-612a-4436-b916-d10121b0f341" providerId="ADAL" clId="{55C09FD3-CE10-483B-8F02-77C491FFC10B}" dt="2026-08-29T02:01:58.835" v="36482" actId="478"/>
          <ac:spMkLst>
            <pc:docMk/>
            <pc:sldMk cId="1026958909" sldId="440"/>
            <ac:spMk id="348" creationId="{B3F1918B-1488-4504-33BB-B70DBCE51523}"/>
          </ac:spMkLst>
        </pc:spChg>
        <pc:spChg chg="add del mod">
          <ac:chgData name="Shaibal Saha" userId="b190d146-612a-4436-b916-d10121b0f341" providerId="ADAL" clId="{55C09FD3-CE10-483B-8F02-77C491FFC10B}" dt="2026-08-29T02:02:04.455" v="36485" actId="478"/>
          <ac:spMkLst>
            <pc:docMk/>
            <pc:sldMk cId="1026958909" sldId="440"/>
            <ac:spMk id="360" creationId="{AB660212-FB7E-9AEE-7897-5F7F0ABEAFCE}"/>
          </ac:spMkLst>
        </pc:spChg>
        <pc:spChg chg="add del">
          <ac:chgData name="Shaibal Saha" userId="b190d146-612a-4436-b916-d10121b0f341" providerId="ADAL" clId="{55C09FD3-CE10-483B-8F02-77C491FFC10B}" dt="2026-08-29T02:01:58.835" v="36482" actId="478"/>
          <ac:spMkLst>
            <pc:docMk/>
            <pc:sldMk cId="1026958909" sldId="440"/>
            <ac:spMk id="372" creationId="{C34639BF-84E3-C790-BBDB-4E01A189E656}"/>
          </ac:spMkLst>
        </pc:spChg>
        <pc:spChg chg="add del">
          <ac:chgData name="Shaibal Saha" userId="b190d146-612a-4436-b916-d10121b0f341" providerId="ADAL" clId="{55C09FD3-CE10-483B-8F02-77C491FFC10B}" dt="2026-08-29T02:01:58.835" v="36482" actId="478"/>
          <ac:spMkLst>
            <pc:docMk/>
            <pc:sldMk cId="1026958909" sldId="440"/>
            <ac:spMk id="382" creationId="{5965F370-1002-5D1E-439F-1717B0571547}"/>
          </ac:spMkLst>
        </pc:spChg>
        <pc:spChg chg="add del mod">
          <ac:chgData name="Shaibal Saha" userId="b190d146-612a-4436-b916-d10121b0f341" providerId="ADAL" clId="{55C09FD3-CE10-483B-8F02-77C491FFC10B}" dt="2026-08-29T02:02:06.609" v="36487" actId="478"/>
          <ac:spMkLst>
            <pc:docMk/>
            <pc:sldMk cId="1026958909" sldId="440"/>
            <ac:spMk id="470" creationId="{823CB281-FBB1-2488-A681-1EE1A0D2C8A5}"/>
          </ac:spMkLst>
        </pc:spChg>
        <pc:spChg chg="add del mod">
          <ac:chgData name="Shaibal Saha" userId="b190d146-612a-4436-b916-d10121b0f341" providerId="ADAL" clId="{55C09FD3-CE10-483B-8F02-77C491FFC10B}" dt="2026-08-29T02:02:08.341" v="36488" actId="478"/>
          <ac:spMkLst>
            <pc:docMk/>
            <pc:sldMk cId="1026958909" sldId="440"/>
            <ac:spMk id="472" creationId="{E6C7464C-4F5A-E1E9-6243-830561F9E507}"/>
          </ac:spMkLst>
        </pc:spChg>
        <pc:spChg chg="add del mod">
          <ac:chgData name="Shaibal Saha" userId="b190d146-612a-4436-b916-d10121b0f341" providerId="ADAL" clId="{55C09FD3-CE10-483B-8F02-77C491FFC10B}" dt="2026-08-29T02:01:58.835" v="36482" actId="478"/>
          <ac:spMkLst>
            <pc:docMk/>
            <pc:sldMk cId="1026958909" sldId="440"/>
            <ac:spMk id="482" creationId="{BEACE105-EE3B-BF62-1267-50D1588DC6E5}"/>
          </ac:spMkLst>
        </pc:spChg>
        <pc:spChg chg="add del mod">
          <ac:chgData name="Shaibal Saha" userId="b190d146-612a-4436-b916-d10121b0f341" providerId="ADAL" clId="{55C09FD3-CE10-483B-8F02-77C491FFC10B}" dt="2026-08-29T02:02:05.766" v="36486" actId="478"/>
          <ac:spMkLst>
            <pc:docMk/>
            <pc:sldMk cId="1026958909" sldId="440"/>
            <ac:spMk id="505" creationId="{9390261A-4881-E6A2-07C9-C3F8B12EC76A}"/>
          </ac:spMkLst>
        </pc:spChg>
        <pc:picChg chg="del">
          <ac:chgData name="Shaibal Saha" userId="b190d146-612a-4436-b916-d10121b0f341" providerId="ADAL" clId="{55C09FD3-CE10-483B-8F02-77C491FFC10B}" dt="2026-08-29T02:03:10.548" v="36496" actId="478"/>
          <ac:picMkLst>
            <pc:docMk/>
            <pc:sldMk cId="1026958909" sldId="440"/>
            <ac:picMk id="3" creationId="{93DAE7D0-A995-6DEE-F72B-59DBB19D4F89}"/>
          </ac:picMkLst>
        </pc:picChg>
        <pc:picChg chg="mod">
          <ac:chgData name="Shaibal Saha" userId="b190d146-612a-4436-b916-d10121b0f341" providerId="ADAL" clId="{55C09FD3-CE10-483B-8F02-77C491FFC10B}" dt="2026-08-29T02:13:25.793" v="36564" actId="1076"/>
          <ac:picMkLst>
            <pc:docMk/>
            <pc:sldMk cId="1026958909" sldId="440"/>
            <ac:picMk id="7" creationId="{AF2818DB-6F7D-E1CA-2E02-79AD0598A657}"/>
          </ac:picMkLst>
        </pc:picChg>
        <pc:picChg chg="mod">
          <ac:chgData name="Shaibal Saha" userId="b190d146-612a-4436-b916-d10121b0f341" providerId="ADAL" clId="{55C09FD3-CE10-483B-8F02-77C491FFC10B}" dt="2026-08-29T02:13:06.500" v="36560" actId="1076"/>
          <ac:picMkLst>
            <pc:docMk/>
            <pc:sldMk cId="1026958909" sldId="440"/>
            <ac:picMk id="16" creationId="{2E258174-3385-D2B8-0D09-0FC89CA4A195}"/>
          </ac:picMkLst>
        </pc:picChg>
        <pc:picChg chg="mod">
          <ac:chgData name="Shaibal Saha" userId="b190d146-612a-4436-b916-d10121b0f341" providerId="ADAL" clId="{55C09FD3-CE10-483B-8F02-77C491FFC10B}" dt="2026-08-29T02:13:19.425" v="36563" actId="1076"/>
          <ac:picMkLst>
            <pc:docMk/>
            <pc:sldMk cId="1026958909" sldId="440"/>
            <ac:picMk id="22" creationId="{A4062437-A578-5FDD-4368-71AA011A0FFD}"/>
          </ac:picMkLst>
        </pc:picChg>
        <pc:picChg chg="add del mod">
          <ac:chgData name="Shaibal Saha" userId="b190d146-612a-4436-b916-d10121b0f341" providerId="ADAL" clId="{55C09FD3-CE10-483B-8F02-77C491FFC10B}" dt="2026-08-29T03:42:44.863" v="37610" actId="478"/>
          <ac:picMkLst>
            <pc:docMk/>
            <pc:sldMk cId="1026958909" sldId="440"/>
            <ac:picMk id="26" creationId="{8C59308F-25C2-89E1-AF10-895C687BE22A}"/>
          </ac:picMkLst>
        </pc:picChg>
      </pc:sldChg>
      <pc:sldChg chg="addSp delSp modSp add del mod">
        <pc:chgData name="Shaibal Saha" userId="b190d146-612a-4436-b916-d10121b0f341" providerId="ADAL" clId="{55C09FD3-CE10-483B-8F02-77C491FFC10B}" dt="2026-08-29T02:36:41.749" v="36997" actId="47"/>
        <pc:sldMkLst>
          <pc:docMk/>
          <pc:sldMk cId="3185563076" sldId="442"/>
        </pc:sldMkLst>
      </pc:sldChg>
      <pc:sldChg chg="addSp delSp modSp add del mod">
        <pc:chgData name="Shaibal Saha" userId="b190d146-612a-4436-b916-d10121b0f341" providerId="ADAL" clId="{55C09FD3-CE10-483B-8F02-77C491FFC10B}" dt="2026-08-29T02:36:41.749" v="36997" actId="47"/>
        <pc:sldMkLst>
          <pc:docMk/>
          <pc:sldMk cId="1283780446" sldId="443"/>
        </pc:sldMkLst>
      </pc:sldChg>
      <pc:sldChg chg="addSp delSp modSp add del mod">
        <pc:chgData name="Shaibal Saha" userId="b190d146-612a-4436-b916-d10121b0f341" providerId="ADAL" clId="{55C09FD3-CE10-483B-8F02-77C491FFC10B}" dt="2026-08-29T02:36:41.749" v="36997" actId="47"/>
        <pc:sldMkLst>
          <pc:docMk/>
          <pc:sldMk cId="1550088602" sldId="444"/>
        </pc:sldMkLst>
      </pc:sldChg>
      <pc:sldChg chg="addSp delSp modSp add del mod">
        <pc:chgData name="Shaibal Saha" userId="b190d146-612a-4436-b916-d10121b0f341" providerId="ADAL" clId="{55C09FD3-CE10-483B-8F02-77C491FFC10B}" dt="2026-08-29T02:36:41.749" v="36997" actId="47"/>
        <pc:sldMkLst>
          <pc:docMk/>
          <pc:sldMk cId="3030975082" sldId="445"/>
        </pc:sldMkLst>
      </pc:sldChg>
      <pc:sldChg chg="addSp delSp modSp add del mod">
        <pc:chgData name="Shaibal Saha" userId="b190d146-612a-4436-b916-d10121b0f341" providerId="ADAL" clId="{55C09FD3-CE10-483B-8F02-77C491FFC10B}" dt="2026-08-29T02:36:41.749" v="36997" actId="47"/>
        <pc:sldMkLst>
          <pc:docMk/>
          <pc:sldMk cId="963769027" sldId="446"/>
        </pc:sldMkLst>
      </pc:sldChg>
      <pc:sldChg chg="addSp delSp modSp add del mod">
        <pc:chgData name="Shaibal Saha" userId="b190d146-612a-4436-b916-d10121b0f341" providerId="ADAL" clId="{55C09FD3-CE10-483B-8F02-77C491FFC10B}" dt="2026-08-29T02:36:41.749" v="36997" actId="47"/>
        <pc:sldMkLst>
          <pc:docMk/>
          <pc:sldMk cId="1625388054" sldId="447"/>
        </pc:sldMkLst>
      </pc:sldChg>
      <pc:sldChg chg="addSp delSp modSp add del mod">
        <pc:chgData name="Shaibal Saha" userId="b190d146-612a-4436-b916-d10121b0f341" providerId="ADAL" clId="{55C09FD3-CE10-483B-8F02-77C491FFC10B}" dt="2026-08-29T02:54:23.521" v="37107" actId="47"/>
        <pc:sldMkLst>
          <pc:docMk/>
          <pc:sldMk cId="2560901732" sldId="448"/>
        </pc:sldMkLst>
      </pc:sldChg>
      <pc:sldChg chg="addSp delSp modSp add del mod">
        <pc:chgData name="Shaibal Saha" userId="b190d146-612a-4436-b916-d10121b0f341" providerId="ADAL" clId="{55C09FD3-CE10-483B-8F02-77C491FFC10B}" dt="2026-08-29T02:54:23.521" v="37107" actId="47"/>
        <pc:sldMkLst>
          <pc:docMk/>
          <pc:sldMk cId="1109214521" sldId="449"/>
        </pc:sldMkLst>
      </pc:sldChg>
      <pc:sldChg chg="addSp delSp modSp add del mod">
        <pc:chgData name="Shaibal Saha" userId="b190d146-612a-4436-b916-d10121b0f341" providerId="ADAL" clId="{55C09FD3-CE10-483B-8F02-77C491FFC10B}" dt="2026-08-29T02:54:23.521" v="37107" actId="47"/>
        <pc:sldMkLst>
          <pc:docMk/>
          <pc:sldMk cId="1754879968" sldId="450"/>
        </pc:sldMkLst>
      </pc:sldChg>
      <pc:sldChg chg="addSp delSp modSp add del mod">
        <pc:chgData name="Shaibal Saha" userId="b190d146-612a-4436-b916-d10121b0f341" providerId="ADAL" clId="{55C09FD3-CE10-483B-8F02-77C491FFC10B}" dt="2026-08-29T02:54:23.521" v="37107" actId="47"/>
        <pc:sldMkLst>
          <pc:docMk/>
          <pc:sldMk cId="2746999485" sldId="451"/>
        </pc:sldMkLst>
      </pc:sldChg>
      <pc:sldChg chg="addSp delSp modSp add del mod">
        <pc:chgData name="Shaibal Saha" userId="b190d146-612a-4436-b916-d10121b0f341" providerId="ADAL" clId="{55C09FD3-CE10-483B-8F02-77C491FFC10B}" dt="2026-08-29T02:54:23.521" v="37107" actId="47"/>
        <pc:sldMkLst>
          <pc:docMk/>
          <pc:sldMk cId="3077716764" sldId="452"/>
        </pc:sldMkLst>
      </pc:sldChg>
      <pc:sldChg chg="addSp delSp modSp add del mod">
        <pc:chgData name="Shaibal Saha" userId="b190d146-612a-4436-b916-d10121b0f341" providerId="ADAL" clId="{55C09FD3-CE10-483B-8F02-77C491FFC10B}" dt="2026-08-29T02:54:23.521" v="37107" actId="47"/>
        <pc:sldMkLst>
          <pc:docMk/>
          <pc:sldMk cId="545171121" sldId="453"/>
        </pc:sldMkLst>
      </pc:sldChg>
      <pc:sldChg chg="addSp delSp modSp add del mod">
        <pc:chgData name="Shaibal Saha" userId="b190d146-612a-4436-b916-d10121b0f341" providerId="ADAL" clId="{55C09FD3-CE10-483B-8F02-77C491FFC10B}" dt="2026-08-29T02:54:23.521" v="37107" actId="47"/>
        <pc:sldMkLst>
          <pc:docMk/>
          <pc:sldMk cId="2484057347" sldId="454"/>
        </pc:sldMkLst>
        <pc:spChg chg="del">
          <ac:chgData name="Shaibal Saha" userId="b190d146-612a-4436-b916-d10121b0f341" providerId="ADAL" clId="{55C09FD3-CE10-483B-8F02-77C491FFC10B}" dt="2026-08-29T01:27:01.260" v="36152" actId="478"/>
          <ac:spMkLst>
            <pc:docMk/>
            <pc:sldMk cId="2484057347" sldId="454"/>
            <ac:spMk id="4" creationId="{E5B38723-0B94-75FB-DF03-0488276E001B}"/>
          </ac:spMkLst>
        </pc:spChg>
        <pc:spChg chg="add mod">
          <ac:chgData name="Shaibal Saha" userId="b190d146-612a-4436-b916-d10121b0f341" providerId="ADAL" clId="{55C09FD3-CE10-483B-8F02-77C491FFC10B}" dt="2026-08-29T01:25:58.591" v="36141" actId="2711"/>
          <ac:spMkLst>
            <pc:docMk/>
            <pc:sldMk cId="2484057347" sldId="454"/>
            <ac:spMk id="5" creationId="{C0227008-1D31-49BD-EAB7-2800E6A2DDC8}"/>
          </ac:spMkLst>
        </pc:spChg>
        <pc:spChg chg="mod">
          <ac:chgData name="Shaibal Saha" userId="b190d146-612a-4436-b916-d10121b0f341" providerId="ADAL" clId="{55C09FD3-CE10-483B-8F02-77C491FFC10B}" dt="2026-08-29T01:25:53.293" v="36140" actId="1076"/>
          <ac:spMkLst>
            <pc:docMk/>
            <pc:sldMk cId="2484057347" sldId="454"/>
            <ac:spMk id="6" creationId="{E6BA95A0-CB73-B7F5-A4AF-8621E6D380FF}"/>
          </ac:spMkLst>
        </pc:spChg>
        <pc:spChg chg="del">
          <ac:chgData name="Shaibal Saha" userId="b190d146-612a-4436-b916-d10121b0f341" providerId="ADAL" clId="{55C09FD3-CE10-483B-8F02-77C491FFC10B}" dt="2026-08-29T01:25:40.685" v="36136" actId="478"/>
          <ac:spMkLst>
            <pc:docMk/>
            <pc:sldMk cId="2484057347" sldId="454"/>
            <ac:spMk id="8" creationId="{977B875B-BFA6-4736-57C7-6C06BE6695FC}"/>
          </ac:spMkLst>
        </pc:spChg>
        <pc:spChg chg="del">
          <ac:chgData name="Shaibal Saha" userId="b190d146-612a-4436-b916-d10121b0f341" providerId="ADAL" clId="{55C09FD3-CE10-483B-8F02-77C491FFC10B}" dt="2026-08-29T01:25:40.685" v="36136" actId="478"/>
          <ac:spMkLst>
            <pc:docMk/>
            <pc:sldMk cId="2484057347" sldId="454"/>
            <ac:spMk id="9" creationId="{301A29CB-F9A0-55DC-A004-835E4EC59713}"/>
          </ac:spMkLst>
        </pc:spChg>
        <pc:spChg chg="add mod">
          <ac:chgData name="Shaibal Saha" userId="b190d146-612a-4436-b916-d10121b0f341" providerId="ADAL" clId="{55C09FD3-CE10-483B-8F02-77C491FFC10B}" dt="2026-08-29T01:25:58.591" v="36141" actId="2711"/>
          <ac:spMkLst>
            <pc:docMk/>
            <pc:sldMk cId="2484057347" sldId="454"/>
            <ac:spMk id="12" creationId="{60E3C319-DDC4-03B4-C361-D990DF3E0AFE}"/>
          </ac:spMkLst>
        </pc:spChg>
        <pc:spChg chg="add mod">
          <ac:chgData name="Shaibal Saha" userId="b190d146-612a-4436-b916-d10121b0f341" providerId="ADAL" clId="{55C09FD3-CE10-483B-8F02-77C491FFC10B}" dt="2026-08-29T01:26:06.308" v="36142" actId="255"/>
          <ac:spMkLst>
            <pc:docMk/>
            <pc:sldMk cId="2484057347" sldId="454"/>
            <ac:spMk id="15" creationId="{922A1303-E255-3548-FAFF-3F8B64C1A5BD}"/>
          </ac:spMkLst>
        </pc:spChg>
        <pc:spChg chg="add mod">
          <ac:chgData name="Shaibal Saha" userId="b190d146-612a-4436-b916-d10121b0f341" providerId="ADAL" clId="{55C09FD3-CE10-483B-8F02-77C491FFC10B}" dt="2026-08-29T01:26:14.628" v="36143" actId="255"/>
          <ac:spMkLst>
            <pc:docMk/>
            <pc:sldMk cId="2484057347" sldId="454"/>
            <ac:spMk id="16" creationId="{EF64AFF3-2A63-8FB7-EB30-81AAF06A78CD}"/>
          </ac:spMkLst>
        </pc:spChg>
        <pc:spChg chg="add mod">
          <ac:chgData name="Shaibal Saha" userId="b190d146-612a-4436-b916-d10121b0f341" providerId="ADAL" clId="{55C09FD3-CE10-483B-8F02-77C491FFC10B}" dt="2026-08-29T01:25:58.591" v="36141" actId="2711"/>
          <ac:spMkLst>
            <pc:docMk/>
            <pc:sldMk cId="2484057347" sldId="454"/>
            <ac:spMk id="17" creationId="{144C658C-0AD6-BA3D-B6C7-B72C0B0D7E26}"/>
          </ac:spMkLst>
        </pc:spChg>
        <pc:spChg chg="add mod">
          <ac:chgData name="Shaibal Saha" userId="b190d146-612a-4436-b916-d10121b0f341" providerId="ADAL" clId="{55C09FD3-CE10-483B-8F02-77C491FFC10B}" dt="2026-08-29T01:25:58.591" v="36141" actId="2711"/>
          <ac:spMkLst>
            <pc:docMk/>
            <pc:sldMk cId="2484057347" sldId="454"/>
            <ac:spMk id="18" creationId="{6E506D7B-405B-46D3-70AD-CE6F78850CCC}"/>
          </ac:spMkLst>
        </pc:spChg>
        <pc:spChg chg="mod">
          <ac:chgData name="Shaibal Saha" userId="b190d146-612a-4436-b916-d10121b0f341" providerId="ADAL" clId="{55C09FD3-CE10-483B-8F02-77C491FFC10B}" dt="2026-08-29T01:26:06.308" v="36142" actId="255"/>
          <ac:spMkLst>
            <pc:docMk/>
            <pc:sldMk cId="2484057347" sldId="454"/>
            <ac:spMk id="20" creationId="{9EFBE30A-1E90-B5D4-31B7-467B7928270E}"/>
          </ac:spMkLst>
        </pc:spChg>
        <pc:spChg chg="add mod">
          <ac:chgData name="Shaibal Saha" userId="b190d146-612a-4436-b916-d10121b0f341" providerId="ADAL" clId="{55C09FD3-CE10-483B-8F02-77C491FFC10B}" dt="2026-08-29T01:26:14.628" v="36143" actId="255"/>
          <ac:spMkLst>
            <pc:docMk/>
            <pc:sldMk cId="2484057347" sldId="454"/>
            <ac:spMk id="21" creationId="{FBA6FB81-1906-DE4A-9DB8-193FD2BE2922}"/>
          </ac:spMkLst>
        </pc:spChg>
        <pc:spChg chg="add mod">
          <ac:chgData name="Shaibal Saha" userId="b190d146-612a-4436-b916-d10121b0f341" providerId="ADAL" clId="{55C09FD3-CE10-483B-8F02-77C491FFC10B}" dt="2026-08-29T01:25:58.591" v="36141" actId="2711"/>
          <ac:spMkLst>
            <pc:docMk/>
            <pc:sldMk cId="2484057347" sldId="454"/>
            <ac:spMk id="22" creationId="{9A168057-4A0B-FBCB-6989-73914391238E}"/>
          </ac:spMkLst>
        </pc:spChg>
        <pc:spChg chg="add mod">
          <ac:chgData name="Shaibal Saha" userId="b190d146-612a-4436-b916-d10121b0f341" providerId="ADAL" clId="{55C09FD3-CE10-483B-8F02-77C491FFC10B}" dt="2026-08-29T01:25:58.591" v="36141" actId="2711"/>
          <ac:spMkLst>
            <pc:docMk/>
            <pc:sldMk cId="2484057347" sldId="454"/>
            <ac:spMk id="23" creationId="{AB1DEE8D-95AD-046E-A3DD-6F62B8000098}"/>
          </ac:spMkLst>
        </pc:spChg>
        <pc:spChg chg="del">
          <ac:chgData name="Shaibal Saha" userId="b190d146-612a-4436-b916-d10121b0f341" providerId="ADAL" clId="{55C09FD3-CE10-483B-8F02-77C491FFC10B}" dt="2026-08-29T01:25:40.685" v="36136" actId="478"/>
          <ac:spMkLst>
            <pc:docMk/>
            <pc:sldMk cId="2484057347" sldId="454"/>
            <ac:spMk id="25" creationId="{7379434E-F460-519B-5BCD-44FB0BD672F9}"/>
          </ac:spMkLst>
        </pc:spChg>
        <pc:spChg chg="add mod">
          <ac:chgData name="Shaibal Saha" userId="b190d146-612a-4436-b916-d10121b0f341" providerId="ADAL" clId="{55C09FD3-CE10-483B-8F02-77C491FFC10B}" dt="2026-08-29T01:26:06.308" v="36142" actId="255"/>
          <ac:spMkLst>
            <pc:docMk/>
            <pc:sldMk cId="2484057347" sldId="454"/>
            <ac:spMk id="26" creationId="{E29FE3CF-BAE7-7133-6FE6-59F84DC7E8E6}"/>
          </ac:spMkLst>
        </pc:spChg>
        <pc:spChg chg="mod">
          <ac:chgData name="Shaibal Saha" userId="b190d146-612a-4436-b916-d10121b0f341" providerId="ADAL" clId="{55C09FD3-CE10-483B-8F02-77C491FFC10B}" dt="2026-08-29T01:26:14.628" v="36143" actId="255"/>
          <ac:spMkLst>
            <pc:docMk/>
            <pc:sldMk cId="2484057347" sldId="454"/>
            <ac:spMk id="27" creationId="{3E7C8A89-06EE-927B-8C7C-ADC41266FA21}"/>
          </ac:spMkLst>
        </pc:spChg>
        <pc:spChg chg="del">
          <ac:chgData name="Shaibal Saha" userId="b190d146-612a-4436-b916-d10121b0f341" providerId="ADAL" clId="{55C09FD3-CE10-483B-8F02-77C491FFC10B}" dt="2026-08-29T01:25:40.685" v="36136" actId="478"/>
          <ac:spMkLst>
            <pc:docMk/>
            <pc:sldMk cId="2484057347" sldId="454"/>
            <ac:spMk id="28" creationId="{444BC3F0-2014-FE03-A6AD-AFF9EBE354F7}"/>
          </ac:spMkLst>
        </pc:spChg>
        <pc:spChg chg="del">
          <ac:chgData name="Shaibal Saha" userId="b190d146-612a-4436-b916-d10121b0f341" providerId="ADAL" clId="{55C09FD3-CE10-483B-8F02-77C491FFC10B}" dt="2026-08-29T01:25:40.685" v="36136" actId="478"/>
          <ac:spMkLst>
            <pc:docMk/>
            <pc:sldMk cId="2484057347" sldId="454"/>
            <ac:spMk id="29" creationId="{B950ABC0-8735-35EE-B143-49AA2D0835E7}"/>
          </ac:spMkLst>
        </pc:spChg>
        <pc:spChg chg="del">
          <ac:chgData name="Shaibal Saha" userId="b190d146-612a-4436-b916-d10121b0f341" providerId="ADAL" clId="{55C09FD3-CE10-483B-8F02-77C491FFC10B}" dt="2026-08-29T01:25:40.685" v="36136" actId="478"/>
          <ac:spMkLst>
            <pc:docMk/>
            <pc:sldMk cId="2484057347" sldId="454"/>
            <ac:spMk id="36" creationId="{4D6C4D4E-923F-6B4D-A7F9-1ED2E3701CD7}"/>
          </ac:spMkLst>
        </pc:spChg>
        <pc:spChg chg="del">
          <ac:chgData name="Shaibal Saha" userId="b190d146-612a-4436-b916-d10121b0f341" providerId="ADAL" clId="{55C09FD3-CE10-483B-8F02-77C491FFC10B}" dt="2026-08-29T01:25:40.685" v="36136" actId="478"/>
          <ac:spMkLst>
            <pc:docMk/>
            <pc:sldMk cId="2484057347" sldId="454"/>
            <ac:spMk id="37" creationId="{7C4906C6-750E-3987-36DD-69E8D3DCDE2D}"/>
          </ac:spMkLst>
        </pc:spChg>
        <pc:spChg chg="del">
          <ac:chgData name="Shaibal Saha" userId="b190d146-612a-4436-b916-d10121b0f341" providerId="ADAL" clId="{55C09FD3-CE10-483B-8F02-77C491FFC10B}" dt="2026-08-29T01:25:40.685" v="36136" actId="478"/>
          <ac:spMkLst>
            <pc:docMk/>
            <pc:sldMk cId="2484057347" sldId="454"/>
            <ac:spMk id="39" creationId="{7E3209CA-337C-2DBF-6782-E31A5D243372}"/>
          </ac:spMkLst>
        </pc:spChg>
        <pc:spChg chg="del">
          <ac:chgData name="Shaibal Saha" userId="b190d146-612a-4436-b916-d10121b0f341" providerId="ADAL" clId="{55C09FD3-CE10-483B-8F02-77C491FFC10B}" dt="2026-08-29T01:25:40.685" v="36136" actId="478"/>
          <ac:spMkLst>
            <pc:docMk/>
            <pc:sldMk cId="2484057347" sldId="454"/>
            <ac:spMk id="41" creationId="{C1E39E30-95A5-7FD9-B9F7-19E433D4E792}"/>
          </ac:spMkLst>
        </pc:spChg>
        <pc:spChg chg="del">
          <ac:chgData name="Shaibal Saha" userId="b190d146-612a-4436-b916-d10121b0f341" providerId="ADAL" clId="{55C09FD3-CE10-483B-8F02-77C491FFC10B}" dt="2026-08-29T01:25:40.685" v="36136" actId="478"/>
          <ac:spMkLst>
            <pc:docMk/>
            <pc:sldMk cId="2484057347" sldId="454"/>
            <ac:spMk id="42" creationId="{DEB63A33-5B97-C32D-D188-10D401D54D25}"/>
          </ac:spMkLst>
        </pc:spChg>
        <pc:spChg chg="add mod">
          <ac:chgData name="Shaibal Saha" userId="b190d146-612a-4436-b916-d10121b0f341" providerId="ADAL" clId="{55C09FD3-CE10-483B-8F02-77C491FFC10B}" dt="2026-08-29T01:27:17.411" v="36170" actId="20577"/>
          <ac:spMkLst>
            <pc:docMk/>
            <pc:sldMk cId="2484057347" sldId="454"/>
            <ac:spMk id="46" creationId="{53C07E87-B325-B7BC-7293-1CF495BFAE22}"/>
          </ac:spMkLst>
        </pc:spChg>
        <pc:spChg chg="add mod">
          <ac:chgData name="Shaibal Saha" userId="b190d146-612a-4436-b916-d10121b0f341" providerId="ADAL" clId="{55C09FD3-CE10-483B-8F02-77C491FFC10B}" dt="2026-08-29T01:27:48.356" v="36174" actId="255"/>
          <ac:spMkLst>
            <pc:docMk/>
            <pc:sldMk cId="2484057347" sldId="454"/>
            <ac:spMk id="47" creationId="{FA4E9EC5-F743-19AC-D67F-F3A843FDD625}"/>
          </ac:spMkLst>
        </pc:spChg>
        <pc:picChg chg="del">
          <ac:chgData name="Shaibal Saha" userId="b190d146-612a-4436-b916-d10121b0f341" providerId="ADAL" clId="{55C09FD3-CE10-483B-8F02-77C491FFC10B}" dt="2026-08-29T01:26:24.915" v="36144" actId="478"/>
          <ac:picMkLst>
            <pc:docMk/>
            <pc:sldMk cId="2484057347" sldId="454"/>
            <ac:picMk id="3" creationId="{8E7BBE1C-97B6-D964-01F0-BD33A684F2BF}"/>
          </ac:picMkLst>
        </pc:picChg>
        <pc:picChg chg="add mod">
          <ac:chgData name="Shaibal Saha" userId="b190d146-612a-4436-b916-d10121b0f341" providerId="ADAL" clId="{55C09FD3-CE10-483B-8F02-77C491FFC10B}" dt="2026-08-29T01:26:58.527" v="36151" actId="1076"/>
          <ac:picMkLst>
            <pc:docMk/>
            <pc:sldMk cId="2484057347" sldId="454"/>
            <ac:picMk id="44" creationId="{E6462664-5248-B389-64C9-E2219F2385E2}"/>
          </ac:picMkLst>
        </pc:picChg>
      </pc:sldChg>
      <pc:sldChg chg="addSp delSp modSp add del mod">
        <pc:chgData name="Shaibal Saha" userId="b190d146-612a-4436-b916-d10121b0f341" providerId="ADAL" clId="{55C09FD3-CE10-483B-8F02-77C491FFC10B}" dt="2026-08-29T02:54:23.521" v="37107" actId="47"/>
        <pc:sldMkLst>
          <pc:docMk/>
          <pc:sldMk cId="1265375320" sldId="455"/>
        </pc:sldMkLst>
        <pc:spChg chg="add del mod">
          <ac:chgData name="Shaibal Saha" userId="b190d146-612a-4436-b916-d10121b0f341" providerId="ADAL" clId="{55C09FD3-CE10-483B-8F02-77C491FFC10B}" dt="2026-08-29T01:32:20.888" v="36223" actId="478"/>
          <ac:spMkLst>
            <pc:docMk/>
            <pc:sldMk cId="1265375320" sldId="455"/>
            <ac:spMk id="4" creationId="{9C97F79A-1FFC-510F-7F0F-D6E81AD22411}"/>
          </ac:spMkLst>
        </pc:spChg>
        <pc:spChg chg="del">
          <ac:chgData name="Shaibal Saha" userId="b190d146-612a-4436-b916-d10121b0f341" providerId="ADAL" clId="{55C09FD3-CE10-483B-8F02-77C491FFC10B}" dt="2026-08-29T01:29:49.862" v="36197" actId="478"/>
          <ac:spMkLst>
            <pc:docMk/>
            <pc:sldMk cId="1265375320" sldId="455"/>
            <ac:spMk id="5" creationId="{57645CD2-0C9E-7F48-EC8B-14AB012BFB9A}"/>
          </ac:spMkLst>
        </pc:spChg>
        <pc:spChg chg="mod">
          <ac:chgData name="Shaibal Saha" userId="b190d146-612a-4436-b916-d10121b0f341" providerId="ADAL" clId="{55C09FD3-CE10-483B-8F02-77C491FFC10B}" dt="2026-08-29T01:29:38.241" v="36194"/>
          <ac:spMkLst>
            <pc:docMk/>
            <pc:sldMk cId="1265375320" sldId="455"/>
            <ac:spMk id="6" creationId="{3E41FB3D-7175-2BFF-1583-0FACC6A8EC7B}"/>
          </ac:spMkLst>
        </pc:spChg>
        <pc:spChg chg="add mod">
          <ac:chgData name="Shaibal Saha" userId="b190d146-612a-4436-b916-d10121b0f341" providerId="ADAL" clId="{55C09FD3-CE10-483B-8F02-77C491FFC10B}" dt="2026-08-29T01:30:11.793" v="36202" actId="20578"/>
          <ac:spMkLst>
            <pc:docMk/>
            <pc:sldMk cId="1265375320" sldId="455"/>
            <ac:spMk id="7" creationId="{99320984-74CA-F99C-040F-171A15CB81E2}"/>
          </ac:spMkLst>
        </pc:spChg>
        <pc:spChg chg="add mod">
          <ac:chgData name="Shaibal Saha" userId="b190d146-612a-4436-b916-d10121b0f341" providerId="ADAL" clId="{55C09FD3-CE10-483B-8F02-77C491FFC10B}" dt="2026-08-29T01:30:03.840" v="36200" actId="2711"/>
          <ac:spMkLst>
            <pc:docMk/>
            <pc:sldMk cId="1265375320" sldId="455"/>
            <ac:spMk id="8" creationId="{BCC98F01-4E13-06D3-4873-614A49F6B719}"/>
          </ac:spMkLst>
        </pc:spChg>
        <pc:spChg chg="del">
          <ac:chgData name="Shaibal Saha" userId="b190d146-612a-4436-b916-d10121b0f341" providerId="ADAL" clId="{55C09FD3-CE10-483B-8F02-77C491FFC10B}" dt="2026-08-29T01:29:49.862" v="36197" actId="478"/>
          <ac:spMkLst>
            <pc:docMk/>
            <pc:sldMk cId="1265375320" sldId="455"/>
            <ac:spMk id="10" creationId="{B5D25BCB-6306-1124-D0C0-9053134244B9}"/>
          </ac:spMkLst>
        </pc:spChg>
        <pc:spChg chg="add mod">
          <ac:chgData name="Shaibal Saha" userId="b190d146-612a-4436-b916-d10121b0f341" providerId="ADAL" clId="{55C09FD3-CE10-483B-8F02-77C491FFC10B}" dt="2026-08-29T01:30:16.670" v="36203" actId="255"/>
          <ac:spMkLst>
            <pc:docMk/>
            <pc:sldMk cId="1265375320" sldId="455"/>
            <ac:spMk id="11" creationId="{26F05ABE-0CA0-E13A-4BA4-936F1C9F11C4}"/>
          </ac:spMkLst>
        </pc:spChg>
        <pc:spChg chg="del">
          <ac:chgData name="Shaibal Saha" userId="b190d146-612a-4436-b916-d10121b0f341" providerId="ADAL" clId="{55C09FD3-CE10-483B-8F02-77C491FFC10B}" dt="2026-08-29T01:29:49.862" v="36197" actId="478"/>
          <ac:spMkLst>
            <pc:docMk/>
            <pc:sldMk cId="1265375320" sldId="455"/>
            <ac:spMk id="12" creationId="{2AA8F17F-D341-3280-C1E7-97B7B0C330BB}"/>
          </ac:spMkLst>
        </pc:spChg>
        <pc:spChg chg="del">
          <ac:chgData name="Shaibal Saha" userId="b190d146-612a-4436-b916-d10121b0f341" providerId="ADAL" clId="{55C09FD3-CE10-483B-8F02-77C491FFC10B}" dt="2026-08-29T01:29:49.862" v="36197" actId="478"/>
          <ac:spMkLst>
            <pc:docMk/>
            <pc:sldMk cId="1265375320" sldId="455"/>
            <ac:spMk id="13" creationId="{BB9DEB38-642A-EFD7-78F5-D9AAA0947C52}"/>
          </ac:spMkLst>
        </pc:spChg>
        <pc:spChg chg="del">
          <ac:chgData name="Shaibal Saha" userId="b190d146-612a-4436-b916-d10121b0f341" providerId="ADAL" clId="{55C09FD3-CE10-483B-8F02-77C491FFC10B}" dt="2026-08-29T01:29:49.862" v="36197" actId="478"/>
          <ac:spMkLst>
            <pc:docMk/>
            <pc:sldMk cId="1265375320" sldId="455"/>
            <ac:spMk id="20" creationId="{256D256A-64B1-2C88-3CC8-45CDAC066C72}"/>
          </ac:spMkLst>
        </pc:spChg>
        <pc:spChg chg="del">
          <ac:chgData name="Shaibal Saha" userId="b190d146-612a-4436-b916-d10121b0f341" providerId="ADAL" clId="{55C09FD3-CE10-483B-8F02-77C491FFC10B}" dt="2026-08-29T01:29:49.862" v="36197" actId="478"/>
          <ac:spMkLst>
            <pc:docMk/>
            <pc:sldMk cId="1265375320" sldId="455"/>
            <ac:spMk id="21" creationId="{2BEE0529-9AB8-4C48-5C43-B7FE3ACEE5DE}"/>
          </ac:spMkLst>
        </pc:spChg>
        <pc:spChg chg="del mod">
          <ac:chgData name="Shaibal Saha" userId="b190d146-612a-4436-b916-d10121b0f341" providerId="ADAL" clId="{55C09FD3-CE10-483B-8F02-77C491FFC10B}" dt="2026-08-29T01:29:49.862" v="36197" actId="478"/>
          <ac:spMkLst>
            <pc:docMk/>
            <pc:sldMk cId="1265375320" sldId="455"/>
            <ac:spMk id="22" creationId="{B33CE96F-AD9A-15E2-8573-E045C3198CEC}"/>
          </ac:spMkLst>
        </pc:spChg>
        <pc:spChg chg="del">
          <ac:chgData name="Shaibal Saha" userId="b190d146-612a-4436-b916-d10121b0f341" providerId="ADAL" clId="{55C09FD3-CE10-483B-8F02-77C491FFC10B}" dt="2026-08-29T01:29:49.862" v="36197" actId="478"/>
          <ac:spMkLst>
            <pc:docMk/>
            <pc:sldMk cId="1265375320" sldId="455"/>
            <ac:spMk id="23" creationId="{F6110264-832D-3F88-C72A-F0C5DE081826}"/>
          </ac:spMkLst>
        </pc:spChg>
        <pc:spChg chg="add mod">
          <ac:chgData name="Shaibal Saha" userId="b190d146-612a-4436-b916-d10121b0f341" providerId="ADAL" clId="{55C09FD3-CE10-483B-8F02-77C491FFC10B}" dt="2026-08-29T01:30:25.336" v="36205" actId="12"/>
          <ac:spMkLst>
            <pc:docMk/>
            <pc:sldMk cId="1265375320" sldId="455"/>
            <ac:spMk id="25" creationId="{85450F92-69C3-FAA2-E74B-667C7BC8DAE3}"/>
          </ac:spMkLst>
        </pc:spChg>
        <pc:spChg chg="del">
          <ac:chgData name="Shaibal Saha" userId="b190d146-612a-4436-b916-d10121b0f341" providerId="ADAL" clId="{55C09FD3-CE10-483B-8F02-77C491FFC10B}" dt="2026-08-29T01:29:49.862" v="36197" actId="478"/>
          <ac:spMkLst>
            <pc:docMk/>
            <pc:sldMk cId="1265375320" sldId="455"/>
            <ac:spMk id="26" creationId="{CF422BB8-C58B-7BA7-EDF7-05EE0374737C}"/>
          </ac:spMkLst>
        </pc:spChg>
        <pc:spChg chg="del">
          <ac:chgData name="Shaibal Saha" userId="b190d146-612a-4436-b916-d10121b0f341" providerId="ADAL" clId="{55C09FD3-CE10-483B-8F02-77C491FFC10B}" dt="2026-08-29T01:29:49.862" v="36197" actId="478"/>
          <ac:spMkLst>
            <pc:docMk/>
            <pc:sldMk cId="1265375320" sldId="455"/>
            <ac:spMk id="27" creationId="{96A17770-5E38-2381-2D57-2E7EA10EE27B}"/>
          </ac:spMkLst>
        </pc:spChg>
        <pc:spChg chg="add mod">
          <ac:chgData name="Shaibal Saha" userId="b190d146-612a-4436-b916-d10121b0f341" providerId="ADAL" clId="{55C09FD3-CE10-483B-8F02-77C491FFC10B}" dt="2026-08-29T01:30:03.840" v="36200" actId="2711"/>
          <ac:spMkLst>
            <pc:docMk/>
            <pc:sldMk cId="1265375320" sldId="455"/>
            <ac:spMk id="28" creationId="{DC02E3AA-14CA-9558-56DF-36747CF49CE9}"/>
          </ac:spMkLst>
        </pc:spChg>
        <pc:spChg chg="add mod">
          <ac:chgData name="Shaibal Saha" userId="b190d146-612a-4436-b916-d10121b0f341" providerId="ADAL" clId="{55C09FD3-CE10-483B-8F02-77C491FFC10B}" dt="2026-08-29T01:30:33.447" v="36206" actId="255"/>
          <ac:spMkLst>
            <pc:docMk/>
            <pc:sldMk cId="1265375320" sldId="455"/>
            <ac:spMk id="31" creationId="{ADE38365-1979-879D-BFAE-657DA4BCDF9B}"/>
          </ac:spMkLst>
        </pc:spChg>
        <pc:spChg chg="add mod">
          <ac:chgData name="Shaibal Saha" userId="b190d146-612a-4436-b916-d10121b0f341" providerId="ADAL" clId="{55C09FD3-CE10-483B-8F02-77C491FFC10B}" dt="2026-08-29T01:30:03.840" v="36200" actId="2711"/>
          <ac:spMkLst>
            <pc:docMk/>
            <pc:sldMk cId="1265375320" sldId="455"/>
            <ac:spMk id="33" creationId="{C33CDED4-021F-7D2F-2411-AC911162E3D3}"/>
          </ac:spMkLst>
        </pc:spChg>
        <pc:spChg chg="add mod">
          <ac:chgData name="Shaibal Saha" userId="b190d146-612a-4436-b916-d10121b0f341" providerId="ADAL" clId="{55C09FD3-CE10-483B-8F02-77C491FFC10B}" dt="2026-08-29T01:30:33.447" v="36206" actId="255"/>
          <ac:spMkLst>
            <pc:docMk/>
            <pc:sldMk cId="1265375320" sldId="455"/>
            <ac:spMk id="35" creationId="{909838E3-E0D5-FB91-6F08-E71776373FDB}"/>
          </ac:spMkLst>
        </pc:spChg>
        <pc:spChg chg="add mod">
          <ac:chgData name="Shaibal Saha" userId="b190d146-612a-4436-b916-d10121b0f341" providerId="ADAL" clId="{55C09FD3-CE10-483B-8F02-77C491FFC10B}" dt="2026-08-29T01:30:03.840" v="36200" actId="2711"/>
          <ac:spMkLst>
            <pc:docMk/>
            <pc:sldMk cId="1265375320" sldId="455"/>
            <ac:spMk id="36" creationId="{6D967BFA-66E9-6780-EC07-31B839F456AC}"/>
          </ac:spMkLst>
        </pc:spChg>
        <pc:spChg chg="mod">
          <ac:chgData name="Shaibal Saha" userId="b190d146-612a-4436-b916-d10121b0f341" providerId="ADAL" clId="{55C09FD3-CE10-483B-8F02-77C491FFC10B}" dt="2026-08-29T01:30:03.840" v="36200" actId="2711"/>
          <ac:spMkLst>
            <pc:docMk/>
            <pc:sldMk cId="1265375320" sldId="455"/>
            <ac:spMk id="37" creationId="{121CBB47-0B51-3A8D-CDD1-07D80057A698}"/>
          </ac:spMkLst>
        </pc:spChg>
        <pc:spChg chg="mod">
          <ac:chgData name="Shaibal Saha" userId="b190d146-612a-4436-b916-d10121b0f341" providerId="ADAL" clId="{55C09FD3-CE10-483B-8F02-77C491FFC10B}" dt="2026-08-29T01:30:33.447" v="36206" actId="255"/>
          <ac:spMkLst>
            <pc:docMk/>
            <pc:sldMk cId="1265375320" sldId="455"/>
            <ac:spMk id="39" creationId="{F47BDEE6-4D3D-BD79-FED8-958A800427BC}"/>
          </ac:spMkLst>
        </pc:spChg>
        <pc:spChg chg="add mod">
          <ac:chgData name="Shaibal Saha" userId="b190d146-612a-4436-b916-d10121b0f341" providerId="ADAL" clId="{55C09FD3-CE10-483B-8F02-77C491FFC10B}" dt="2026-08-29T01:32:30.767" v="36225" actId="14100"/>
          <ac:spMkLst>
            <pc:docMk/>
            <pc:sldMk cId="1265375320" sldId="455"/>
            <ac:spMk id="43" creationId="{5A3394F7-8D1F-852A-C96D-D1B679C1F7EC}"/>
          </ac:spMkLst>
        </pc:spChg>
        <pc:spChg chg="mod">
          <ac:chgData name="Shaibal Saha" userId="b190d146-612a-4436-b916-d10121b0f341" providerId="ADAL" clId="{55C09FD3-CE10-483B-8F02-77C491FFC10B}" dt="2026-08-29T01:31:47.432" v="36216" actId="1076"/>
          <ac:spMkLst>
            <pc:docMk/>
            <pc:sldMk cId="1265375320" sldId="455"/>
            <ac:spMk id="47" creationId="{9A2978C1-C643-7B11-0726-C8B8A7175CC7}"/>
          </ac:spMkLst>
        </pc:spChg>
        <pc:spChg chg="mod">
          <ac:chgData name="Shaibal Saha" userId="b190d146-612a-4436-b916-d10121b0f341" providerId="ADAL" clId="{55C09FD3-CE10-483B-8F02-77C491FFC10B}" dt="2026-08-29T01:29:30.395" v="36193" actId="20577"/>
          <ac:spMkLst>
            <pc:docMk/>
            <pc:sldMk cId="1265375320" sldId="455"/>
            <ac:spMk id="178" creationId="{B340792F-4164-593A-F0C6-C6C887EBB0BE}"/>
          </ac:spMkLst>
        </pc:spChg>
        <pc:picChg chg="del">
          <ac:chgData name="Shaibal Saha" userId="b190d146-612a-4436-b916-d10121b0f341" providerId="ADAL" clId="{55C09FD3-CE10-483B-8F02-77C491FFC10B}" dt="2026-08-29T01:30:36.975" v="36207" actId="478"/>
          <ac:picMkLst>
            <pc:docMk/>
            <pc:sldMk cId="1265375320" sldId="455"/>
            <ac:picMk id="3" creationId="{553E6260-31D9-0191-9C66-FCC7119D23DC}"/>
          </ac:picMkLst>
        </pc:picChg>
        <pc:picChg chg="add mod">
          <ac:chgData name="Shaibal Saha" userId="b190d146-612a-4436-b916-d10121b0f341" providerId="ADAL" clId="{55C09FD3-CE10-483B-8F02-77C491FFC10B}" dt="2026-08-29T01:32:27.822" v="36224" actId="1076"/>
          <ac:picMkLst>
            <pc:docMk/>
            <pc:sldMk cId="1265375320" sldId="455"/>
            <ac:picMk id="41" creationId="{50E4DD4E-7E90-349E-0D22-3539F58F7D7D}"/>
          </ac:picMkLst>
        </pc:picChg>
      </pc:sldChg>
      <pc:sldChg chg="addSp delSp modSp add del mod">
        <pc:chgData name="Shaibal Saha" userId="b190d146-612a-4436-b916-d10121b0f341" providerId="ADAL" clId="{55C09FD3-CE10-483B-8F02-77C491FFC10B}" dt="2026-08-29T02:54:23.521" v="37107" actId="47"/>
        <pc:sldMkLst>
          <pc:docMk/>
          <pc:sldMk cId="2888118265" sldId="456"/>
        </pc:sldMkLst>
        <pc:spChg chg="mod">
          <ac:chgData name="Shaibal Saha" userId="b190d146-612a-4436-b916-d10121b0f341" providerId="ADAL" clId="{55C09FD3-CE10-483B-8F02-77C491FFC10B}" dt="2026-08-29T01:34:05.195" v="36255" actId="1076"/>
          <ac:spMkLst>
            <pc:docMk/>
            <pc:sldMk cId="2888118265" sldId="456"/>
            <ac:spMk id="4" creationId="{9F495850-B2AF-8144-287F-ED0E568BE8D4}"/>
          </ac:spMkLst>
        </pc:spChg>
        <pc:spChg chg="add mod">
          <ac:chgData name="Shaibal Saha" userId="b190d146-612a-4436-b916-d10121b0f341" providerId="ADAL" clId="{55C09FD3-CE10-483B-8F02-77C491FFC10B}" dt="2026-08-29T01:33:27.081" v="36244"/>
          <ac:spMkLst>
            <pc:docMk/>
            <pc:sldMk cId="2888118265" sldId="456"/>
            <ac:spMk id="5" creationId="{D017D602-DCD3-4E51-0D1A-9DCCA4CEC459}"/>
          </ac:spMkLst>
        </pc:spChg>
        <pc:spChg chg="mod">
          <ac:chgData name="Shaibal Saha" userId="b190d146-612a-4436-b916-d10121b0f341" providerId="ADAL" clId="{55C09FD3-CE10-483B-8F02-77C491FFC10B}" dt="2026-08-29T01:33:12.206" v="36242"/>
          <ac:spMkLst>
            <pc:docMk/>
            <pc:sldMk cId="2888118265" sldId="456"/>
            <ac:spMk id="6" creationId="{EC531CD2-EA1A-AEF0-4B85-AE0475620744}"/>
          </ac:spMkLst>
        </pc:spChg>
        <pc:spChg chg="del">
          <ac:chgData name="Shaibal Saha" userId="b190d146-612a-4436-b916-d10121b0f341" providerId="ADAL" clId="{55C09FD3-CE10-483B-8F02-77C491FFC10B}" dt="2026-08-29T01:33:17.216" v="36243" actId="478"/>
          <ac:spMkLst>
            <pc:docMk/>
            <pc:sldMk cId="2888118265" sldId="456"/>
            <ac:spMk id="7" creationId="{C9FA3FB2-BF85-A4D2-9534-9C25333C6B8B}"/>
          </ac:spMkLst>
        </pc:spChg>
        <pc:spChg chg="del">
          <ac:chgData name="Shaibal Saha" userId="b190d146-612a-4436-b916-d10121b0f341" providerId="ADAL" clId="{55C09FD3-CE10-483B-8F02-77C491FFC10B}" dt="2026-08-29T01:33:17.216" v="36243" actId="478"/>
          <ac:spMkLst>
            <pc:docMk/>
            <pc:sldMk cId="2888118265" sldId="456"/>
            <ac:spMk id="8" creationId="{FAAD69A5-9F09-95A3-BFBD-BFBADE0C9B28}"/>
          </ac:spMkLst>
        </pc:spChg>
        <pc:spChg chg="add mod">
          <ac:chgData name="Shaibal Saha" userId="b190d146-612a-4436-b916-d10121b0f341" providerId="ADAL" clId="{55C09FD3-CE10-483B-8F02-77C491FFC10B}" dt="2026-08-29T01:33:27.081" v="36244"/>
          <ac:spMkLst>
            <pc:docMk/>
            <pc:sldMk cId="2888118265" sldId="456"/>
            <ac:spMk id="10" creationId="{039EB320-28AA-648D-0733-0E9C43B3CDA2}"/>
          </ac:spMkLst>
        </pc:spChg>
        <pc:spChg chg="del">
          <ac:chgData name="Shaibal Saha" userId="b190d146-612a-4436-b916-d10121b0f341" providerId="ADAL" clId="{55C09FD3-CE10-483B-8F02-77C491FFC10B}" dt="2026-08-29T01:33:17.216" v="36243" actId="478"/>
          <ac:spMkLst>
            <pc:docMk/>
            <pc:sldMk cId="2888118265" sldId="456"/>
            <ac:spMk id="11" creationId="{A6077A68-E787-BABF-825F-7E1958F33F47}"/>
          </ac:spMkLst>
        </pc:spChg>
        <pc:spChg chg="add mod">
          <ac:chgData name="Shaibal Saha" userId="b190d146-612a-4436-b916-d10121b0f341" providerId="ADAL" clId="{55C09FD3-CE10-483B-8F02-77C491FFC10B}" dt="2026-08-29T01:34:41.642" v="36262" actId="255"/>
          <ac:spMkLst>
            <pc:docMk/>
            <pc:sldMk cId="2888118265" sldId="456"/>
            <ac:spMk id="13" creationId="{9A0CC75B-3923-8AF7-11D0-D3A7D7A77B46}"/>
          </ac:spMkLst>
        </pc:spChg>
        <pc:spChg chg="mod">
          <ac:chgData name="Shaibal Saha" userId="b190d146-612a-4436-b916-d10121b0f341" providerId="ADAL" clId="{55C09FD3-CE10-483B-8F02-77C491FFC10B}" dt="2026-08-29T01:34:52.785" v="36265" actId="255"/>
          <ac:spMkLst>
            <pc:docMk/>
            <pc:sldMk cId="2888118265" sldId="456"/>
            <ac:spMk id="14" creationId="{6BED9A35-F01E-9559-0623-703E5AEC1B89}"/>
          </ac:spMkLst>
        </pc:spChg>
        <pc:spChg chg="add mod">
          <ac:chgData name="Shaibal Saha" userId="b190d146-612a-4436-b916-d10121b0f341" providerId="ADAL" clId="{55C09FD3-CE10-483B-8F02-77C491FFC10B}" dt="2026-08-29T01:33:27.081" v="36244"/>
          <ac:spMkLst>
            <pc:docMk/>
            <pc:sldMk cId="2888118265" sldId="456"/>
            <ac:spMk id="15" creationId="{F12F8694-C5C3-6987-74C5-EA4FABE7C185}"/>
          </ac:spMkLst>
        </pc:spChg>
        <pc:spChg chg="add mod">
          <ac:chgData name="Shaibal Saha" userId="b190d146-612a-4436-b916-d10121b0f341" providerId="ADAL" clId="{55C09FD3-CE10-483B-8F02-77C491FFC10B}" dt="2026-08-29T01:34:41.642" v="36262" actId="255"/>
          <ac:spMkLst>
            <pc:docMk/>
            <pc:sldMk cId="2888118265" sldId="456"/>
            <ac:spMk id="18" creationId="{150FCDA6-756F-B498-F34D-DE0A492733E5}"/>
          </ac:spMkLst>
        </pc:spChg>
        <pc:spChg chg="mod">
          <ac:chgData name="Shaibal Saha" userId="b190d146-612a-4436-b916-d10121b0f341" providerId="ADAL" clId="{55C09FD3-CE10-483B-8F02-77C491FFC10B}" dt="2026-08-29T01:34:52.785" v="36265" actId="255"/>
          <ac:spMkLst>
            <pc:docMk/>
            <pc:sldMk cId="2888118265" sldId="456"/>
            <ac:spMk id="19" creationId="{9F16C733-933B-04B3-3F76-9769C8A16BB4}"/>
          </ac:spMkLst>
        </pc:spChg>
        <pc:spChg chg="add mod">
          <ac:chgData name="Shaibal Saha" userId="b190d146-612a-4436-b916-d10121b0f341" providerId="ADAL" clId="{55C09FD3-CE10-483B-8F02-77C491FFC10B}" dt="2026-08-29T01:33:27.081" v="36244"/>
          <ac:spMkLst>
            <pc:docMk/>
            <pc:sldMk cId="2888118265" sldId="456"/>
            <ac:spMk id="20" creationId="{AD51446F-0D27-FE50-898F-723541EE8CA6}"/>
          </ac:spMkLst>
        </pc:spChg>
        <pc:spChg chg="add mod">
          <ac:chgData name="Shaibal Saha" userId="b190d146-612a-4436-b916-d10121b0f341" providerId="ADAL" clId="{55C09FD3-CE10-483B-8F02-77C491FFC10B}" dt="2026-08-29T01:33:27.081" v="36244"/>
          <ac:spMkLst>
            <pc:docMk/>
            <pc:sldMk cId="2888118265" sldId="456"/>
            <ac:spMk id="21" creationId="{48546EAA-19D4-4F19-B0D5-22625FA60E51}"/>
          </ac:spMkLst>
        </pc:spChg>
        <pc:spChg chg="add mod">
          <ac:chgData name="Shaibal Saha" userId="b190d146-612a-4436-b916-d10121b0f341" providerId="ADAL" clId="{55C09FD3-CE10-483B-8F02-77C491FFC10B}" dt="2026-08-29T01:34:41.642" v="36262" actId="255"/>
          <ac:spMkLst>
            <pc:docMk/>
            <pc:sldMk cId="2888118265" sldId="456"/>
            <ac:spMk id="23" creationId="{25C71889-6C52-C6E5-A3B4-1BD4F9407D2E}"/>
          </ac:spMkLst>
        </pc:spChg>
        <pc:spChg chg="add mod">
          <ac:chgData name="Shaibal Saha" userId="b190d146-612a-4436-b916-d10121b0f341" providerId="ADAL" clId="{55C09FD3-CE10-483B-8F02-77C491FFC10B}" dt="2026-08-29T01:34:52.785" v="36265" actId="255"/>
          <ac:spMkLst>
            <pc:docMk/>
            <pc:sldMk cId="2888118265" sldId="456"/>
            <ac:spMk id="24" creationId="{D8DED860-2E42-33CE-43A2-9081B81461E1}"/>
          </ac:spMkLst>
        </pc:spChg>
        <pc:spChg chg="del">
          <ac:chgData name="Shaibal Saha" userId="b190d146-612a-4436-b916-d10121b0f341" providerId="ADAL" clId="{55C09FD3-CE10-483B-8F02-77C491FFC10B}" dt="2026-08-29T01:33:17.216" v="36243" actId="478"/>
          <ac:spMkLst>
            <pc:docMk/>
            <pc:sldMk cId="2888118265" sldId="456"/>
            <ac:spMk id="25" creationId="{715064D6-D164-8EEE-399B-F2D358354CC3}"/>
          </ac:spMkLst>
        </pc:spChg>
        <pc:spChg chg="add mod">
          <ac:chgData name="Shaibal Saha" userId="b190d146-612a-4436-b916-d10121b0f341" providerId="ADAL" clId="{55C09FD3-CE10-483B-8F02-77C491FFC10B}" dt="2026-08-29T01:33:27.081" v="36244"/>
          <ac:spMkLst>
            <pc:docMk/>
            <pc:sldMk cId="2888118265" sldId="456"/>
            <ac:spMk id="26" creationId="{62B92DA0-6109-D694-AA20-A352204738A2}"/>
          </ac:spMkLst>
        </pc:spChg>
        <pc:spChg chg="del">
          <ac:chgData name="Shaibal Saha" userId="b190d146-612a-4436-b916-d10121b0f341" providerId="ADAL" clId="{55C09FD3-CE10-483B-8F02-77C491FFC10B}" dt="2026-08-29T01:33:17.216" v="36243" actId="478"/>
          <ac:spMkLst>
            <pc:docMk/>
            <pc:sldMk cId="2888118265" sldId="456"/>
            <ac:spMk id="28" creationId="{C910FE0B-0C7C-4E72-82D6-D355C24C9B0B}"/>
          </ac:spMkLst>
        </pc:spChg>
        <pc:spChg chg="del">
          <ac:chgData name="Shaibal Saha" userId="b190d146-612a-4436-b916-d10121b0f341" providerId="ADAL" clId="{55C09FD3-CE10-483B-8F02-77C491FFC10B}" dt="2026-08-29T01:33:17.216" v="36243" actId="478"/>
          <ac:spMkLst>
            <pc:docMk/>
            <pc:sldMk cId="2888118265" sldId="456"/>
            <ac:spMk id="32" creationId="{AB4BD64F-36B4-9DEF-1A10-6A434FA42A15}"/>
          </ac:spMkLst>
        </pc:spChg>
        <pc:spChg chg="del">
          <ac:chgData name="Shaibal Saha" userId="b190d146-612a-4436-b916-d10121b0f341" providerId="ADAL" clId="{55C09FD3-CE10-483B-8F02-77C491FFC10B}" dt="2026-08-29T01:33:17.216" v="36243" actId="478"/>
          <ac:spMkLst>
            <pc:docMk/>
            <pc:sldMk cId="2888118265" sldId="456"/>
            <ac:spMk id="33" creationId="{D8C982D4-8AA2-4946-23F2-07A5F6CCDE81}"/>
          </ac:spMkLst>
        </pc:spChg>
        <pc:spChg chg="del">
          <ac:chgData name="Shaibal Saha" userId="b190d146-612a-4436-b916-d10121b0f341" providerId="ADAL" clId="{55C09FD3-CE10-483B-8F02-77C491FFC10B}" dt="2026-08-29T01:33:17.216" v="36243" actId="478"/>
          <ac:spMkLst>
            <pc:docMk/>
            <pc:sldMk cId="2888118265" sldId="456"/>
            <ac:spMk id="36" creationId="{D663E164-98DE-5688-E4A5-DAECC533094F}"/>
          </ac:spMkLst>
        </pc:spChg>
        <pc:spChg chg="del">
          <ac:chgData name="Shaibal Saha" userId="b190d146-612a-4436-b916-d10121b0f341" providerId="ADAL" clId="{55C09FD3-CE10-483B-8F02-77C491FFC10B}" dt="2026-08-29T01:33:17.216" v="36243" actId="478"/>
          <ac:spMkLst>
            <pc:docMk/>
            <pc:sldMk cId="2888118265" sldId="456"/>
            <ac:spMk id="37" creationId="{137C2D22-7CBE-61EC-56D6-4859A801FBC8}"/>
          </ac:spMkLst>
        </pc:spChg>
        <pc:spChg chg="mod">
          <ac:chgData name="Shaibal Saha" userId="b190d146-612a-4436-b916-d10121b0f341" providerId="ADAL" clId="{55C09FD3-CE10-483B-8F02-77C491FFC10B}" dt="2026-08-29T01:34:41.642" v="36262" actId="255"/>
          <ac:spMkLst>
            <pc:docMk/>
            <pc:sldMk cId="2888118265" sldId="456"/>
            <ac:spMk id="42" creationId="{D839AA36-2243-C111-911B-6294EFD7E875}"/>
          </ac:spMkLst>
        </pc:spChg>
        <pc:spChg chg="del">
          <ac:chgData name="Shaibal Saha" userId="b190d146-612a-4436-b916-d10121b0f341" providerId="ADAL" clId="{55C09FD3-CE10-483B-8F02-77C491FFC10B}" dt="2026-08-29T01:33:17.216" v="36243" actId="478"/>
          <ac:spMkLst>
            <pc:docMk/>
            <pc:sldMk cId="2888118265" sldId="456"/>
            <ac:spMk id="43" creationId="{C2FDC069-1000-6168-DA28-E3DD181F6B3D}"/>
          </ac:spMkLst>
        </pc:spChg>
        <pc:spChg chg="mod">
          <ac:chgData name="Shaibal Saha" userId="b190d146-612a-4436-b916-d10121b0f341" providerId="ADAL" clId="{55C09FD3-CE10-483B-8F02-77C491FFC10B}" dt="2026-08-29T01:34:52.785" v="36265" actId="255"/>
          <ac:spMkLst>
            <pc:docMk/>
            <pc:sldMk cId="2888118265" sldId="456"/>
            <ac:spMk id="44" creationId="{DA2BCE91-D9A5-BCAE-1F6E-1AE92146F1EE}"/>
          </ac:spMkLst>
        </pc:spChg>
        <pc:spChg chg="mod">
          <ac:chgData name="Shaibal Saha" userId="b190d146-612a-4436-b916-d10121b0f341" providerId="ADAL" clId="{55C09FD3-CE10-483B-8F02-77C491FFC10B}" dt="2026-08-29T01:35:27.019" v="36266"/>
          <ac:spMkLst>
            <pc:docMk/>
            <pc:sldMk cId="2888118265" sldId="456"/>
            <ac:spMk id="47" creationId="{D3CC237A-90EE-268A-A967-01BD1DECDABD}"/>
          </ac:spMkLst>
        </pc:spChg>
        <pc:spChg chg="add mod">
          <ac:chgData name="Shaibal Saha" userId="b190d146-612a-4436-b916-d10121b0f341" providerId="ADAL" clId="{55C09FD3-CE10-483B-8F02-77C491FFC10B}" dt="2026-08-29T01:34:28.007" v="36260"/>
          <ac:spMkLst>
            <pc:docMk/>
            <pc:sldMk cId="2888118265" sldId="456"/>
            <ac:spMk id="49" creationId="{88487E02-16BA-44D4-3C40-6BB9252124BC}"/>
          </ac:spMkLst>
        </pc:spChg>
        <pc:spChg chg="mod">
          <ac:chgData name="Shaibal Saha" userId="b190d146-612a-4436-b916-d10121b0f341" providerId="ADAL" clId="{55C09FD3-CE10-483B-8F02-77C491FFC10B}" dt="2026-08-29T01:33:01.166" v="36241" actId="20577"/>
          <ac:spMkLst>
            <pc:docMk/>
            <pc:sldMk cId="2888118265" sldId="456"/>
            <ac:spMk id="178" creationId="{64E405CA-905D-AF1C-C6D4-BEF8350E8187}"/>
          </ac:spMkLst>
        </pc:spChg>
        <pc:picChg chg="del">
          <ac:chgData name="Shaibal Saha" userId="b190d146-612a-4436-b916-d10121b0f341" providerId="ADAL" clId="{55C09FD3-CE10-483B-8F02-77C491FFC10B}" dt="2026-08-29T01:33:40.973" v="36245" actId="478"/>
          <ac:picMkLst>
            <pc:docMk/>
            <pc:sldMk cId="2888118265" sldId="456"/>
            <ac:picMk id="3" creationId="{A5487DBF-C60F-199A-B3F9-010EFD411687}"/>
          </ac:picMkLst>
        </pc:picChg>
        <pc:picChg chg="add mod">
          <ac:chgData name="Shaibal Saha" userId="b190d146-612a-4436-b916-d10121b0f341" providerId="ADAL" clId="{55C09FD3-CE10-483B-8F02-77C491FFC10B}" dt="2026-08-29T01:34:02.521" v="36254" actId="1076"/>
          <ac:picMkLst>
            <pc:docMk/>
            <pc:sldMk cId="2888118265" sldId="456"/>
            <ac:picMk id="46" creationId="{9B65D2B6-617E-21C2-1AC7-4A1753BF780D}"/>
          </ac:picMkLst>
        </pc:picChg>
      </pc:sldChg>
      <pc:sldChg chg="addSp delSp modSp add del mod">
        <pc:chgData name="Shaibal Saha" userId="b190d146-612a-4436-b916-d10121b0f341" providerId="ADAL" clId="{55C09FD3-CE10-483B-8F02-77C491FFC10B}" dt="2026-08-29T06:26:08.137" v="38380" actId="47"/>
        <pc:sldMkLst>
          <pc:docMk/>
          <pc:sldMk cId="2565573622" sldId="457"/>
        </pc:sldMkLst>
        <pc:spChg chg="add del mod">
          <ac:chgData name="Shaibal Saha" userId="b190d146-612a-4436-b916-d10121b0f341" providerId="ADAL" clId="{55C09FD3-CE10-483B-8F02-77C491FFC10B}" dt="2026-08-29T03:19:47.196" v="37239" actId="478"/>
          <ac:spMkLst>
            <pc:docMk/>
            <pc:sldMk cId="2565573622" sldId="457"/>
            <ac:spMk id="3" creationId="{4037D9D5-F22F-4323-6191-DCC5E25BBC4C}"/>
          </ac:spMkLst>
        </pc:spChg>
        <pc:spChg chg="add del mod">
          <ac:chgData name="Shaibal Saha" userId="b190d146-612a-4436-b916-d10121b0f341" providerId="ADAL" clId="{55C09FD3-CE10-483B-8F02-77C491FFC10B}" dt="2026-08-29T03:19:49.285" v="37240" actId="478"/>
          <ac:spMkLst>
            <pc:docMk/>
            <pc:sldMk cId="2565573622" sldId="457"/>
            <ac:spMk id="4" creationId="{4E775B4E-9A32-7BE0-136D-1993F80A1E00}"/>
          </ac:spMkLst>
        </pc:spChg>
        <pc:spChg chg="del">
          <ac:chgData name="Shaibal Saha" userId="b190d146-612a-4436-b916-d10121b0f341" providerId="ADAL" clId="{55C09FD3-CE10-483B-8F02-77C491FFC10B}" dt="2026-08-29T02:14:16.703" v="36593" actId="478"/>
          <ac:spMkLst>
            <pc:docMk/>
            <pc:sldMk cId="2565573622" sldId="457"/>
            <ac:spMk id="5" creationId="{D68AEE19-C2E6-5AC3-7EFB-49152297927A}"/>
          </ac:spMkLst>
        </pc:spChg>
        <pc:spChg chg="del">
          <ac:chgData name="Shaibal Saha" userId="b190d146-612a-4436-b916-d10121b0f341" providerId="ADAL" clId="{55C09FD3-CE10-483B-8F02-77C491FFC10B}" dt="2026-08-29T02:14:16.703" v="36593" actId="478"/>
          <ac:spMkLst>
            <pc:docMk/>
            <pc:sldMk cId="2565573622" sldId="457"/>
            <ac:spMk id="6" creationId="{EC8DDCCC-21DD-BBFC-89EC-50CF6CD2CE9A}"/>
          </ac:spMkLst>
        </pc:spChg>
        <pc:spChg chg="del">
          <ac:chgData name="Shaibal Saha" userId="b190d146-612a-4436-b916-d10121b0f341" providerId="ADAL" clId="{55C09FD3-CE10-483B-8F02-77C491FFC10B}" dt="2026-08-29T02:14:16.703" v="36593" actId="478"/>
          <ac:spMkLst>
            <pc:docMk/>
            <pc:sldMk cId="2565573622" sldId="457"/>
            <ac:spMk id="8" creationId="{82B485AB-0370-21DD-1E85-86EF223E9FA5}"/>
          </ac:spMkLst>
        </pc:spChg>
        <pc:spChg chg="del">
          <ac:chgData name="Shaibal Saha" userId="b190d146-612a-4436-b916-d10121b0f341" providerId="ADAL" clId="{55C09FD3-CE10-483B-8F02-77C491FFC10B}" dt="2026-08-29T02:14:16.703" v="36593" actId="478"/>
          <ac:spMkLst>
            <pc:docMk/>
            <pc:sldMk cId="2565573622" sldId="457"/>
            <ac:spMk id="10" creationId="{7E4D31EC-E4C0-79E9-A53C-BB13CB50B6BB}"/>
          </ac:spMkLst>
        </pc:spChg>
        <pc:spChg chg="del">
          <ac:chgData name="Shaibal Saha" userId="b190d146-612a-4436-b916-d10121b0f341" providerId="ADAL" clId="{55C09FD3-CE10-483B-8F02-77C491FFC10B}" dt="2026-08-29T02:14:16.703" v="36593" actId="478"/>
          <ac:spMkLst>
            <pc:docMk/>
            <pc:sldMk cId="2565573622" sldId="457"/>
            <ac:spMk id="12" creationId="{60CD4D5F-54C7-23AA-34AC-998C31EB857A}"/>
          </ac:spMkLst>
        </pc:spChg>
        <pc:spChg chg="del">
          <ac:chgData name="Shaibal Saha" userId="b190d146-612a-4436-b916-d10121b0f341" providerId="ADAL" clId="{55C09FD3-CE10-483B-8F02-77C491FFC10B}" dt="2026-08-29T02:14:16.703" v="36593" actId="478"/>
          <ac:spMkLst>
            <pc:docMk/>
            <pc:sldMk cId="2565573622" sldId="457"/>
            <ac:spMk id="13" creationId="{AEC42095-0B8B-065E-9EAA-9262183D8A2B}"/>
          </ac:spMkLst>
        </pc:spChg>
        <pc:spChg chg="mod">
          <ac:chgData name="Shaibal Saha" userId="b190d146-612a-4436-b916-d10121b0f341" providerId="ADAL" clId="{55C09FD3-CE10-483B-8F02-77C491FFC10B}" dt="2026-08-29T03:19:41.376" v="37238"/>
          <ac:spMkLst>
            <pc:docMk/>
            <pc:sldMk cId="2565573622" sldId="457"/>
            <ac:spMk id="18" creationId="{6F5917C1-2293-61EF-020B-AB275F28BA3E}"/>
          </ac:spMkLst>
        </pc:spChg>
        <pc:spChg chg="del">
          <ac:chgData name="Shaibal Saha" userId="b190d146-612a-4436-b916-d10121b0f341" providerId="ADAL" clId="{55C09FD3-CE10-483B-8F02-77C491FFC10B}" dt="2026-08-29T02:14:16.703" v="36593" actId="478"/>
          <ac:spMkLst>
            <pc:docMk/>
            <pc:sldMk cId="2565573622" sldId="457"/>
            <ac:spMk id="19" creationId="{551AFF4B-5CA5-A21C-D299-AA3E16A3F6DB}"/>
          </ac:spMkLst>
        </pc:spChg>
        <pc:spChg chg="del">
          <ac:chgData name="Shaibal Saha" userId="b190d146-612a-4436-b916-d10121b0f341" providerId="ADAL" clId="{55C09FD3-CE10-483B-8F02-77C491FFC10B}" dt="2026-08-29T02:14:16.703" v="36593" actId="478"/>
          <ac:spMkLst>
            <pc:docMk/>
            <pc:sldMk cId="2565573622" sldId="457"/>
            <ac:spMk id="20" creationId="{AA03D31F-5FD2-F424-311E-E749730CE05B}"/>
          </ac:spMkLst>
        </pc:spChg>
        <pc:spChg chg="del">
          <ac:chgData name="Shaibal Saha" userId="b190d146-612a-4436-b916-d10121b0f341" providerId="ADAL" clId="{55C09FD3-CE10-483B-8F02-77C491FFC10B}" dt="2026-08-29T02:14:16.703" v="36593" actId="478"/>
          <ac:spMkLst>
            <pc:docMk/>
            <pc:sldMk cId="2565573622" sldId="457"/>
            <ac:spMk id="23" creationId="{7E9292D2-DE39-008F-1082-FF86F16CC0DB}"/>
          </ac:spMkLst>
        </pc:spChg>
        <pc:spChg chg="del">
          <ac:chgData name="Shaibal Saha" userId="b190d146-612a-4436-b916-d10121b0f341" providerId="ADAL" clId="{55C09FD3-CE10-483B-8F02-77C491FFC10B}" dt="2026-08-29T02:14:16.703" v="36593" actId="478"/>
          <ac:spMkLst>
            <pc:docMk/>
            <pc:sldMk cId="2565573622" sldId="457"/>
            <ac:spMk id="24" creationId="{43563598-4D71-FB1D-04E9-B0A76FBDEAB1}"/>
          </ac:spMkLst>
        </pc:spChg>
        <pc:spChg chg="del">
          <ac:chgData name="Shaibal Saha" userId="b190d146-612a-4436-b916-d10121b0f341" providerId="ADAL" clId="{55C09FD3-CE10-483B-8F02-77C491FFC10B}" dt="2026-08-29T02:14:18.720" v="36594" actId="478"/>
          <ac:spMkLst>
            <pc:docMk/>
            <pc:sldMk cId="2565573622" sldId="457"/>
            <ac:spMk id="28" creationId="{55C83502-2A27-E4F1-F9FA-B0B83E3B88A2}"/>
          </ac:spMkLst>
        </pc:spChg>
        <pc:spChg chg="del">
          <ac:chgData name="Shaibal Saha" userId="b190d146-612a-4436-b916-d10121b0f341" providerId="ADAL" clId="{55C09FD3-CE10-483B-8F02-77C491FFC10B}" dt="2026-08-29T02:14:20.006" v="36595" actId="478"/>
          <ac:spMkLst>
            <pc:docMk/>
            <pc:sldMk cId="2565573622" sldId="457"/>
            <ac:spMk id="29" creationId="{157D1CA9-0026-9735-5B6F-5E2D741386E4}"/>
          </ac:spMkLst>
        </pc:spChg>
        <pc:spChg chg="del mod">
          <ac:chgData name="Shaibal Saha" userId="b190d146-612a-4436-b916-d10121b0f341" providerId="ADAL" clId="{55C09FD3-CE10-483B-8F02-77C491FFC10B}" dt="2026-08-29T03:19:49.285" v="37240" actId="478"/>
          <ac:spMkLst>
            <pc:docMk/>
            <pc:sldMk cId="2565573622" sldId="457"/>
            <ac:spMk id="30" creationId="{0A7303EC-D333-EB22-22D9-68D6AE894679}"/>
          </ac:spMkLst>
        </pc:spChg>
        <pc:spChg chg="add del mod">
          <ac:chgData name="Shaibal Saha" userId="b190d146-612a-4436-b916-d10121b0f341" providerId="ADAL" clId="{55C09FD3-CE10-483B-8F02-77C491FFC10B}" dt="2026-08-29T03:19:49.285" v="37240" actId="478"/>
          <ac:spMkLst>
            <pc:docMk/>
            <pc:sldMk cId="2565573622" sldId="457"/>
            <ac:spMk id="31" creationId="{0F381F2E-C20D-8BAA-2F82-98DE1362C5D3}"/>
          </ac:spMkLst>
        </pc:spChg>
        <pc:spChg chg="add del mod">
          <ac:chgData name="Shaibal Saha" userId="b190d146-612a-4436-b916-d10121b0f341" providerId="ADAL" clId="{55C09FD3-CE10-483B-8F02-77C491FFC10B}" dt="2026-08-29T03:19:49.285" v="37240" actId="478"/>
          <ac:spMkLst>
            <pc:docMk/>
            <pc:sldMk cId="2565573622" sldId="457"/>
            <ac:spMk id="32" creationId="{760483B4-5126-266B-45DD-AA4F5D35096E}"/>
          </ac:spMkLst>
        </pc:spChg>
        <pc:spChg chg="add del mod">
          <ac:chgData name="Shaibal Saha" userId="b190d146-612a-4436-b916-d10121b0f341" providerId="ADAL" clId="{55C09FD3-CE10-483B-8F02-77C491FFC10B}" dt="2026-08-29T03:19:49.285" v="37240" actId="478"/>
          <ac:spMkLst>
            <pc:docMk/>
            <pc:sldMk cId="2565573622" sldId="457"/>
            <ac:spMk id="33" creationId="{FAEACD16-B319-8421-5C7A-C174083549AB}"/>
          </ac:spMkLst>
        </pc:spChg>
        <pc:spChg chg="add del mod">
          <ac:chgData name="Shaibal Saha" userId="b190d146-612a-4436-b916-d10121b0f341" providerId="ADAL" clId="{55C09FD3-CE10-483B-8F02-77C491FFC10B}" dt="2026-08-29T03:19:49.285" v="37240" actId="478"/>
          <ac:spMkLst>
            <pc:docMk/>
            <pc:sldMk cId="2565573622" sldId="457"/>
            <ac:spMk id="34" creationId="{E239F89E-0FEB-BC33-9CC7-6205BBA1F46D}"/>
          </ac:spMkLst>
        </pc:spChg>
        <pc:spChg chg="add del mod">
          <ac:chgData name="Shaibal Saha" userId="b190d146-612a-4436-b916-d10121b0f341" providerId="ADAL" clId="{55C09FD3-CE10-483B-8F02-77C491FFC10B}" dt="2026-08-29T03:19:49.285" v="37240" actId="478"/>
          <ac:spMkLst>
            <pc:docMk/>
            <pc:sldMk cId="2565573622" sldId="457"/>
            <ac:spMk id="36" creationId="{0616EA53-5579-CC12-1229-4E9FB43888C2}"/>
          </ac:spMkLst>
        </pc:spChg>
        <pc:spChg chg="mod">
          <ac:chgData name="Shaibal Saha" userId="b190d146-612a-4436-b916-d10121b0f341" providerId="ADAL" clId="{55C09FD3-CE10-483B-8F02-77C491FFC10B}" dt="2026-08-29T02:14:59.871" v="36600" actId="255"/>
          <ac:spMkLst>
            <pc:docMk/>
            <pc:sldMk cId="2565573622" sldId="457"/>
            <ac:spMk id="37" creationId="{568EBF47-9224-8100-FBF1-D86D7DA34158}"/>
          </ac:spMkLst>
        </pc:spChg>
        <pc:spChg chg="add del mod">
          <ac:chgData name="Shaibal Saha" userId="b190d146-612a-4436-b916-d10121b0f341" providerId="ADAL" clId="{55C09FD3-CE10-483B-8F02-77C491FFC10B}" dt="2026-08-29T03:19:49.285" v="37240" actId="478"/>
          <ac:spMkLst>
            <pc:docMk/>
            <pc:sldMk cId="2565573622" sldId="457"/>
            <ac:spMk id="38" creationId="{5A436550-74F6-9225-5CAF-B44D6C7C9258}"/>
          </ac:spMkLst>
        </pc:spChg>
        <pc:spChg chg="add del mod">
          <ac:chgData name="Shaibal Saha" userId="b190d146-612a-4436-b916-d10121b0f341" providerId="ADAL" clId="{55C09FD3-CE10-483B-8F02-77C491FFC10B}" dt="2026-08-29T03:19:49.285" v="37240" actId="478"/>
          <ac:spMkLst>
            <pc:docMk/>
            <pc:sldMk cId="2565573622" sldId="457"/>
            <ac:spMk id="39" creationId="{A00094D9-FC32-3C6E-F710-DF3089D08170}"/>
          </ac:spMkLst>
        </pc:spChg>
        <pc:spChg chg="add del mod">
          <ac:chgData name="Shaibal Saha" userId="b190d146-612a-4436-b916-d10121b0f341" providerId="ADAL" clId="{55C09FD3-CE10-483B-8F02-77C491FFC10B}" dt="2026-08-29T03:19:49.285" v="37240" actId="478"/>
          <ac:spMkLst>
            <pc:docMk/>
            <pc:sldMk cId="2565573622" sldId="457"/>
            <ac:spMk id="42" creationId="{1A9102FD-F294-01A7-171E-55BD6496148F}"/>
          </ac:spMkLst>
        </pc:spChg>
        <pc:spChg chg="add mod">
          <ac:chgData name="Shaibal Saha" userId="b190d146-612a-4436-b916-d10121b0f341" providerId="ADAL" clId="{55C09FD3-CE10-483B-8F02-77C491FFC10B}" dt="2026-08-29T03:27:07.652" v="37277" actId="20577"/>
          <ac:spMkLst>
            <pc:docMk/>
            <pc:sldMk cId="2565573622" sldId="457"/>
            <ac:spMk id="46" creationId="{69B3FFE3-F92D-A173-8C4E-DEFDDC389A9E}"/>
          </ac:spMkLst>
        </pc:spChg>
        <pc:spChg chg="add mod">
          <ac:chgData name="Shaibal Saha" userId="b190d146-612a-4436-b916-d10121b0f341" providerId="ADAL" clId="{55C09FD3-CE10-483B-8F02-77C491FFC10B}" dt="2026-08-29T03:25:34.235" v="37257" actId="1076"/>
          <ac:spMkLst>
            <pc:docMk/>
            <pc:sldMk cId="2565573622" sldId="457"/>
            <ac:spMk id="48" creationId="{9592F166-3006-317D-3844-6F407E2D8F4C}"/>
          </ac:spMkLst>
        </pc:spChg>
        <pc:spChg chg="add mod">
          <ac:chgData name="Shaibal Saha" userId="b190d146-612a-4436-b916-d10121b0f341" providerId="ADAL" clId="{55C09FD3-CE10-483B-8F02-77C491FFC10B}" dt="2026-08-29T03:25:54.285" v="37262" actId="12"/>
          <ac:spMkLst>
            <pc:docMk/>
            <pc:sldMk cId="2565573622" sldId="457"/>
            <ac:spMk id="49" creationId="{36A1A0A0-F368-BDB2-4C04-7D1CAB30D087}"/>
          </ac:spMkLst>
        </pc:spChg>
        <pc:spChg chg="add mod">
          <ac:chgData name="Shaibal Saha" userId="b190d146-612a-4436-b916-d10121b0f341" providerId="ADAL" clId="{55C09FD3-CE10-483B-8F02-77C491FFC10B}" dt="2026-08-29T03:26:27.077" v="37267" actId="1582"/>
          <ac:spMkLst>
            <pc:docMk/>
            <pc:sldMk cId="2565573622" sldId="457"/>
            <ac:spMk id="50" creationId="{D19AF336-CF8E-D25E-B85B-15C5FA69E268}"/>
          </ac:spMkLst>
        </pc:spChg>
        <pc:spChg chg="mod">
          <ac:chgData name="Shaibal Saha" userId="b190d146-612a-4436-b916-d10121b0f341" providerId="ADAL" clId="{55C09FD3-CE10-483B-8F02-77C491FFC10B}" dt="2026-08-29T03:25:59.694" v="37263" actId="255"/>
          <ac:spMkLst>
            <pc:docMk/>
            <pc:sldMk cId="2565573622" sldId="457"/>
            <ac:spMk id="53" creationId="{C3C69DEE-DCF4-6E4D-D6DF-BE111D4915B6}"/>
          </ac:spMkLst>
        </pc:spChg>
        <pc:spChg chg="add mod">
          <ac:chgData name="Shaibal Saha" userId="b190d146-612a-4436-b916-d10121b0f341" providerId="ADAL" clId="{55C09FD3-CE10-483B-8F02-77C491FFC10B}" dt="2026-08-29T03:26:27.077" v="37267" actId="1582"/>
          <ac:spMkLst>
            <pc:docMk/>
            <pc:sldMk cId="2565573622" sldId="457"/>
            <ac:spMk id="54" creationId="{B088FB3D-EE6A-A8E2-E60A-014F20B3BC86}"/>
          </ac:spMkLst>
        </pc:spChg>
        <pc:spChg chg="add mod">
          <ac:chgData name="Shaibal Saha" userId="b190d146-612a-4436-b916-d10121b0f341" providerId="ADAL" clId="{55C09FD3-CE10-483B-8F02-77C491FFC10B}" dt="2026-08-29T03:25:46.982" v="37261" actId="2711"/>
          <ac:spMkLst>
            <pc:docMk/>
            <pc:sldMk cId="2565573622" sldId="457"/>
            <ac:spMk id="55" creationId="{75805FF6-7098-DF1E-C3F9-D2163F7A8169}"/>
          </ac:spMkLst>
        </pc:spChg>
        <pc:spChg chg="add mod">
          <ac:chgData name="Shaibal Saha" userId="b190d146-612a-4436-b916-d10121b0f341" providerId="ADAL" clId="{55C09FD3-CE10-483B-8F02-77C491FFC10B}" dt="2026-08-29T03:26:06.294" v="37264" actId="255"/>
          <ac:spMkLst>
            <pc:docMk/>
            <pc:sldMk cId="2565573622" sldId="457"/>
            <ac:spMk id="57" creationId="{0CD57E91-16DD-2D21-9EEF-8F9A9676AF2F}"/>
          </ac:spMkLst>
        </pc:spChg>
        <pc:spChg chg="add mod">
          <ac:chgData name="Shaibal Saha" userId="b190d146-612a-4436-b916-d10121b0f341" providerId="ADAL" clId="{55C09FD3-CE10-483B-8F02-77C491FFC10B}" dt="2026-08-29T03:26:27.077" v="37267" actId="1582"/>
          <ac:spMkLst>
            <pc:docMk/>
            <pc:sldMk cId="2565573622" sldId="457"/>
            <ac:spMk id="58" creationId="{FE9547F2-5000-084F-C3E7-C563F10CDAAC}"/>
          </ac:spMkLst>
        </pc:spChg>
        <pc:spChg chg="add mod">
          <ac:chgData name="Shaibal Saha" userId="b190d146-612a-4436-b916-d10121b0f341" providerId="ADAL" clId="{55C09FD3-CE10-483B-8F02-77C491FFC10B}" dt="2026-08-29T03:26:06.294" v="37264" actId="255"/>
          <ac:spMkLst>
            <pc:docMk/>
            <pc:sldMk cId="2565573622" sldId="457"/>
            <ac:spMk id="61" creationId="{0064DD7B-7521-40FA-44A7-DA778B55DD79}"/>
          </ac:spMkLst>
        </pc:spChg>
        <pc:spChg chg="add mod">
          <ac:chgData name="Shaibal Saha" userId="b190d146-612a-4436-b916-d10121b0f341" providerId="ADAL" clId="{55C09FD3-CE10-483B-8F02-77C491FFC10B}" dt="2026-08-29T03:26:27.077" v="37267" actId="1582"/>
          <ac:spMkLst>
            <pc:docMk/>
            <pc:sldMk cId="2565573622" sldId="457"/>
            <ac:spMk id="62" creationId="{DC2CDA52-07AB-C1D7-8527-A957D3898B8B}"/>
          </ac:spMkLst>
        </pc:spChg>
        <pc:spChg chg="add mod">
          <ac:chgData name="Shaibal Saha" userId="b190d146-612a-4436-b916-d10121b0f341" providerId="ADAL" clId="{55C09FD3-CE10-483B-8F02-77C491FFC10B}" dt="2026-08-29T03:25:46.982" v="37261" actId="2711"/>
          <ac:spMkLst>
            <pc:docMk/>
            <pc:sldMk cId="2565573622" sldId="457"/>
            <ac:spMk id="63" creationId="{FEF69C98-842B-7DD9-FAE0-0FFB0147FD36}"/>
          </ac:spMkLst>
        </pc:spChg>
        <pc:spChg chg="add mod">
          <ac:chgData name="Shaibal Saha" userId="b190d146-612a-4436-b916-d10121b0f341" providerId="ADAL" clId="{55C09FD3-CE10-483B-8F02-77C491FFC10B}" dt="2026-08-29T03:26:06.294" v="37264" actId="255"/>
          <ac:spMkLst>
            <pc:docMk/>
            <pc:sldMk cId="2565573622" sldId="457"/>
            <ac:spMk id="129" creationId="{E3697AAB-10F3-86E4-EE6B-7C6B5D85F434}"/>
          </ac:spMkLst>
        </pc:spChg>
        <pc:spChg chg="mod">
          <ac:chgData name="Shaibal Saha" userId="b190d146-612a-4436-b916-d10121b0f341" providerId="ADAL" clId="{55C09FD3-CE10-483B-8F02-77C491FFC10B}" dt="2026-08-29T03:19:19.313" v="37235" actId="20577"/>
          <ac:spMkLst>
            <pc:docMk/>
            <pc:sldMk cId="2565573622" sldId="457"/>
            <ac:spMk id="178" creationId="{78FE4508-437F-0C75-D1D3-A3558888380E}"/>
          </ac:spMkLst>
        </pc:spChg>
        <pc:picChg chg="del">
          <ac:chgData name="Shaibal Saha" userId="b190d146-612a-4436-b916-d10121b0f341" providerId="ADAL" clId="{55C09FD3-CE10-483B-8F02-77C491FFC10B}" dt="2026-08-29T02:14:13.624" v="36592" actId="478"/>
          <ac:picMkLst>
            <pc:docMk/>
            <pc:sldMk cId="2565573622" sldId="457"/>
            <ac:picMk id="26" creationId="{C71CFC4A-4B23-3E3F-B8A0-A134529CB897}"/>
          </ac:picMkLst>
        </pc:picChg>
        <pc:picChg chg="add mod modCrop">
          <ac:chgData name="Shaibal Saha" userId="b190d146-612a-4436-b916-d10121b0f341" providerId="ADAL" clId="{55C09FD3-CE10-483B-8F02-77C491FFC10B}" dt="2026-08-29T03:26:49.923" v="37268" actId="1076"/>
          <ac:picMkLst>
            <pc:docMk/>
            <pc:sldMk cId="2565573622" sldId="457"/>
            <ac:picMk id="44" creationId="{7131E254-17CF-8E02-46DC-955C03BB93D5}"/>
          </ac:picMkLst>
        </pc:picChg>
      </pc:sldChg>
      <pc:sldChg chg="addSp delSp modSp add del mod">
        <pc:chgData name="Shaibal Saha" userId="b190d146-612a-4436-b916-d10121b0f341" providerId="ADAL" clId="{55C09FD3-CE10-483B-8F02-77C491FFC10B}" dt="2026-08-29T06:26:08.137" v="38380" actId="47"/>
        <pc:sldMkLst>
          <pc:docMk/>
          <pc:sldMk cId="459698833" sldId="458"/>
        </pc:sldMkLst>
        <pc:spChg chg="del">
          <ac:chgData name="Shaibal Saha" userId="b190d146-612a-4436-b916-d10121b0f341" providerId="ADAL" clId="{55C09FD3-CE10-483B-8F02-77C491FFC10B}" dt="2026-08-29T02:17:08.813" v="36650" actId="478"/>
          <ac:spMkLst>
            <pc:docMk/>
            <pc:sldMk cId="459698833" sldId="458"/>
            <ac:spMk id="3" creationId="{54D55A9C-C092-8505-A099-481E4E22C2BF}"/>
          </ac:spMkLst>
        </pc:spChg>
        <pc:spChg chg="del">
          <ac:chgData name="Shaibal Saha" userId="b190d146-612a-4436-b916-d10121b0f341" providerId="ADAL" clId="{55C09FD3-CE10-483B-8F02-77C491FFC10B}" dt="2026-08-29T02:17:11.185" v="36651" actId="478"/>
          <ac:spMkLst>
            <pc:docMk/>
            <pc:sldMk cId="459698833" sldId="458"/>
            <ac:spMk id="4" creationId="{DE40503D-396B-2180-6503-4C18240FB450}"/>
          </ac:spMkLst>
        </pc:spChg>
        <pc:spChg chg="add mod">
          <ac:chgData name="Shaibal Saha" userId="b190d146-612a-4436-b916-d10121b0f341" providerId="ADAL" clId="{55C09FD3-CE10-483B-8F02-77C491FFC10B}" dt="2026-08-29T02:17:21.605" v="36654" actId="2711"/>
          <ac:spMkLst>
            <pc:docMk/>
            <pc:sldMk cId="459698833" sldId="458"/>
            <ac:spMk id="6" creationId="{8E06863A-1C5C-AE03-ADAE-98770DCDD244}"/>
          </ac:spMkLst>
        </pc:spChg>
        <pc:spChg chg="add mod">
          <ac:chgData name="Shaibal Saha" userId="b190d146-612a-4436-b916-d10121b0f341" providerId="ADAL" clId="{55C09FD3-CE10-483B-8F02-77C491FFC10B}" dt="2026-08-29T02:20:14.221" v="36726" actId="255"/>
          <ac:spMkLst>
            <pc:docMk/>
            <pc:sldMk cId="459698833" sldId="458"/>
            <ac:spMk id="8" creationId="{4A1D784E-A3AC-4F16-0D01-0959F4F6FA7D}"/>
          </ac:spMkLst>
        </pc:spChg>
        <pc:spChg chg="mod">
          <ac:chgData name="Shaibal Saha" userId="b190d146-612a-4436-b916-d10121b0f341" providerId="ADAL" clId="{55C09FD3-CE10-483B-8F02-77C491FFC10B}" dt="2026-08-29T02:20:08.137" v="36725" actId="14100"/>
          <ac:spMkLst>
            <pc:docMk/>
            <pc:sldMk cId="459698833" sldId="458"/>
            <ac:spMk id="9" creationId="{DE4684D9-160E-7EA7-0B5B-8CD8EF05D20D}"/>
          </ac:spMkLst>
        </pc:spChg>
        <pc:spChg chg="add mod">
          <ac:chgData name="Shaibal Saha" userId="b190d146-612a-4436-b916-d10121b0f341" providerId="ADAL" clId="{55C09FD3-CE10-483B-8F02-77C491FFC10B}" dt="2026-08-29T02:20:17.397" v="36727" actId="255"/>
          <ac:spMkLst>
            <pc:docMk/>
            <pc:sldMk cId="459698833" sldId="458"/>
            <ac:spMk id="12" creationId="{67C1FFEB-BEE3-2E0E-2A7B-8EC412899033}"/>
          </ac:spMkLst>
        </pc:spChg>
        <pc:spChg chg="add mod">
          <ac:chgData name="Shaibal Saha" userId="b190d146-612a-4436-b916-d10121b0f341" providerId="ADAL" clId="{55C09FD3-CE10-483B-8F02-77C491FFC10B}" dt="2026-08-29T02:20:46.354" v="36741" actId="33524"/>
          <ac:spMkLst>
            <pc:docMk/>
            <pc:sldMk cId="459698833" sldId="458"/>
            <ac:spMk id="13" creationId="{0014706B-415B-7417-BDB9-DAFEED0558B3}"/>
          </ac:spMkLst>
        </pc:spChg>
        <pc:spChg chg="add mod">
          <ac:chgData name="Shaibal Saha" userId="b190d146-612a-4436-b916-d10121b0f341" providerId="ADAL" clId="{55C09FD3-CE10-483B-8F02-77C491FFC10B}" dt="2026-08-29T02:19:59.651" v="36724" actId="1076"/>
          <ac:spMkLst>
            <pc:docMk/>
            <pc:sldMk cId="459698833" sldId="458"/>
            <ac:spMk id="14" creationId="{A7090CBF-3548-732E-6258-F5D103A278E6}"/>
          </ac:spMkLst>
        </pc:spChg>
        <pc:spChg chg="add mod">
          <ac:chgData name="Shaibal Saha" userId="b190d146-612a-4436-b916-d10121b0f341" providerId="ADAL" clId="{55C09FD3-CE10-483B-8F02-77C491FFC10B}" dt="2026-08-29T02:19:59.651" v="36724" actId="1076"/>
          <ac:spMkLst>
            <pc:docMk/>
            <pc:sldMk cId="459698833" sldId="458"/>
            <ac:spMk id="15" creationId="{52C5AF8A-FB8F-A391-39AA-4A71B63B2F28}"/>
          </ac:spMkLst>
        </pc:spChg>
        <pc:spChg chg="add mod">
          <ac:chgData name="Shaibal Saha" userId="b190d146-612a-4436-b916-d10121b0f341" providerId="ADAL" clId="{55C09FD3-CE10-483B-8F02-77C491FFC10B}" dt="2026-08-29T02:20:19.981" v="36728" actId="255"/>
          <ac:spMkLst>
            <pc:docMk/>
            <pc:sldMk cId="459698833" sldId="458"/>
            <ac:spMk id="17" creationId="{60455AB9-BC05-E502-70F8-99F6AF09903A}"/>
          </ac:spMkLst>
        </pc:spChg>
        <pc:spChg chg="mod">
          <ac:chgData name="Shaibal Saha" userId="b190d146-612a-4436-b916-d10121b0f341" providerId="ADAL" clId="{55C09FD3-CE10-483B-8F02-77C491FFC10B}" dt="2026-08-29T02:17:04.843" v="36649" actId="20577"/>
          <ac:spMkLst>
            <pc:docMk/>
            <pc:sldMk cId="459698833" sldId="458"/>
            <ac:spMk id="18" creationId="{869B2C45-0398-7853-ED8A-7AFF47D7A276}"/>
          </ac:spMkLst>
        </pc:spChg>
        <pc:spChg chg="mod">
          <ac:chgData name="Shaibal Saha" userId="b190d146-612a-4436-b916-d10121b0f341" providerId="ADAL" clId="{55C09FD3-CE10-483B-8F02-77C491FFC10B}" dt="2026-08-29T02:20:31.665" v="36735" actId="20577"/>
          <ac:spMkLst>
            <pc:docMk/>
            <pc:sldMk cId="459698833" sldId="458"/>
            <ac:spMk id="19" creationId="{D659821A-EC8F-DE79-631A-4486759AE799}"/>
          </ac:spMkLst>
        </pc:spChg>
        <pc:spChg chg="add del mod">
          <ac:chgData name="Shaibal Saha" userId="b190d146-612a-4436-b916-d10121b0f341" providerId="ADAL" clId="{55C09FD3-CE10-483B-8F02-77C491FFC10B}" dt="2026-08-29T02:19:12.096" v="36714" actId="478"/>
          <ac:spMkLst>
            <pc:docMk/>
            <pc:sldMk cId="459698833" sldId="458"/>
            <ac:spMk id="21" creationId="{8595FDC6-AB93-E987-820F-F8B741D356E5}"/>
          </ac:spMkLst>
        </pc:spChg>
        <pc:spChg chg="add mod">
          <ac:chgData name="Shaibal Saha" userId="b190d146-612a-4436-b916-d10121b0f341" providerId="ADAL" clId="{55C09FD3-CE10-483B-8F02-77C491FFC10B}" dt="2026-08-29T02:19:17.866" v="36715" actId="1076"/>
          <ac:spMkLst>
            <pc:docMk/>
            <pc:sldMk cId="459698833" sldId="458"/>
            <ac:spMk id="22" creationId="{963F8EA5-9C2F-63F6-E72B-8471EDE85B1A}"/>
          </ac:spMkLst>
        </pc:spChg>
        <pc:spChg chg="add mod">
          <ac:chgData name="Shaibal Saha" userId="b190d146-612a-4436-b916-d10121b0f341" providerId="ADAL" clId="{55C09FD3-CE10-483B-8F02-77C491FFC10B}" dt="2026-08-29T02:19:17.866" v="36715" actId="1076"/>
          <ac:spMkLst>
            <pc:docMk/>
            <pc:sldMk cId="459698833" sldId="458"/>
            <ac:spMk id="23" creationId="{ACC8C40E-C3D0-79FF-42CF-EBBA81B582F2}"/>
          </ac:spMkLst>
        </pc:spChg>
        <pc:spChg chg="del">
          <ac:chgData name="Shaibal Saha" userId="b190d146-612a-4436-b916-d10121b0f341" providerId="ADAL" clId="{55C09FD3-CE10-483B-8F02-77C491FFC10B}" dt="2026-08-29T02:17:11.185" v="36651" actId="478"/>
          <ac:spMkLst>
            <pc:docMk/>
            <pc:sldMk cId="459698833" sldId="458"/>
            <ac:spMk id="25" creationId="{7A02660E-6AFD-2500-E78F-63172D09209E}"/>
          </ac:spMkLst>
        </pc:spChg>
        <pc:spChg chg="add del mod">
          <ac:chgData name="Shaibal Saha" userId="b190d146-612a-4436-b916-d10121b0f341" providerId="ADAL" clId="{55C09FD3-CE10-483B-8F02-77C491FFC10B}" dt="2026-08-29T02:18:15.695" v="36698" actId="767"/>
          <ac:spMkLst>
            <pc:docMk/>
            <pc:sldMk cId="459698833" sldId="458"/>
            <ac:spMk id="28" creationId="{F37B3408-44BE-DC9B-CEB5-4174D7D8F9B5}"/>
          </ac:spMkLst>
        </pc:spChg>
        <pc:spChg chg="add del mod">
          <ac:chgData name="Shaibal Saha" userId="b190d146-612a-4436-b916-d10121b0f341" providerId="ADAL" clId="{55C09FD3-CE10-483B-8F02-77C491FFC10B}" dt="2026-08-29T02:18:14.987" v="36696" actId="767"/>
          <ac:spMkLst>
            <pc:docMk/>
            <pc:sldMk cId="459698833" sldId="458"/>
            <ac:spMk id="29" creationId="{CC14E8C1-226F-A54E-4DA8-7745DA6D8937}"/>
          </ac:spMkLst>
        </pc:spChg>
        <pc:spChg chg="del">
          <ac:chgData name="Shaibal Saha" userId="b190d146-612a-4436-b916-d10121b0f341" providerId="ADAL" clId="{55C09FD3-CE10-483B-8F02-77C491FFC10B}" dt="2026-08-29T02:17:11.185" v="36651" actId="478"/>
          <ac:spMkLst>
            <pc:docMk/>
            <pc:sldMk cId="459698833" sldId="458"/>
            <ac:spMk id="30" creationId="{DEA79C9D-3FB8-BD15-518B-9F8BFD53EAAA}"/>
          </ac:spMkLst>
        </pc:spChg>
        <pc:spChg chg="del">
          <ac:chgData name="Shaibal Saha" userId="b190d146-612a-4436-b916-d10121b0f341" providerId="ADAL" clId="{55C09FD3-CE10-483B-8F02-77C491FFC10B}" dt="2026-08-29T02:17:11.185" v="36651" actId="478"/>
          <ac:spMkLst>
            <pc:docMk/>
            <pc:sldMk cId="459698833" sldId="458"/>
            <ac:spMk id="31" creationId="{9810149B-CD39-A80A-B866-4F0C11805546}"/>
          </ac:spMkLst>
        </pc:spChg>
        <pc:spChg chg="del">
          <ac:chgData name="Shaibal Saha" userId="b190d146-612a-4436-b916-d10121b0f341" providerId="ADAL" clId="{55C09FD3-CE10-483B-8F02-77C491FFC10B}" dt="2026-08-29T02:17:11.185" v="36651" actId="478"/>
          <ac:spMkLst>
            <pc:docMk/>
            <pc:sldMk cId="459698833" sldId="458"/>
            <ac:spMk id="32" creationId="{E71C45FB-737E-95C5-1A4F-D55ED8BE2426}"/>
          </ac:spMkLst>
        </pc:spChg>
        <pc:spChg chg="del">
          <ac:chgData name="Shaibal Saha" userId="b190d146-612a-4436-b916-d10121b0f341" providerId="ADAL" clId="{55C09FD3-CE10-483B-8F02-77C491FFC10B}" dt="2026-08-29T02:17:11.185" v="36651" actId="478"/>
          <ac:spMkLst>
            <pc:docMk/>
            <pc:sldMk cId="459698833" sldId="458"/>
            <ac:spMk id="36" creationId="{B13DBCDE-0FC1-FCC5-0E74-20763D7207FB}"/>
          </ac:spMkLst>
        </pc:spChg>
        <pc:spChg chg="del">
          <ac:chgData name="Shaibal Saha" userId="b190d146-612a-4436-b916-d10121b0f341" providerId="ADAL" clId="{55C09FD3-CE10-483B-8F02-77C491FFC10B}" dt="2026-08-29T02:17:11.185" v="36651" actId="478"/>
          <ac:spMkLst>
            <pc:docMk/>
            <pc:sldMk cId="459698833" sldId="458"/>
            <ac:spMk id="37" creationId="{98BE5C8C-DC3B-3F4C-5D20-4454756B88DC}"/>
          </ac:spMkLst>
        </pc:spChg>
        <pc:spChg chg="del">
          <ac:chgData name="Shaibal Saha" userId="b190d146-612a-4436-b916-d10121b0f341" providerId="ADAL" clId="{55C09FD3-CE10-483B-8F02-77C491FFC10B}" dt="2026-08-29T02:17:11.185" v="36651" actId="478"/>
          <ac:spMkLst>
            <pc:docMk/>
            <pc:sldMk cId="459698833" sldId="458"/>
            <ac:spMk id="38" creationId="{B959573D-AA2C-14BA-E443-07891ECC9D5A}"/>
          </ac:spMkLst>
        </pc:spChg>
        <pc:spChg chg="del">
          <ac:chgData name="Shaibal Saha" userId="b190d146-612a-4436-b916-d10121b0f341" providerId="ADAL" clId="{55C09FD3-CE10-483B-8F02-77C491FFC10B}" dt="2026-08-29T02:17:11.185" v="36651" actId="478"/>
          <ac:spMkLst>
            <pc:docMk/>
            <pc:sldMk cId="459698833" sldId="458"/>
            <ac:spMk id="39" creationId="{1218CDFF-FE61-B228-A470-A86E6890389A}"/>
          </ac:spMkLst>
        </pc:spChg>
        <pc:spChg chg="del">
          <ac:chgData name="Shaibal Saha" userId="b190d146-612a-4436-b916-d10121b0f341" providerId="ADAL" clId="{55C09FD3-CE10-483B-8F02-77C491FFC10B}" dt="2026-08-29T02:17:11.185" v="36651" actId="478"/>
          <ac:spMkLst>
            <pc:docMk/>
            <pc:sldMk cId="459698833" sldId="458"/>
            <ac:spMk id="42" creationId="{F54C7C67-7E41-B062-17F4-CCA5DCE130B6}"/>
          </ac:spMkLst>
        </pc:spChg>
        <pc:spChg chg="add del mod">
          <ac:chgData name="Shaibal Saha" userId="b190d146-612a-4436-b916-d10121b0f341" providerId="ADAL" clId="{55C09FD3-CE10-483B-8F02-77C491FFC10B}" dt="2026-08-29T02:18:13.919" v="36694" actId="767"/>
          <ac:spMkLst>
            <pc:docMk/>
            <pc:sldMk cId="459698833" sldId="458"/>
            <ac:spMk id="43" creationId="{E5703BA8-F792-42E1-D3B8-25C0DA8BBC8A}"/>
          </ac:spMkLst>
        </pc:spChg>
        <pc:spChg chg="add del mod">
          <ac:chgData name="Shaibal Saha" userId="b190d146-612a-4436-b916-d10121b0f341" providerId="ADAL" clId="{55C09FD3-CE10-483B-8F02-77C491FFC10B}" dt="2026-08-29T02:18:13.177" v="36692" actId="767"/>
          <ac:spMkLst>
            <pc:docMk/>
            <pc:sldMk cId="459698833" sldId="458"/>
            <ac:spMk id="44" creationId="{678270EC-80E6-CD26-D160-7974A17CA7ED}"/>
          </ac:spMkLst>
        </pc:spChg>
        <pc:spChg chg="add del mod">
          <ac:chgData name="Shaibal Saha" userId="b190d146-612a-4436-b916-d10121b0f341" providerId="ADAL" clId="{55C09FD3-CE10-483B-8F02-77C491FFC10B}" dt="2026-08-29T02:18:12.361" v="36690" actId="767"/>
          <ac:spMkLst>
            <pc:docMk/>
            <pc:sldMk cId="459698833" sldId="458"/>
            <ac:spMk id="45" creationId="{7B553929-2E0F-8BCF-17B0-A479DD07C776}"/>
          </ac:spMkLst>
        </pc:spChg>
        <pc:spChg chg="add del mod">
          <ac:chgData name="Shaibal Saha" userId="b190d146-612a-4436-b916-d10121b0f341" providerId="ADAL" clId="{55C09FD3-CE10-483B-8F02-77C491FFC10B}" dt="2026-08-29T02:18:11.464" v="36688" actId="767"/>
          <ac:spMkLst>
            <pc:docMk/>
            <pc:sldMk cId="459698833" sldId="458"/>
            <ac:spMk id="46" creationId="{1D7522CC-7DD7-F783-C5CD-8AE8A229359A}"/>
          </ac:spMkLst>
        </pc:spChg>
        <pc:spChg chg="add del mod">
          <ac:chgData name="Shaibal Saha" userId="b190d146-612a-4436-b916-d10121b0f341" providerId="ADAL" clId="{55C09FD3-CE10-483B-8F02-77C491FFC10B}" dt="2026-08-29T02:18:10.480" v="36686" actId="767"/>
          <ac:spMkLst>
            <pc:docMk/>
            <pc:sldMk cId="459698833" sldId="458"/>
            <ac:spMk id="47" creationId="{2A8104AA-E8E2-0A35-00F9-0C38F5A0BC5A}"/>
          </ac:spMkLst>
        </pc:spChg>
        <pc:spChg chg="add mod">
          <ac:chgData name="Shaibal Saha" userId="b190d146-612a-4436-b916-d10121b0f341" providerId="ADAL" clId="{55C09FD3-CE10-483B-8F02-77C491FFC10B}" dt="2026-08-29T02:18:09.644" v="36684" actId="767"/>
          <ac:spMkLst>
            <pc:docMk/>
            <pc:sldMk cId="459698833" sldId="458"/>
            <ac:spMk id="48" creationId="{6EAC0982-4C41-1817-0D39-BE5214D4032E}"/>
          </ac:spMkLst>
        </pc:spChg>
        <pc:spChg chg="add mod">
          <ac:chgData name="Shaibal Saha" userId="b190d146-612a-4436-b916-d10121b0f341" providerId="ADAL" clId="{55C09FD3-CE10-483B-8F02-77C491FFC10B}" dt="2026-08-29T02:19:06.378" v="36713" actId="1076"/>
          <ac:spMkLst>
            <pc:docMk/>
            <pc:sldMk cId="459698833" sldId="458"/>
            <ac:spMk id="52" creationId="{19E2B7B1-F165-4A03-B1DA-4C72FF5D0B1D}"/>
          </ac:spMkLst>
        </pc:spChg>
        <pc:spChg chg="add mod">
          <ac:chgData name="Shaibal Saha" userId="b190d146-612a-4436-b916-d10121b0f341" providerId="ADAL" clId="{55C09FD3-CE10-483B-8F02-77C491FFC10B}" dt="2026-08-29T02:21:40.999" v="36752" actId="1076"/>
          <ac:spMkLst>
            <pc:docMk/>
            <pc:sldMk cId="459698833" sldId="458"/>
            <ac:spMk id="53" creationId="{3C29D01D-7B7C-8B83-B908-EEDAD4306CFB}"/>
          </ac:spMkLst>
        </pc:spChg>
        <pc:spChg chg="mod">
          <ac:chgData name="Shaibal Saha" userId="b190d146-612a-4436-b916-d10121b0f341" providerId="ADAL" clId="{55C09FD3-CE10-483B-8F02-77C491FFC10B}" dt="2026-08-29T02:16:52.073" v="36645" actId="20577"/>
          <ac:spMkLst>
            <pc:docMk/>
            <pc:sldMk cId="459698833" sldId="458"/>
            <ac:spMk id="178" creationId="{178FD6C7-589B-45AD-1542-9D0D2C6A2EF6}"/>
          </ac:spMkLst>
        </pc:spChg>
        <pc:picChg chg="mod">
          <ac:chgData name="Shaibal Saha" userId="b190d146-612a-4436-b916-d10121b0f341" providerId="ADAL" clId="{55C09FD3-CE10-483B-8F02-77C491FFC10B}" dt="2026-08-29T02:19:59.651" v="36724" actId="1076"/>
          <ac:picMkLst>
            <pc:docMk/>
            <pc:sldMk cId="459698833" sldId="458"/>
            <ac:picMk id="16" creationId="{99E3F98C-F923-E199-88C3-F9192A02356C}"/>
          </ac:picMkLst>
        </pc:picChg>
        <pc:picChg chg="add del">
          <ac:chgData name="Shaibal Saha" userId="b190d146-612a-4436-b916-d10121b0f341" providerId="ADAL" clId="{55C09FD3-CE10-483B-8F02-77C491FFC10B}" dt="2026-08-29T02:18:22.502" v="36704" actId="478"/>
          <ac:picMkLst>
            <pc:docMk/>
            <pc:sldMk cId="459698833" sldId="458"/>
            <ac:picMk id="20" creationId="{626D4081-440D-111E-2225-C68F1737A48F}"/>
          </ac:picMkLst>
        </pc:picChg>
        <pc:picChg chg="add del mod">
          <ac:chgData name="Shaibal Saha" userId="b190d146-612a-4436-b916-d10121b0f341" providerId="ADAL" clId="{55C09FD3-CE10-483B-8F02-77C491FFC10B}" dt="2026-08-29T02:18:18.839" v="36702" actId="931"/>
          <ac:picMkLst>
            <pc:docMk/>
            <pc:sldMk cId="459698833" sldId="458"/>
            <ac:picMk id="26" creationId="{0E638460-9A6D-C46A-0D0A-70632ED24059}"/>
          </ac:picMkLst>
        </pc:picChg>
        <pc:picChg chg="add mod">
          <ac:chgData name="Shaibal Saha" userId="b190d146-612a-4436-b916-d10121b0f341" providerId="ADAL" clId="{55C09FD3-CE10-483B-8F02-77C491FFC10B}" dt="2026-08-29T02:19:24.807" v="36717" actId="1076"/>
          <ac:picMkLst>
            <pc:docMk/>
            <pc:sldMk cId="459698833" sldId="458"/>
            <ac:picMk id="50" creationId="{3FB7281C-2420-249A-E035-FDD31ED4E318}"/>
          </ac:picMkLst>
        </pc:picChg>
      </pc:sldChg>
      <pc:sldChg chg="addSp delSp modSp add del mod">
        <pc:chgData name="Shaibal Saha" userId="b190d146-612a-4436-b916-d10121b0f341" providerId="ADAL" clId="{55C09FD3-CE10-483B-8F02-77C491FFC10B}" dt="2026-08-29T06:26:08.137" v="38380" actId="47"/>
        <pc:sldMkLst>
          <pc:docMk/>
          <pc:sldMk cId="878992149" sldId="459"/>
        </pc:sldMkLst>
        <pc:spChg chg="add del mod">
          <ac:chgData name="Shaibal Saha" userId="b190d146-612a-4436-b916-d10121b0f341" providerId="ADAL" clId="{55C09FD3-CE10-483B-8F02-77C491FFC10B}" dt="2026-08-29T02:24:23.047" v="36800" actId="478"/>
          <ac:spMkLst>
            <pc:docMk/>
            <pc:sldMk cId="878992149" sldId="459"/>
            <ac:spMk id="4" creationId="{B029F1ED-08B0-0534-C4F8-2C2055DA93B3}"/>
          </ac:spMkLst>
        </pc:spChg>
        <pc:spChg chg="del">
          <ac:chgData name="Shaibal Saha" userId="b190d146-612a-4436-b916-d10121b0f341" providerId="ADAL" clId="{55C09FD3-CE10-483B-8F02-77C491FFC10B}" dt="2026-08-29T02:22:18.711" v="36772" actId="478"/>
          <ac:spMkLst>
            <pc:docMk/>
            <pc:sldMk cId="878992149" sldId="459"/>
            <ac:spMk id="5" creationId="{E7AE1505-70D0-5587-6B06-25A803B2688F}"/>
          </ac:spMkLst>
        </pc:spChg>
        <pc:spChg chg="del">
          <ac:chgData name="Shaibal Saha" userId="b190d146-612a-4436-b916-d10121b0f341" providerId="ADAL" clId="{55C09FD3-CE10-483B-8F02-77C491FFC10B}" dt="2026-08-29T02:22:18.711" v="36772" actId="478"/>
          <ac:spMkLst>
            <pc:docMk/>
            <pc:sldMk cId="878992149" sldId="459"/>
            <ac:spMk id="8" creationId="{D89F3422-BEE3-6BA9-C1EF-428008E52842}"/>
          </ac:spMkLst>
        </pc:spChg>
        <pc:spChg chg="del">
          <ac:chgData name="Shaibal Saha" userId="b190d146-612a-4436-b916-d10121b0f341" providerId="ADAL" clId="{55C09FD3-CE10-483B-8F02-77C491FFC10B}" dt="2026-08-29T02:22:18.711" v="36772" actId="478"/>
          <ac:spMkLst>
            <pc:docMk/>
            <pc:sldMk cId="878992149" sldId="459"/>
            <ac:spMk id="9" creationId="{0B06A3E8-C085-2A28-3EDD-8132D0F5D2D4}"/>
          </ac:spMkLst>
        </pc:spChg>
        <pc:spChg chg="del">
          <ac:chgData name="Shaibal Saha" userId="b190d146-612a-4436-b916-d10121b0f341" providerId="ADAL" clId="{55C09FD3-CE10-483B-8F02-77C491FFC10B}" dt="2026-08-29T02:22:18.711" v="36772" actId="478"/>
          <ac:spMkLst>
            <pc:docMk/>
            <pc:sldMk cId="878992149" sldId="459"/>
            <ac:spMk id="12" creationId="{A6FF0CD6-A5AA-4B80-711B-878ED0CE3803}"/>
          </ac:spMkLst>
        </pc:spChg>
        <pc:spChg chg="del">
          <ac:chgData name="Shaibal Saha" userId="b190d146-612a-4436-b916-d10121b0f341" providerId="ADAL" clId="{55C09FD3-CE10-483B-8F02-77C491FFC10B}" dt="2026-08-29T02:22:18.711" v="36772" actId="478"/>
          <ac:spMkLst>
            <pc:docMk/>
            <pc:sldMk cId="878992149" sldId="459"/>
            <ac:spMk id="13" creationId="{683739D2-2102-D185-A0AC-27BED153CBD5}"/>
          </ac:spMkLst>
        </pc:spChg>
        <pc:spChg chg="del">
          <ac:chgData name="Shaibal Saha" userId="b190d146-612a-4436-b916-d10121b0f341" providerId="ADAL" clId="{55C09FD3-CE10-483B-8F02-77C491FFC10B}" dt="2026-08-29T02:22:18.711" v="36772" actId="478"/>
          <ac:spMkLst>
            <pc:docMk/>
            <pc:sldMk cId="878992149" sldId="459"/>
            <ac:spMk id="17" creationId="{A151D6B6-DF62-40A1-8083-28205E7D0547}"/>
          </ac:spMkLst>
        </pc:spChg>
        <pc:spChg chg="mod">
          <ac:chgData name="Shaibal Saha" userId="b190d146-612a-4436-b916-d10121b0f341" providerId="ADAL" clId="{55C09FD3-CE10-483B-8F02-77C491FFC10B}" dt="2026-08-29T02:22:33.191" v="36780" actId="20577"/>
          <ac:spMkLst>
            <pc:docMk/>
            <pc:sldMk cId="878992149" sldId="459"/>
            <ac:spMk id="18" creationId="{08446F9D-4ABE-9D17-188B-017117B275C1}"/>
          </ac:spMkLst>
        </pc:spChg>
        <pc:spChg chg="del">
          <ac:chgData name="Shaibal Saha" userId="b190d146-612a-4436-b916-d10121b0f341" providerId="ADAL" clId="{55C09FD3-CE10-483B-8F02-77C491FFC10B}" dt="2026-08-29T02:22:18.711" v="36772" actId="478"/>
          <ac:spMkLst>
            <pc:docMk/>
            <pc:sldMk cId="878992149" sldId="459"/>
            <ac:spMk id="19" creationId="{57EEDF20-9A8B-6B58-9707-2F80B6F0F481}"/>
          </ac:spMkLst>
        </pc:spChg>
        <pc:spChg chg="add mod">
          <ac:chgData name="Shaibal Saha" userId="b190d146-612a-4436-b916-d10121b0f341" providerId="ADAL" clId="{55C09FD3-CE10-483B-8F02-77C491FFC10B}" dt="2026-08-29T02:25:15.188" v="36814" actId="1076"/>
          <ac:spMkLst>
            <pc:docMk/>
            <pc:sldMk cId="878992149" sldId="459"/>
            <ac:spMk id="20" creationId="{D9D2CEDE-4F7C-44EF-E48B-C9CB6F01159C}"/>
          </ac:spMkLst>
        </pc:spChg>
        <pc:spChg chg="add mod">
          <ac:chgData name="Shaibal Saha" userId="b190d146-612a-4436-b916-d10121b0f341" providerId="ADAL" clId="{55C09FD3-CE10-483B-8F02-77C491FFC10B}" dt="2026-08-29T02:27:05.171" v="36839" actId="1582"/>
          <ac:spMkLst>
            <pc:docMk/>
            <pc:sldMk cId="878992149" sldId="459"/>
            <ac:spMk id="21" creationId="{2E85A2CC-102E-CBFF-2BC0-DE50AF9D4FFB}"/>
          </ac:spMkLst>
        </pc:spChg>
        <pc:spChg chg="del">
          <ac:chgData name="Shaibal Saha" userId="b190d146-612a-4436-b916-d10121b0f341" providerId="ADAL" clId="{55C09FD3-CE10-483B-8F02-77C491FFC10B}" dt="2026-08-29T02:22:18.711" v="36772" actId="478"/>
          <ac:spMkLst>
            <pc:docMk/>
            <pc:sldMk cId="878992149" sldId="459"/>
            <ac:spMk id="22" creationId="{47065F5A-25D0-4509-0BC7-2AD753E0E546}"/>
          </ac:spMkLst>
        </pc:spChg>
        <pc:spChg chg="del">
          <ac:chgData name="Shaibal Saha" userId="b190d146-612a-4436-b916-d10121b0f341" providerId="ADAL" clId="{55C09FD3-CE10-483B-8F02-77C491FFC10B}" dt="2026-08-29T02:22:18.711" v="36772" actId="478"/>
          <ac:spMkLst>
            <pc:docMk/>
            <pc:sldMk cId="878992149" sldId="459"/>
            <ac:spMk id="23" creationId="{74FA44AD-02B3-01AA-2372-0F53046A64D4}"/>
          </ac:spMkLst>
        </pc:spChg>
        <pc:spChg chg="add mod">
          <ac:chgData name="Shaibal Saha" userId="b190d146-612a-4436-b916-d10121b0f341" providerId="ADAL" clId="{55C09FD3-CE10-483B-8F02-77C491FFC10B}" dt="2026-08-29T02:26:47.456" v="36836" actId="1076"/>
          <ac:spMkLst>
            <pc:docMk/>
            <pc:sldMk cId="878992149" sldId="459"/>
            <ac:spMk id="24" creationId="{3846937E-5231-2677-DCE4-D88BFEFC88D5}"/>
          </ac:spMkLst>
        </pc:spChg>
        <pc:spChg chg="mod">
          <ac:chgData name="Shaibal Saha" userId="b190d146-612a-4436-b916-d10121b0f341" providerId="ADAL" clId="{55C09FD3-CE10-483B-8F02-77C491FFC10B}" dt="2026-08-29T02:26:38.320" v="36835" actId="255"/>
          <ac:spMkLst>
            <pc:docMk/>
            <pc:sldMk cId="878992149" sldId="459"/>
            <ac:spMk id="26" creationId="{4CFD1094-A03D-FA7E-F0F0-8E5A9A0E26A0}"/>
          </ac:spMkLst>
        </pc:spChg>
        <pc:spChg chg="add mod">
          <ac:chgData name="Shaibal Saha" userId="b190d146-612a-4436-b916-d10121b0f341" providerId="ADAL" clId="{55C09FD3-CE10-483B-8F02-77C491FFC10B}" dt="2026-08-29T02:26:47.456" v="36836" actId="1076"/>
          <ac:spMkLst>
            <pc:docMk/>
            <pc:sldMk cId="878992149" sldId="459"/>
            <ac:spMk id="27" creationId="{57E60924-02F6-6BF6-1646-724A4D749F0D}"/>
          </ac:spMkLst>
        </pc:spChg>
        <pc:spChg chg="mod">
          <ac:chgData name="Shaibal Saha" userId="b190d146-612a-4436-b916-d10121b0f341" providerId="ADAL" clId="{55C09FD3-CE10-483B-8F02-77C491FFC10B}" dt="2026-08-29T02:27:05.171" v="36839" actId="1582"/>
          <ac:spMkLst>
            <pc:docMk/>
            <pc:sldMk cId="878992149" sldId="459"/>
            <ac:spMk id="28" creationId="{437387DD-F8D1-27EB-7AD0-B22CABC535C1}"/>
          </ac:spMkLst>
        </pc:spChg>
        <pc:spChg chg="mod">
          <ac:chgData name="Shaibal Saha" userId="b190d146-612a-4436-b916-d10121b0f341" providerId="ADAL" clId="{55C09FD3-CE10-483B-8F02-77C491FFC10B}" dt="2026-08-29T02:26:47.456" v="36836" actId="1076"/>
          <ac:spMkLst>
            <pc:docMk/>
            <pc:sldMk cId="878992149" sldId="459"/>
            <ac:spMk id="29" creationId="{F481B176-9175-30D6-4DB2-99BF499A95A1}"/>
          </ac:spMkLst>
        </pc:spChg>
        <pc:spChg chg="add mod">
          <ac:chgData name="Shaibal Saha" userId="b190d146-612a-4436-b916-d10121b0f341" providerId="ADAL" clId="{55C09FD3-CE10-483B-8F02-77C491FFC10B}" dt="2026-08-29T02:26:47.456" v="36836" actId="1076"/>
          <ac:spMkLst>
            <pc:docMk/>
            <pc:sldMk cId="878992149" sldId="459"/>
            <ac:spMk id="31" creationId="{7B8742E1-AEB0-EB1F-D760-E2E3B1EE3DDB}"/>
          </ac:spMkLst>
        </pc:spChg>
        <pc:spChg chg="add mod">
          <ac:chgData name="Shaibal Saha" userId="b190d146-612a-4436-b916-d10121b0f341" providerId="ADAL" clId="{55C09FD3-CE10-483B-8F02-77C491FFC10B}" dt="2026-08-29T02:26:47.456" v="36836" actId="1076"/>
          <ac:spMkLst>
            <pc:docMk/>
            <pc:sldMk cId="878992149" sldId="459"/>
            <ac:spMk id="32" creationId="{6575706B-C917-0BBD-428C-AFF9A244F1ED}"/>
          </ac:spMkLst>
        </pc:spChg>
        <pc:spChg chg="add mod">
          <ac:chgData name="Shaibal Saha" userId="b190d146-612a-4436-b916-d10121b0f341" providerId="ADAL" clId="{55C09FD3-CE10-483B-8F02-77C491FFC10B}" dt="2026-08-29T02:27:05.171" v="36839" actId="1582"/>
          <ac:spMkLst>
            <pc:docMk/>
            <pc:sldMk cId="878992149" sldId="459"/>
            <ac:spMk id="33" creationId="{2CBF21BC-D207-4687-C309-9B61B9889C6D}"/>
          </ac:spMkLst>
        </pc:spChg>
        <pc:spChg chg="add mod">
          <ac:chgData name="Shaibal Saha" userId="b190d146-612a-4436-b916-d10121b0f341" providerId="ADAL" clId="{55C09FD3-CE10-483B-8F02-77C491FFC10B}" dt="2026-08-29T02:26:47.456" v="36836" actId="1076"/>
          <ac:spMkLst>
            <pc:docMk/>
            <pc:sldMk cId="878992149" sldId="459"/>
            <ac:spMk id="34" creationId="{5297E08D-E9A7-AA27-5272-A5D964CE51BD}"/>
          </ac:spMkLst>
        </pc:spChg>
        <pc:spChg chg="mod">
          <ac:chgData name="Shaibal Saha" userId="b190d146-612a-4436-b916-d10121b0f341" providerId="ADAL" clId="{55C09FD3-CE10-483B-8F02-77C491FFC10B}" dt="2026-08-29T02:26:47.456" v="36836" actId="1076"/>
          <ac:spMkLst>
            <pc:docMk/>
            <pc:sldMk cId="878992149" sldId="459"/>
            <ac:spMk id="36" creationId="{A0068FD3-CB5C-ECA3-CB96-A242CE0CF8CF}"/>
          </ac:spMkLst>
        </pc:spChg>
        <pc:spChg chg="add mod">
          <ac:chgData name="Shaibal Saha" userId="b190d146-612a-4436-b916-d10121b0f341" providerId="ADAL" clId="{55C09FD3-CE10-483B-8F02-77C491FFC10B}" dt="2026-08-29T02:26:47.456" v="36836" actId="1076"/>
          <ac:spMkLst>
            <pc:docMk/>
            <pc:sldMk cId="878992149" sldId="459"/>
            <ac:spMk id="37" creationId="{1604479E-8023-58FC-5B6C-55E65A5131D8}"/>
          </ac:spMkLst>
        </pc:spChg>
        <pc:spChg chg="add mod">
          <ac:chgData name="Shaibal Saha" userId="b190d146-612a-4436-b916-d10121b0f341" providerId="ADAL" clId="{55C09FD3-CE10-483B-8F02-77C491FFC10B}" dt="2026-08-29T02:23:52.303" v="36799"/>
          <ac:spMkLst>
            <pc:docMk/>
            <pc:sldMk cId="878992149" sldId="459"/>
            <ac:spMk id="41" creationId="{E2EB851F-F4EF-EB7B-02CD-AA9B018BEADE}"/>
          </ac:spMkLst>
        </pc:spChg>
        <pc:spChg chg="add mod">
          <ac:chgData name="Shaibal Saha" userId="b190d146-612a-4436-b916-d10121b0f341" providerId="ADAL" clId="{55C09FD3-CE10-483B-8F02-77C491FFC10B}" dt="2026-08-29T02:24:59.142" v="36810" actId="208"/>
          <ac:spMkLst>
            <pc:docMk/>
            <pc:sldMk cId="878992149" sldId="459"/>
            <ac:spMk id="42" creationId="{82F34DB7-ACC4-7DFB-C71D-E907EBC51964}"/>
          </ac:spMkLst>
        </pc:spChg>
        <pc:spChg chg="del">
          <ac:chgData name="Shaibal Saha" userId="b190d146-612a-4436-b916-d10121b0f341" providerId="ADAL" clId="{55C09FD3-CE10-483B-8F02-77C491FFC10B}" dt="2026-08-29T02:22:18.711" v="36772" actId="478"/>
          <ac:spMkLst>
            <pc:docMk/>
            <pc:sldMk cId="878992149" sldId="459"/>
            <ac:spMk id="52" creationId="{084177B8-AF22-C5F6-128C-AC6089107F9A}"/>
          </ac:spMkLst>
        </pc:spChg>
        <pc:spChg chg="mod">
          <ac:chgData name="Shaibal Saha" userId="b190d146-612a-4436-b916-d10121b0f341" providerId="ADAL" clId="{55C09FD3-CE10-483B-8F02-77C491FFC10B}" dt="2026-08-29T02:27:09.979" v="36840" actId="1076"/>
          <ac:spMkLst>
            <pc:docMk/>
            <pc:sldMk cId="878992149" sldId="459"/>
            <ac:spMk id="53" creationId="{7AAC2576-F4DB-92A2-0CA3-AEDB1DD5CF79}"/>
          </ac:spMkLst>
        </pc:spChg>
        <pc:spChg chg="mod">
          <ac:chgData name="Shaibal Saha" userId="b190d146-612a-4436-b916-d10121b0f341" providerId="ADAL" clId="{55C09FD3-CE10-483B-8F02-77C491FFC10B}" dt="2026-08-29T02:22:13.535" v="36771" actId="20577"/>
          <ac:spMkLst>
            <pc:docMk/>
            <pc:sldMk cId="878992149" sldId="459"/>
            <ac:spMk id="178" creationId="{0DA91E1F-5B7E-E9E3-A116-8C91A2533C1E}"/>
          </ac:spMkLst>
        </pc:spChg>
        <pc:picChg chg="del">
          <ac:chgData name="Shaibal Saha" userId="b190d146-612a-4436-b916-d10121b0f341" providerId="ADAL" clId="{55C09FD3-CE10-483B-8F02-77C491FFC10B}" dt="2026-08-29T02:22:55.319" v="36784" actId="478"/>
          <ac:picMkLst>
            <pc:docMk/>
            <pc:sldMk cId="878992149" sldId="459"/>
            <ac:picMk id="3" creationId="{C26AF2BB-C698-9E0B-B1EA-6D45206E5B17}"/>
          </ac:picMkLst>
        </pc:picChg>
        <pc:picChg chg="add mod">
          <ac:chgData name="Shaibal Saha" userId="b190d146-612a-4436-b916-d10121b0f341" providerId="ADAL" clId="{55C09FD3-CE10-483B-8F02-77C491FFC10B}" dt="2026-08-29T02:23:31.932" v="36796" actId="1076"/>
          <ac:picMkLst>
            <pc:docMk/>
            <pc:sldMk cId="878992149" sldId="459"/>
            <ac:picMk id="39" creationId="{DA1D1755-B492-EA2A-0351-DC15B339F47F}"/>
          </ac:picMkLst>
        </pc:picChg>
        <pc:picChg chg="del">
          <ac:chgData name="Shaibal Saha" userId="b190d146-612a-4436-b916-d10121b0f341" providerId="ADAL" clId="{55C09FD3-CE10-483B-8F02-77C491FFC10B}" dt="2026-08-29T02:22:19.467" v="36773" actId="478"/>
          <ac:picMkLst>
            <pc:docMk/>
            <pc:sldMk cId="878992149" sldId="459"/>
            <ac:picMk id="50" creationId="{80C2585F-7F41-663B-9D75-89E23E826A62}"/>
          </ac:picMkLst>
        </pc:picChg>
      </pc:sldChg>
      <pc:sldChg chg="addSp delSp modSp add del mod">
        <pc:chgData name="Shaibal Saha" userId="b190d146-612a-4436-b916-d10121b0f341" providerId="ADAL" clId="{55C09FD3-CE10-483B-8F02-77C491FFC10B}" dt="2026-08-29T06:26:08.137" v="38380" actId="47"/>
        <pc:sldMkLst>
          <pc:docMk/>
          <pc:sldMk cId="1844176714" sldId="460"/>
        </pc:sldMkLst>
        <pc:spChg chg="add mod">
          <ac:chgData name="Shaibal Saha" userId="b190d146-612a-4436-b916-d10121b0f341" providerId="ADAL" clId="{55C09FD3-CE10-483B-8F02-77C491FFC10B}" dt="2026-08-29T02:30:27.057" v="36904" actId="14100"/>
          <ac:spMkLst>
            <pc:docMk/>
            <pc:sldMk cId="1844176714" sldId="460"/>
            <ac:spMk id="3" creationId="{F477322A-6B4F-9B9A-7887-B4E76E547CF3}"/>
          </ac:spMkLst>
        </pc:spChg>
        <pc:spChg chg="mod">
          <ac:chgData name="Shaibal Saha" userId="b190d146-612a-4436-b916-d10121b0f341" providerId="ADAL" clId="{55C09FD3-CE10-483B-8F02-77C491FFC10B}" dt="2026-08-29T02:30:20.638" v="36903" actId="1076"/>
          <ac:spMkLst>
            <pc:docMk/>
            <pc:sldMk cId="1844176714" sldId="460"/>
            <ac:spMk id="6" creationId="{25AC45C7-ADB7-C41A-6AAB-96DB7D725AB8}"/>
          </ac:spMkLst>
        </pc:spChg>
        <pc:spChg chg="mod">
          <ac:chgData name="Shaibal Saha" userId="b190d146-612a-4436-b916-d10121b0f341" providerId="ADAL" clId="{55C09FD3-CE10-483B-8F02-77C491FFC10B}" dt="2026-08-29T02:30:10.246" v="36899" actId="20577"/>
          <ac:spMkLst>
            <pc:docMk/>
            <pc:sldMk cId="1844176714" sldId="460"/>
            <ac:spMk id="7" creationId="{22D67F95-66B9-30F5-50D0-ED4219942924}"/>
          </ac:spMkLst>
        </pc:spChg>
        <pc:spChg chg="add mod">
          <ac:chgData name="Shaibal Saha" userId="b190d146-612a-4436-b916-d10121b0f341" providerId="ADAL" clId="{55C09FD3-CE10-483B-8F02-77C491FFC10B}" dt="2026-08-29T02:30:43.300" v="36906" actId="1076"/>
          <ac:spMkLst>
            <pc:docMk/>
            <pc:sldMk cId="1844176714" sldId="460"/>
            <ac:spMk id="8" creationId="{BEC39824-B996-1F58-BE76-69A09EFDBADC}"/>
          </ac:spMkLst>
        </pc:spChg>
        <pc:spChg chg="mod">
          <ac:chgData name="Shaibal Saha" userId="b190d146-612a-4436-b916-d10121b0f341" providerId="ADAL" clId="{55C09FD3-CE10-483B-8F02-77C491FFC10B}" dt="2026-08-29T02:29:41.836" v="36890" actId="1582"/>
          <ac:spMkLst>
            <pc:docMk/>
            <pc:sldMk cId="1844176714" sldId="460"/>
            <ac:spMk id="9" creationId="{AF7B20BB-718B-9BC9-4102-4890F5D5AC11}"/>
          </ac:spMkLst>
        </pc:spChg>
        <pc:spChg chg="add mod">
          <ac:chgData name="Shaibal Saha" userId="b190d146-612a-4436-b916-d10121b0f341" providerId="ADAL" clId="{55C09FD3-CE10-483B-8F02-77C491FFC10B}" dt="2026-08-29T02:30:43.300" v="36906" actId="1076"/>
          <ac:spMkLst>
            <pc:docMk/>
            <pc:sldMk cId="1844176714" sldId="460"/>
            <ac:spMk id="10" creationId="{0F3210A5-F173-B411-641C-A67A2160BD75}"/>
          </ac:spMkLst>
        </pc:spChg>
        <pc:spChg chg="add mod">
          <ac:chgData name="Shaibal Saha" userId="b190d146-612a-4436-b916-d10121b0f341" providerId="ADAL" clId="{55C09FD3-CE10-483B-8F02-77C491FFC10B}" dt="2026-08-29T02:30:43.300" v="36906" actId="1076"/>
          <ac:spMkLst>
            <pc:docMk/>
            <pc:sldMk cId="1844176714" sldId="460"/>
            <ac:spMk id="12" creationId="{FC4CA545-3FF7-487F-9956-0F810AFCB86C}"/>
          </ac:spMkLst>
        </pc:spChg>
        <pc:spChg chg="add mod">
          <ac:chgData name="Shaibal Saha" userId="b190d146-612a-4436-b916-d10121b0f341" providerId="ADAL" clId="{55C09FD3-CE10-483B-8F02-77C491FFC10B}" dt="2026-08-29T02:30:43.300" v="36906" actId="1076"/>
          <ac:spMkLst>
            <pc:docMk/>
            <pc:sldMk cId="1844176714" sldId="460"/>
            <ac:spMk id="13" creationId="{75A3D9C2-8BC0-405D-F159-D0F98C98AB37}"/>
          </ac:spMkLst>
        </pc:spChg>
        <pc:spChg chg="mod">
          <ac:chgData name="Shaibal Saha" userId="b190d146-612a-4436-b916-d10121b0f341" providerId="ADAL" clId="{55C09FD3-CE10-483B-8F02-77C491FFC10B}" dt="2026-08-29T02:29:41.836" v="36890" actId="1582"/>
          <ac:spMkLst>
            <pc:docMk/>
            <pc:sldMk cId="1844176714" sldId="460"/>
            <ac:spMk id="14" creationId="{D90AC752-0514-798B-2C7C-6982A4FE5808}"/>
          </ac:spMkLst>
        </pc:spChg>
        <pc:spChg chg="add mod">
          <ac:chgData name="Shaibal Saha" userId="b190d146-612a-4436-b916-d10121b0f341" providerId="ADAL" clId="{55C09FD3-CE10-483B-8F02-77C491FFC10B}" dt="2026-08-29T02:30:43.300" v="36906" actId="1076"/>
          <ac:spMkLst>
            <pc:docMk/>
            <pc:sldMk cId="1844176714" sldId="460"/>
            <ac:spMk id="15" creationId="{88F030F1-CB3D-3521-BEBB-BA49F201B6DE}"/>
          </ac:spMkLst>
        </pc:spChg>
        <pc:spChg chg="mod">
          <ac:chgData name="Shaibal Saha" userId="b190d146-612a-4436-b916-d10121b0f341" providerId="ADAL" clId="{55C09FD3-CE10-483B-8F02-77C491FFC10B}" dt="2026-08-29T02:30:43.300" v="36906" actId="1076"/>
          <ac:spMkLst>
            <pc:docMk/>
            <pc:sldMk cId="1844176714" sldId="460"/>
            <ac:spMk id="17" creationId="{6512286C-4E29-C8BC-DD5F-1CAFE3F86AF2}"/>
          </ac:spMkLst>
        </pc:spChg>
        <pc:spChg chg="mod">
          <ac:chgData name="Shaibal Saha" userId="b190d146-612a-4436-b916-d10121b0f341" providerId="ADAL" clId="{55C09FD3-CE10-483B-8F02-77C491FFC10B}" dt="2026-08-29T02:28:09.832" v="36857" actId="20577"/>
          <ac:spMkLst>
            <pc:docMk/>
            <pc:sldMk cId="1844176714" sldId="460"/>
            <ac:spMk id="18" creationId="{B18BADA1-D1E7-6FAB-C054-7616A27A1017}"/>
          </ac:spMkLst>
        </pc:spChg>
        <pc:spChg chg="add mod">
          <ac:chgData name="Shaibal Saha" userId="b190d146-612a-4436-b916-d10121b0f341" providerId="ADAL" clId="{55C09FD3-CE10-483B-8F02-77C491FFC10B}" dt="2026-08-29T02:30:43.300" v="36906" actId="1076"/>
          <ac:spMkLst>
            <pc:docMk/>
            <pc:sldMk cId="1844176714" sldId="460"/>
            <ac:spMk id="19" creationId="{192926FD-BC4B-C4DF-8B88-8E3847FDFBDE}"/>
          </ac:spMkLst>
        </pc:spChg>
        <pc:spChg chg="del">
          <ac:chgData name="Shaibal Saha" userId="b190d146-612a-4436-b916-d10121b0f341" providerId="ADAL" clId="{55C09FD3-CE10-483B-8F02-77C491FFC10B}" dt="2026-08-29T02:28:21.706" v="36859" actId="478"/>
          <ac:spMkLst>
            <pc:docMk/>
            <pc:sldMk cId="1844176714" sldId="460"/>
            <ac:spMk id="20" creationId="{4766ED6F-6577-4006-555D-2EB154673D01}"/>
          </ac:spMkLst>
        </pc:spChg>
        <pc:spChg chg="mod">
          <ac:chgData name="Shaibal Saha" userId="b190d146-612a-4436-b916-d10121b0f341" providerId="ADAL" clId="{55C09FD3-CE10-483B-8F02-77C491FFC10B}" dt="2026-08-29T02:29:41.836" v="36890" actId="1582"/>
          <ac:spMkLst>
            <pc:docMk/>
            <pc:sldMk cId="1844176714" sldId="460"/>
            <ac:spMk id="22" creationId="{531A998C-05A7-9354-412B-6D4E947AF0C6}"/>
          </ac:spMkLst>
        </pc:spChg>
        <pc:spChg chg="add mod">
          <ac:chgData name="Shaibal Saha" userId="b190d146-612a-4436-b916-d10121b0f341" providerId="ADAL" clId="{55C09FD3-CE10-483B-8F02-77C491FFC10B}" dt="2026-08-29T02:30:43.300" v="36906" actId="1076"/>
          <ac:spMkLst>
            <pc:docMk/>
            <pc:sldMk cId="1844176714" sldId="460"/>
            <ac:spMk id="23" creationId="{79AFB534-167E-FF4B-3AAC-EFA6929382DA}"/>
          </ac:spMkLst>
        </pc:spChg>
        <pc:spChg chg="del">
          <ac:chgData name="Shaibal Saha" userId="b190d146-612a-4436-b916-d10121b0f341" providerId="ADAL" clId="{55C09FD3-CE10-483B-8F02-77C491FFC10B}" dt="2026-08-29T02:28:19.796" v="36858" actId="478"/>
          <ac:spMkLst>
            <pc:docMk/>
            <pc:sldMk cId="1844176714" sldId="460"/>
            <ac:spMk id="26" creationId="{50F6048A-DEB5-E238-6287-F91F40528900}"/>
          </ac:spMkLst>
        </pc:spChg>
        <pc:spChg chg="del">
          <ac:chgData name="Shaibal Saha" userId="b190d146-612a-4436-b916-d10121b0f341" providerId="ADAL" clId="{55C09FD3-CE10-483B-8F02-77C491FFC10B}" dt="2026-08-29T02:28:19.796" v="36858" actId="478"/>
          <ac:spMkLst>
            <pc:docMk/>
            <pc:sldMk cId="1844176714" sldId="460"/>
            <ac:spMk id="28" creationId="{E943FE01-858C-38CC-A10E-4E5F434E40FA}"/>
          </ac:spMkLst>
        </pc:spChg>
        <pc:spChg chg="del">
          <ac:chgData name="Shaibal Saha" userId="b190d146-612a-4436-b916-d10121b0f341" providerId="ADAL" clId="{55C09FD3-CE10-483B-8F02-77C491FFC10B}" dt="2026-08-29T02:28:19.796" v="36858" actId="478"/>
          <ac:spMkLst>
            <pc:docMk/>
            <pc:sldMk cId="1844176714" sldId="460"/>
            <ac:spMk id="29" creationId="{EB5E47DF-FE55-A228-ADDE-095BF6A08114}"/>
          </ac:spMkLst>
        </pc:spChg>
        <pc:spChg chg="del">
          <ac:chgData name="Shaibal Saha" userId="b190d146-612a-4436-b916-d10121b0f341" providerId="ADAL" clId="{55C09FD3-CE10-483B-8F02-77C491FFC10B}" dt="2026-08-29T02:28:19.796" v="36858" actId="478"/>
          <ac:spMkLst>
            <pc:docMk/>
            <pc:sldMk cId="1844176714" sldId="460"/>
            <ac:spMk id="32" creationId="{2E0747EA-F875-CD37-263F-376413058923}"/>
          </ac:spMkLst>
        </pc:spChg>
        <pc:spChg chg="del">
          <ac:chgData name="Shaibal Saha" userId="b190d146-612a-4436-b916-d10121b0f341" providerId="ADAL" clId="{55C09FD3-CE10-483B-8F02-77C491FFC10B}" dt="2026-08-29T02:28:19.796" v="36858" actId="478"/>
          <ac:spMkLst>
            <pc:docMk/>
            <pc:sldMk cId="1844176714" sldId="460"/>
            <ac:spMk id="33" creationId="{69589A42-0124-DE83-094C-AAB69C3AC8D4}"/>
          </ac:spMkLst>
        </pc:spChg>
        <pc:spChg chg="del">
          <ac:chgData name="Shaibal Saha" userId="b190d146-612a-4436-b916-d10121b0f341" providerId="ADAL" clId="{55C09FD3-CE10-483B-8F02-77C491FFC10B}" dt="2026-08-29T02:28:19.796" v="36858" actId="478"/>
          <ac:spMkLst>
            <pc:docMk/>
            <pc:sldMk cId="1844176714" sldId="460"/>
            <ac:spMk id="34" creationId="{F12D98B8-4B67-305E-3E01-78B61EC726CF}"/>
          </ac:spMkLst>
        </pc:spChg>
        <pc:spChg chg="del">
          <ac:chgData name="Shaibal Saha" userId="b190d146-612a-4436-b916-d10121b0f341" providerId="ADAL" clId="{55C09FD3-CE10-483B-8F02-77C491FFC10B}" dt="2026-08-29T02:28:19.796" v="36858" actId="478"/>
          <ac:spMkLst>
            <pc:docMk/>
            <pc:sldMk cId="1844176714" sldId="460"/>
            <ac:spMk id="36" creationId="{6CEAB512-93A8-67DF-0424-F2BD6D17EFDD}"/>
          </ac:spMkLst>
        </pc:spChg>
        <pc:spChg chg="del">
          <ac:chgData name="Shaibal Saha" userId="b190d146-612a-4436-b916-d10121b0f341" providerId="ADAL" clId="{55C09FD3-CE10-483B-8F02-77C491FFC10B}" dt="2026-08-29T02:28:19.796" v="36858" actId="478"/>
          <ac:spMkLst>
            <pc:docMk/>
            <pc:sldMk cId="1844176714" sldId="460"/>
            <ac:spMk id="37" creationId="{147B4766-437D-A37C-1C73-892611231BB6}"/>
          </ac:spMkLst>
        </pc:spChg>
        <pc:spChg chg="mod">
          <ac:chgData name="Shaibal Saha" userId="b190d146-612a-4436-b916-d10121b0f341" providerId="ADAL" clId="{55C09FD3-CE10-483B-8F02-77C491FFC10B}" dt="2026-08-29T02:29:04.603" v="36883" actId="255"/>
          <ac:spMkLst>
            <pc:docMk/>
            <pc:sldMk cId="1844176714" sldId="460"/>
            <ac:spMk id="40" creationId="{AF4B769A-0AD5-19F6-6EEA-4341D1AF5CCA}"/>
          </ac:spMkLst>
        </pc:spChg>
        <pc:spChg chg="del">
          <ac:chgData name="Shaibal Saha" userId="b190d146-612a-4436-b916-d10121b0f341" providerId="ADAL" clId="{55C09FD3-CE10-483B-8F02-77C491FFC10B}" dt="2026-08-29T02:28:19.796" v="36858" actId="478"/>
          <ac:spMkLst>
            <pc:docMk/>
            <pc:sldMk cId="1844176714" sldId="460"/>
            <ac:spMk id="41" creationId="{91E65B37-AC95-C5C6-10B5-4455D1FFFE61}"/>
          </ac:spMkLst>
        </pc:spChg>
        <pc:spChg chg="del">
          <ac:chgData name="Shaibal Saha" userId="b190d146-612a-4436-b916-d10121b0f341" providerId="ADAL" clId="{55C09FD3-CE10-483B-8F02-77C491FFC10B}" dt="2026-08-29T02:28:19.796" v="36858" actId="478"/>
          <ac:spMkLst>
            <pc:docMk/>
            <pc:sldMk cId="1844176714" sldId="460"/>
            <ac:spMk id="42" creationId="{65B49A04-FCA6-0E63-B8E0-F60B91D3EE74}"/>
          </ac:spMkLst>
        </pc:spChg>
        <pc:spChg chg="add mod">
          <ac:chgData name="Shaibal Saha" userId="b190d146-612a-4436-b916-d10121b0f341" providerId="ADAL" clId="{55C09FD3-CE10-483B-8F02-77C491FFC10B}" dt="2026-08-29T02:30:43.300" v="36906" actId="1076"/>
          <ac:spMkLst>
            <pc:docMk/>
            <pc:sldMk cId="1844176714" sldId="460"/>
            <ac:spMk id="43" creationId="{412F382F-3104-86C8-C8C5-4B94A728583F}"/>
          </ac:spMkLst>
        </pc:spChg>
        <pc:spChg chg="add mod">
          <ac:chgData name="Shaibal Saha" userId="b190d146-612a-4436-b916-d10121b0f341" providerId="ADAL" clId="{55C09FD3-CE10-483B-8F02-77C491FFC10B}" dt="2026-08-29T02:30:43.300" v="36906" actId="1076"/>
          <ac:spMkLst>
            <pc:docMk/>
            <pc:sldMk cId="1844176714" sldId="460"/>
            <ac:spMk id="45" creationId="{11495BAC-DF5A-D323-A7B4-DB8B44126125}"/>
          </ac:spMkLst>
        </pc:spChg>
        <pc:spChg chg="del">
          <ac:chgData name="Shaibal Saha" userId="b190d146-612a-4436-b916-d10121b0f341" providerId="ADAL" clId="{55C09FD3-CE10-483B-8F02-77C491FFC10B}" dt="2026-08-29T02:28:23.244" v="36860" actId="478"/>
          <ac:spMkLst>
            <pc:docMk/>
            <pc:sldMk cId="1844176714" sldId="460"/>
            <ac:spMk id="53" creationId="{D0E8EF93-E757-CB4A-6148-B6D45C40F458}"/>
          </ac:spMkLst>
        </pc:spChg>
        <pc:spChg chg="mod">
          <ac:chgData name="Shaibal Saha" userId="b190d146-612a-4436-b916-d10121b0f341" providerId="ADAL" clId="{55C09FD3-CE10-483B-8F02-77C491FFC10B}" dt="2026-08-29T02:27:55.627" v="36853" actId="20577"/>
          <ac:spMkLst>
            <pc:docMk/>
            <pc:sldMk cId="1844176714" sldId="460"/>
            <ac:spMk id="178" creationId="{FC3AD93F-4000-4009-A894-CD7EBA37CA2C}"/>
          </ac:spMkLst>
        </pc:spChg>
      </pc:sldChg>
      <pc:sldChg chg="addSp delSp modSp add del mod">
        <pc:chgData name="Shaibal Saha" userId="b190d146-612a-4436-b916-d10121b0f341" providerId="ADAL" clId="{55C09FD3-CE10-483B-8F02-77C491FFC10B}" dt="2026-08-29T06:26:08.137" v="38380" actId="47"/>
        <pc:sldMkLst>
          <pc:docMk/>
          <pc:sldMk cId="1509572363" sldId="461"/>
        </pc:sldMkLst>
        <pc:spChg chg="del">
          <ac:chgData name="Shaibal Saha" userId="b190d146-612a-4436-b916-d10121b0f341" providerId="ADAL" clId="{55C09FD3-CE10-483B-8F02-77C491FFC10B}" dt="2026-08-29T02:31:27.432" v="36919" actId="478"/>
          <ac:spMkLst>
            <pc:docMk/>
            <pc:sldMk cId="1509572363" sldId="461"/>
            <ac:spMk id="3" creationId="{37B95E67-0927-FD38-77EB-C3024A415AB1}"/>
          </ac:spMkLst>
        </pc:spChg>
        <pc:spChg chg="del">
          <ac:chgData name="Shaibal Saha" userId="b190d146-612a-4436-b916-d10121b0f341" providerId="ADAL" clId="{55C09FD3-CE10-483B-8F02-77C491FFC10B}" dt="2026-08-29T02:31:27.432" v="36919" actId="478"/>
          <ac:spMkLst>
            <pc:docMk/>
            <pc:sldMk cId="1509572363" sldId="461"/>
            <ac:spMk id="4" creationId="{6A6551EE-0224-8934-F279-767AFE687A33}"/>
          </ac:spMkLst>
        </pc:spChg>
        <pc:spChg chg="del">
          <ac:chgData name="Shaibal Saha" userId="b190d146-612a-4436-b916-d10121b0f341" providerId="ADAL" clId="{55C09FD3-CE10-483B-8F02-77C491FFC10B}" dt="2026-08-29T02:31:27.432" v="36919" actId="478"/>
          <ac:spMkLst>
            <pc:docMk/>
            <pc:sldMk cId="1509572363" sldId="461"/>
            <ac:spMk id="6" creationId="{51711186-1432-0E48-264E-3AB1C203DFC4}"/>
          </ac:spMkLst>
        </pc:spChg>
        <pc:spChg chg="del">
          <ac:chgData name="Shaibal Saha" userId="b190d146-612a-4436-b916-d10121b0f341" providerId="ADAL" clId="{55C09FD3-CE10-483B-8F02-77C491FFC10B}" dt="2026-08-29T02:31:27.432" v="36919" actId="478"/>
          <ac:spMkLst>
            <pc:docMk/>
            <pc:sldMk cId="1509572363" sldId="461"/>
            <ac:spMk id="14" creationId="{39FFA464-DAD0-AFEA-4F4B-9807D4BA3283}"/>
          </ac:spMkLst>
        </pc:spChg>
        <pc:spChg chg="del">
          <ac:chgData name="Shaibal Saha" userId="b190d146-612a-4436-b916-d10121b0f341" providerId="ADAL" clId="{55C09FD3-CE10-483B-8F02-77C491FFC10B}" dt="2026-08-29T02:31:27.432" v="36919" actId="478"/>
          <ac:spMkLst>
            <pc:docMk/>
            <pc:sldMk cId="1509572363" sldId="461"/>
            <ac:spMk id="15" creationId="{D6342585-50BC-00E8-C7AE-70CF8EFABE35}"/>
          </ac:spMkLst>
        </pc:spChg>
        <pc:spChg chg="del">
          <ac:chgData name="Shaibal Saha" userId="b190d146-612a-4436-b916-d10121b0f341" providerId="ADAL" clId="{55C09FD3-CE10-483B-8F02-77C491FFC10B}" dt="2026-08-29T02:31:27.432" v="36919" actId="478"/>
          <ac:spMkLst>
            <pc:docMk/>
            <pc:sldMk cId="1509572363" sldId="461"/>
            <ac:spMk id="17" creationId="{4349137B-D01D-CE62-560D-EC3542C3669E}"/>
          </ac:spMkLst>
        </pc:spChg>
        <pc:spChg chg="del">
          <ac:chgData name="Shaibal Saha" userId="b190d146-612a-4436-b916-d10121b0f341" providerId="ADAL" clId="{55C09FD3-CE10-483B-8F02-77C491FFC10B}" dt="2026-08-29T02:31:24.078" v="36918" actId="478"/>
          <ac:spMkLst>
            <pc:docMk/>
            <pc:sldMk cId="1509572363" sldId="461"/>
            <ac:spMk id="18" creationId="{8C924BFA-C75B-7F39-FBF6-EBE50C107866}"/>
          </ac:spMkLst>
        </pc:spChg>
        <pc:spChg chg="add del mod">
          <ac:chgData name="Shaibal Saha" userId="b190d146-612a-4436-b916-d10121b0f341" providerId="ADAL" clId="{55C09FD3-CE10-483B-8F02-77C491FFC10B}" dt="2026-08-29T02:34:13.175" v="36948" actId="478"/>
          <ac:spMkLst>
            <pc:docMk/>
            <pc:sldMk cId="1509572363" sldId="461"/>
            <ac:spMk id="21" creationId="{BC5ADFAA-A19C-C23C-D3EE-BB72380ED05C}"/>
          </ac:spMkLst>
        </pc:spChg>
        <pc:spChg chg="add mod">
          <ac:chgData name="Shaibal Saha" userId="b190d146-612a-4436-b916-d10121b0f341" providerId="ADAL" clId="{55C09FD3-CE10-483B-8F02-77C491FFC10B}" dt="2026-08-29T02:35:37.536" v="36961" actId="1076"/>
          <ac:spMkLst>
            <pc:docMk/>
            <pc:sldMk cId="1509572363" sldId="461"/>
            <ac:spMk id="24" creationId="{FA39059C-6D78-CD7B-B53F-F28370CB80D1}"/>
          </ac:spMkLst>
        </pc:spChg>
        <pc:spChg chg="add mod">
          <ac:chgData name="Shaibal Saha" userId="b190d146-612a-4436-b916-d10121b0f341" providerId="ADAL" clId="{55C09FD3-CE10-483B-8F02-77C491FFC10B}" dt="2026-08-29T02:35:37.536" v="36961" actId="1076"/>
          <ac:spMkLst>
            <pc:docMk/>
            <pc:sldMk cId="1509572363" sldId="461"/>
            <ac:spMk id="25" creationId="{E3D2E72B-F4BE-ACBB-F409-B5B4DFC84117}"/>
          </ac:spMkLst>
        </pc:spChg>
        <pc:spChg chg="add mod">
          <ac:chgData name="Shaibal Saha" userId="b190d146-612a-4436-b916-d10121b0f341" providerId="ADAL" clId="{55C09FD3-CE10-483B-8F02-77C491FFC10B}" dt="2026-08-29T02:35:37.536" v="36961" actId="1076"/>
          <ac:spMkLst>
            <pc:docMk/>
            <pc:sldMk cId="1509572363" sldId="461"/>
            <ac:spMk id="27" creationId="{A7194ECD-2EC4-A0AA-3FD7-6FD1830748E8}"/>
          </ac:spMkLst>
        </pc:spChg>
        <pc:spChg chg="add mod">
          <ac:chgData name="Shaibal Saha" userId="b190d146-612a-4436-b916-d10121b0f341" providerId="ADAL" clId="{55C09FD3-CE10-483B-8F02-77C491FFC10B}" dt="2026-08-29T02:34:52.593" v="36951" actId="12"/>
          <ac:spMkLst>
            <pc:docMk/>
            <pc:sldMk cId="1509572363" sldId="461"/>
            <ac:spMk id="28" creationId="{0E3746C6-99DC-B846-85EB-EB641751E7EA}"/>
          </ac:spMkLst>
        </pc:spChg>
        <pc:spChg chg="mod">
          <ac:chgData name="Shaibal Saha" userId="b190d146-612a-4436-b916-d10121b0f341" providerId="ADAL" clId="{55C09FD3-CE10-483B-8F02-77C491FFC10B}" dt="2026-08-29T02:32:08.524" v="36930" actId="1076"/>
          <ac:spMkLst>
            <pc:docMk/>
            <pc:sldMk cId="1509572363" sldId="461"/>
            <ac:spMk id="29" creationId="{DCF91E20-97F4-50F2-35CD-35163B449594}"/>
          </ac:spMkLst>
        </pc:spChg>
        <pc:spChg chg="add mod">
          <ac:chgData name="Shaibal Saha" userId="b190d146-612a-4436-b916-d10121b0f341" providerId="ADAL" clId="{55C09FD3-CE10-483B-8F02-77C491FFC10B}" dt="2026-08-29T02:32:08.524" v="36930" actId="1076"/>
          <ac:spMkLst>
            <pc:docMk/>
            <pc:sldMk cId="1509572363" sldId="461"/>
            <ac:spMk id="30" creationId="{DA3B2C2F-C34D-F4A8-4DA9-7089FA2DA004}"/>
          </ac:spMkLst>
        </pc:spChg>
        <pc:spChg chg="mod">
          <ac:chgData name="Shaibal Saha" userId="b190d146-612a-4436-b916-d10121b0f341" providerId="ADAL" clId="{55C09FD3-CE10-483B-8F02-77C491FFC10B}" dt="2026-08-29T02:34:45.193" v="36950" actId="1076"/>
          <ac:spMkLst>
            <pc:docMk/>
            <pc:sldMk cId="1509572363" sldId="461"/>
            <ac:spMk id="32" creationId="{CDB2BE33-9E85-1E67-B2F4-E32780D676F5}"/>
          </ac:spMkLst>
        </pc:spChg>
        <pc:spChg chg="add mod">
          <ac:chgData name="Shaibal Saha" userId="b190d146-612a-4436-b916-d10121b0f341" providerId="ADAL" clId="{55C09FD3-CE10-483B-8F02-77C491FFC10B}" dt="2026-08-29T02:34:56.604" v="36952" actId="255"/>
          <ac:spMkLst>
            <pc:docMk/>
            <pc:sldMk cId="1509572363" sldId="461"/>
            <ac:spMk id="33" creationId="{F9CDBEE6-B08F-1C66-4A1C-0FF44B95530B}"/>
          </ac:spMkLst>
        </pc:spChg>
        <pc:spChg chg="add mod">
          <ac:chgData name="Shaibal Saha" userId="b190d146-612a-4436-b916-d10121b0f341" providerId="ADAL" clId="{55C09FD3-CE10-483B-8F02-77C491FFC10B}" dt="2026-08-29T02:32:08.524" v="36930" actId="1076"/>
          <ac:spMkLst>
            <pc:docMk/>
            <pc:sldMk cId="1509572363" sldId="461"/>
            <ac:spMk id="34" creationId="{D2892DB6-117F-D13A-F94C-780A96645558}"/>
          </ac:spMkLst>
        </pc:spChg>
        <pc:spChg chg="add mod">
          <ac:chgData name="Shaibal Saha" userId="b190d146-612a-4436-b916-d10121b0f341" providerId="ADAL" clId="{55C09FD3-CE10-483B-8F02-77C491FFC10B}" dt="2026-08-29T02:32:08.524" v="36930" actId="1076"/>
          <ac:spMkLst>
            <pc:docMk/>
            <pc:sldMk cId="1509572363" sldId="461"/>
            <ac:spMk id="35" creationId="{A0CBAF8F-2F6D-6CBC-B67E-16C2AD1C42BD}"/>
          </ac:spMkLst>
        </pc:spChg>
        <pc:spChg chg="add mod">
          <ac:chgData name="Shaibal Saha" userId="b190d146-612a-4436-b916-d10121b0f341" providerId="ADAL" clId="{55C09FD3-CE10-483B-8F02-77C491FFC10B}" dt="2026-08-29T02:34:45.193" v="36950" actId="1076"/>
          <ac:spMkLst>
            <pc:docMk/>
            <pc:sldMk cId="1509572363" sldId="461"/>
            <ac:spMk id="37" creationId="{4CF8587A-51D8-16CC-CF97-E2C3C024BE4D}"/>
          </ac:spMkLst>
        </pc:spChg>
        <pc:spChg chg="mod">
          <ac:chgData name="Shaibal Saha" userId="b190d146-612a-4436-b916-d10121b0f341" providerId="ADAL" clId="{55C09FD3-CE10-483B-8F02-77C491FFC10B}" dt="2026-08-29T02:35:00.532" v="36953" actId="255"/>
          <ac:spMkLst>
            <pc:docMk/>
            <pc:sldMk cId="1509572363" sldId="461"/>
            <ac:spMk id="39" creationId="{081B49AE-8604-A044-437D-5A88A55A2F41}"/>
          </ac:spMkLst>
        </pc:spChg>
        <pc:spChg chg="del">
          <ac:chgData name="Shaibal Saha" userId="b190d146-612a-4436-b916-d10121b0f341" providerId="ADAL" clId="{55C09FD3-CE10-483B-8F02-77C491FFC10B}" dt="2026-08-29T02:31:27.432" v="36919" actId="478"/>
          <ac:spMkLst>
            <pc:docMk/>
            <pc:sldMk cId="1509572363" sldId="461"/>
            <ac:spMk id="40" creationId="{8F18E6B8-FB8E-6DEB-8166-F1ABEE3CF33D}"/>
          </ac:spMkLst>
        </pc:spChg>
        <pc:spChg chg="del">
          <ac:chgData name="Shaibal Saha" userId="b190d146-612a-4436-b916-d10121b0f341" providerId="ADAL" clId="{55C09FD3-CE10-483B-8F02-77C491FFC10B}" dt="2026-08-29T02:31:27.432" v="36919" actId="478"/>
          <ac:spMkLst>
            <pc:docMk/>
            <pc:sldMk cId="1509572363" sldId="461"/>
            <ac:spMk id="43" creationId="{3A64090B-B899-629A-40A1-20E4B914E779}"/>
          </ac:spMkLst>
        </pc:spChg>
        <pc:spChg chg="del">
          <ac:chgData name="Shaibal Saha" userId="b190d146-612a-4436-b916-d10121b0f341" providerId="ADAL" clId="{55C09FD3-CE10-483B-8F02-77C491FFC10B}" dt="2026-08-29T02:31:27.432" v="36919" actId="478"/>
          <ac:spMkLst>
            <pc:docMk/>
            <pc:sldMk cId="1509572363" sldId="461"/>
            <ac:spMk id="44" creationId="{8C719C19-9AFF-56A0-085D-26D0107644CF}"/>
          </ac:spMkLst>
        </pc:spChg>
        <pc:spChg chg="del">
          <ac:chgData name="Shaibal Saha" userId="b190d146-612a-4436-b916-d10121b0f341" providerId="ADAL" clId="{55C09FD3-CE10-483B-8F02-77C491FFC10B}" dt="2026-08-29T02:31:27.432" v="36919" actId="478"/>
          <ac:spMkLst>
            <pc:docMk/>
            <pc:sldMk cId="1509572363" sldId="461"/>
            <ac:spMk id="45" creationId="{DE7EF71A-56DD-DEAA-C2C2-F4BFB1C5B555}"/>
          </ac:spMkLst>
        </pc:spChg>
        <pc:spChg chg="add mod">
          <ac:chgData name="Shaibal Saha" userId="b190d146-612a-4436-b916-d10121b0f341" providerId="ADAL" clId="{55C09FD3-CE10-483B-8F02-77C491FFC10B}" dt="2026-08-29T02:33:13.407" v="36938" actId="20577"/>
          <ac:spMkLst>
            <pc:docMk/>
            <pc:sldMk cId="1509572363" sldId="461"/>
            <ac:spMk id="47" creationId="{73C91015-394E-C5DE-2780-E4F7E8500F34}"/>
          </ac:spMkLst>
        </pc:spChg>
        <pc:spChg chg="add mod">
          <ac:chgData name="Shaibal Saha" userId="b190d146-612a-4436-b916-d10121b0f341" providerId="ADAL" clId="{55C09FD3-CE10-483B-8F02-77C491FFC10B}" dt="2026-08-29T02:33:35.919" v="36942" actId="1076"/>
          <ac:spMkLst>
            <pc:docMk/>
            <pc:sldMk cId="1509572363" sldId="461"/>
            <ac:spMk id="49" creationId="{A0113100-75E3-FC76-2E37-F953AAC7EAE6}"/>
          </ac:spMkLst>
        </pc:spChg>
        <pc:spChg chg="add mod">
          <ac:chgData name="Shaibal Saha" userId="b190d146-612a-4436-b916-d10121b0f341" providerId="ADAL" clId="{55C09FD3-CE10-483B-8F02-77C491FFC10B}" dt="2026-08-29T02:34:11.410" v="36947" actId="1076"/>
          <ac:spMkLst>
            <pc:docMk/>
            <pc:sldMk cId="1509572363" sldId="461"/>
            <ac:spMk id="50" creationId="{091CCBEA-F5F7-DA04-C54C-B4A33CC94302}"/>
          </ac:spMkLst>
        </pc:spChg>
        <pc:spChg chg="mod">
          <ac:chgData name="Shaibal Saha" userId="b190d146-612a-4436-b916-d10121b0f341" providerId="ADAL" clId="{55C09FD3-CE10-483B-8F02-77C491FFC10B}" dt="2026-08-29T02:33:11.154" v="36937"/>
          <ac:spMkLst>
            <pc:docMk/>
            <pc:sldMk cId="1509572363" sldId="461"/>
            <ac:spMk id="178" creationId="{99F25CB9-174D-2DDF-F9E7-0C607F5C20A8}"/>
          </ac:spMkLst>
        </pc:spChg>
        <pc:picChg chg="del">
          <ac:chgData name="Shaibal Saha" userId="b190d146-612a-4436-b916-d10121b0f341" providerId="ADAL" clId="{55C09FD3-CE10-483B-8F02-77C491FFC10B}" dt="2026-08-29T02:31:44.601" v="36923" actId="478"/>
          <ac:picMkLst>
            <pc:docMk/>
            <pc:sldMk cId="1509572363" sldId="461"/>
            <ac:picMk id="20" creationId="{D4401D36-2CCA-DA54-5867-10DDE83CFC6E}"/>
          </ac:picMkLst>
        </pc:picChg>
        <pc:picChg chg="mod">
          <ac:chgData name="Shaibal Saha" userId="b190d146-612a-4436-b916-d10121b0f341" providerId="ADAL" clId="{55C09FD3-CE10-483B-8F02-77C491FFC10B}" dt="2026-08-29T02:35:37.536" v="36961" actId="1076"/>
          <ac:picMkLst>
            <pc:docMk/>
            <pc:sldMk cId="1509572363" sldId="461"/>
            <ac:picMk id="26" creationId="{146A6138-0094-7DE7-A1BB-9377357B7F10}"/>
          </ac:picMkLst>
        </pc:picChg>
        <pc:picChg chg="mod">
          <ac:chgData name="Shaibal Saha" userId="b190d146-612a-4436-b916-d10121b0f341" providerId="ADAL" clId="{55C09FD3-CE10-483B-8F02-77C491FFC10B}" dt="2026-08-29T02:32:08.524" v="36930" actId="1076"/>
          <ac:picMkLst>
            <pc:docMk/>
            <pc:sldMk cId="1509572363" sldId="461"/>
            <ac:picMk id="36" creationId="{C4AD3E1D-DE46-561D-AB1E-B16325F23D09}"/>
          </ac:picMkLst>
        </pc:picChg>
        <pc:picChg chg="add mod">
          <ac:chgData name="Shaibal Saha" userId="b190d146-612a-4436-b916-d10121b0f341" providerId="ADAL" clId="{55C09FD3-CE10-483B-8F02-77C491FFC10B}" dt="2026-08-29T02:32:44.966" v="36933" actId="1076"/>
          <ac:picMkLst>
            <pc:docMk/>
            <pc:sldMk cId="1509572363" sldId="461"/>
            <ac:picMk id="42" creationId="{CD55A6FD-AD36-3D89-D421-0420FEC1E882}"/>
          </ac:picMkLst>
        </pc:picChg>
      </pc:sldChg>
      <pc:sldChg chg="addSp delSp modSp add del mod">
        <pc:chgData name="Shaibal Saha" userId="b190d146-612a-4436-b916-d10121b0f341" providerId="ADAL" clId="{55C09FD3-CE10-483B-8F02-77C491FFC10B}" dt="2026-08-29T06:26:21.631" v="38381" actId="47"/>
        <pc:sldMkLst>
          <pc:docMk/>
          <pc:sldMk cId="1244739442" sldId="462"/>
        </pc:sldMkLst>
        <pc:spChg chg="add mod">
          <ac:chgData name="Shaibal Saha" userId="b190d146-612a-4436-b916-d10121b0f341" providerId="ADAL" clId="{55C09FD3-CE10-483B-8F02-77C491FFC10B}" dt="2026-08-29T02:45:58.169" v="37008" actId="1076"/>
          <ac:spMkLst>
            <pc:docMk/>
            <pc:sldMk cId="1244739442" sldId="462"/>
            <ac:spMk id="3" creationId="{480C75BC-B1E8-8008-6808-B0541D306349}"/>
          </ac:spMkLst>
        </pc:spChg>
        <pc:spChg chg="mod">
          <ac:chgData name="Shaibal Saha" userId="b190d146-612a-4436-b916-d10121b0f341" providerId="ADAL" clId="{55C09FD3-CE10-483B-8F02-77C491FFC10B}" dt="2026-08-29T02:47:43.449" v="37019" actId="1582"/>
          <ac:spMkLst>
            <pc:docMk/>
            <pc:sldMk cId="1244739442" sldId="462"/>
            <ac:spMk id="4" creationId="{C3525290-0D1C-E4ED-A7A7-AF97F56586E4}"/>
          </ac:spMkLst>
        </pc:spChg>
        <pc:spChg chg="mod">
          <ac:chgData name="Shaibal Saha" userId="b190d146-612a-4436-b916-d10121b0f341" providerId="ADAL" clId="{55C09FD3-CE10-483B-8F02-77C491FFC10B}" dt="2026-08-29T02:47:25.348" v="37016" actId="1076"/>
          <ac:spMkLst>
            <pc:docMk/>
            <pc:sldMk cId="1244739442" sldId="462"/>
            <ac:spMk id="5" creationId="{84054AF4-611B-674A-0BF7-7C425BDC6C19}"/>
          </ac:spMkLst>
        </pc:spChg>
        <pc:spChg chg="mod">
          <ac:chgData name="Shaibal Saha" userId="b190d146-612a-4436-b916-d10121b0f341" providerId="ADAL" clId="{55C09FD3-CE10-483B-8F02-77C491FFC10B}" dt="2026-08-29T02:46:12.526" v="37010" actId="255"/>
          <ac:spMkLst>
            <pc:docMk/>
            <pc:sldMk cId="1244739442" sldId="462"/>
            <ac:spMk id="7" creationId="{4F936760-19C4-DE9D-B691-54A6609D4A82}"/>
          </ac:spMkLst>
        </pc:spChg>
        <pc:spChg chg="mod">
          <ac:chgData name="Shaibal Saha" userId="b190d146-612a-4436-b916-d10121b0f341" providerId="ADAL" clId="{55C09FD3-CE10-483B-8F02-77C491FFC10B}" dt="2026-08-29T02:47:17.871" v="37012" actId="255"/>
          <ac:spMkLst>
            <pc:docMk/>
            <pc:sldMk cId="1244739442" sldId="462"/>
            <ac:spMk id="8" creationId="{E6FE6DA9-3EF8-8622-F6CF-8B49B286EE48}"/>
          </ac:spMkLst>
        </pc:spChg>
        <pc:spChg chg="add mod">
          <ac:chgData name="Shaibal Saha" userId="b190d146-612a-4436-b916-d10121b0f341" providerId="ADAL" clId="{55C09FD3-CE10-483B-8F02-77C491FFC10B}" dt="2026-08-29T02:47:43.449" v="37019" actId="1582"/>
          <ac:spMkLst>
            <pc:docMk/>
            <pc:sldMk cId="1244739442" sldId="462"/>
            <ac:spMk id="9" creationId="{BE5FE9A8-753F-2B6E-C234-16D1B1E790F9}"/>
          </ac:spMkLst>
        </pc:spChg>
        <pc:spChg chg="add mod">
          <ac:chgData name="Shaibal Saha" userId="b190d146-612a-4436-b916-d10121b0f341" providerId="ADAL" clId="{55C09FD3-CE10-483B-8F02-77C491FFC10B}" dt="2026-08-29T02:47:25.348" v="37016" actId="1076"/>
          <ac:spMkLst>
            <pc:docMk/>
            <pc:sldMk cId="1244739442" sldId="462"/>
            <ac:spMk id="12" creationId="{A2E72752-D1DF-90A0-4066-01969763E5FB}"/>
          </ac:spMkLst>
        </pc:spChg>
        <pc:spChg chg="add mod">
          <ac:chgData name="Shaibal Saha" userId="b190d146-612a-4436-b916-d10121b0f341" providerId="ADAL" clId="{55C09FD3-CE10-483B-8F02-77C491FFC10B}" dt="2026-08-29T02:47:25.348" v="37016" actId="1076"/>
          <ac:spMkLst>
            <pc:docMk/>
            <pc:sldMk cId="1244739442" sldId="462"/>
            <ac:spMk id="13" creationId="{0BC4BC43-CBD9-05B2-E4E4-5D2B38D1DABC}"/>
          </ac:spMkLst>
        </pc:spChg>
        <pc:spChg chg="add mod">
          <ac:chgData name="Shaibal Saha" userId="b190d146-612a-4436-b916-d10121b0f341" providerId="ADAL" clId="{55C09FD3-CE10-483B-8F02-77C491FFC10B}" dt="2026-08-29T02:47:43.449" v="37019" actId="1582"/>
          <ac:spMkLst>
            <pc:docMk/>
            <pc:sldMk cId="1244739442" sldId="462"/>
            <ac:spMk id="14" creationId="{A7050E42-8CDC-758C-8403-B3BB55CB0421}"/>
          </ac:spMkLst>
        </pc:spChg>
        <pc:spChg chg="add mod">
          <ac:chgData name="Shaibal Saha" userId="b190d146-612a-4436-b916-d10121b0f341" providerId="ADAL" clId="{55C09FD3-CE10-483B-8F02-77C491FFC10B}" dt="2026-08-29T02:47:25.348" v="37016" actId="1076"/>
          <ac:spMkLst>
            <pc:docMk/>
            <pc:sldMk cId="1244739442" sldId="462"/>
            <ac:spMk id="17" creationId="{04689FF9-3BBB-660B-4B51-B97441AEDAA9}"/>
          </ac:spMkLst>
        </pc:spChg>
        <pc:spChg chg="add mod">
          <ac:chgData name="Shaibal Saha" userId="b190d146-612a-4436-b916-d10121b0f341" providerId="ADAL" clId="{55C09FD3-CE10-483B-8F02-77C491FFC10B}" dt="2026-08-29T02:47:25.348" v="37016" actId="1076"/>
          <ac:spMkLst>
            <pc:docMk/>
            <pc:sldMk cId="1244739442" sldId="462"/>
            <ac:spMk id="18" creationId="{4C054361-FDA8-E416-DA5E-C8858FE3D581}"/>
          </ac:spMkLst>
        </pc:spChg>
        <pc:spChg chg="add mod">
          <ac:chgData name="Shaibal Saha" userId="b190d146-612a-4436-b916-d10121b0f341" providerId="ADAL" clId="{55C09FD3-CE10-483B-8F02-77C491FFC10B}" dt="2026-08-29T02:47:43.449" v="37019" actId="1582"/>
          <ac:spMkLst>
            <pc:docMk/>
            <pc:sldMk cId="1244739442" sldId="462"/>
            <ac:spMk id="19" creationId="{56954C88-F0AE-0EEB-0AAC-237A969B0F9B}"/>
          </ac:spMkLst>
        </pc:spChg>
        <pc:spChg chg="add mod">
          <ac:chgData name="Shaibal Saha" userId="b190d146-612a-4436-b916-d10121b0f341" providerId="ADAL" clId="{55C09FD3-CE10-483B-8F02-77C491FFC10B}" dt="2026-08-29T02:47:25.348" v="37016" actId="1076"/>
          <ac:spMkLst>
            <pc:docMk/>
            <pc:sldMk cId="1244739442" sldId="462"/>
            <ac:spMk id="22" creationId="{129A12E9-3F8D-E831-AF76-E83CDBF98B47}"/>
          </ac:spMkLst>
        </pc:spChg>
        <pc:spChg chg="add mod">
          <ac:chgData name="Shaibal Saha" userId="b190d146-612a-4436-b916-d10121b0f341" providerId="ADAL" clId="{55C09FD3-CE10-483B-8F02-77C491FFC10B}" dt="2026-08-29T02:47:25.348" v="37016" actId="1076"/>
          <ac:spMkLst>
            <pc:docMk/>
            <pc:sldMk cId="1244739442" sldId="462"/>
            <ac:spMk id="23" creationId="{362150B4-4EB0-FC2E-75CF-AFA615FD61E3}"/>
          </ac:spMkLst>
        </pc:spChg>
        <pc:spChg chg="del">
          <ac:chgData name="Shaibal Saha" userId="b190d146-612a-4436-b916-d10121b0f341" providerId="ADAL" clId="{55C09FD3-CE10-483B-8F02-77C491FFC10B}" dt="2026-08-29T02:45:38.182" v="37003" actId="478"/>
          <ac:spMkLst>
            <pc:docMk/>
            <pc:sldMk cId="1244739442" sldId="462"/>
            <ac:spMk id="25" creationId="{7A14ECEC-65E4-70C0-B02C-721A206C1D30}"/>
          </ac:spMkLst>
        </pc:spChg>
        <pc:spChg chg="del">
          <ac:chgData name="Shaibal Saha" userId="b190d146-612a-4436-b916-d10121b0f341" providerId="ADAL" clId="{55C09FD3-CE10-483B-8F02-77C491FFC10B}" dt="2026-08-29T02:45:38.182" v="37003" actId="478"/>
          <ac:spMkLst>
            <pc:docMk/>
            <pc:sldMk cId="1244739442" sldId="462"/>
            <ac:spMk id="27" creationId="{D0CCEAED-136D-B9A8-E228-6F194A0E9F92}"/>
          </ac:spMkLst>
        </pc:spChg>
        <pc:spChg chg="del">
          <ac:chgData name="Shaibal Saha" userId="b190d146-612a-4436-b916-d10121b0f341" providerId="ADAL" clId="{55C09FD3-CE10-483B-8F02-77C491FFC10B}" dt="2026-08-29T02:45:38.182" v="37003" actId="478"/>
          <ac:spMkLst>
            <pc:docMk/>
            <pc:sldMk cId="1244739442" sldId="462"/>
            <ac:spMk id="28" creationId="{5AACC060-6EBC-7EEF-60E4-0464063EAC40}"/>
          </ac:spMkLst>
        </pc:spChg>
        <pc:spChg chg="del">
          <ac:chgData name="Shaibal Saha" userId="b190d146-612a-4436-b916-d10121b0f341" providerId="ADAL" clId="{55C09FD3-CE10-483B-8F02-77C491FFC10B}" dt="2026-08-29T02:45:38.182" v="37003" actId="478"/>
          <ac:spMkLst>
            <pc:docMk/>
            <pc:sldMk cId="1244739442" sldId="462"/>
            <ac:spMk id="29" creationId="{E52A10BE-B531-2F32-5341-705B0F3743A0}"/>
          </ac:spMkLst>
        </pc:spChg>
        <pc:spChg chg="del">
          <ac:chgData name="Shaibal Saha" userId="b190d146-612a-4436-b916-d10121b0f341" providerId="ADAL" clId="{55C09FD3-CE10-483B-8F02-77C491FFC10B}" dt="2026-08-29T02:45:38.182" v="37003" actId="478"/>
          <ac:spMkLst>
            <pc:docMk/>
            <pc:sldMk cId="1244739442" sldId="462"/>
            <ac:spMk id="30" creationId="{B7CF31B7-9354-5BA3-8D41-A3A05F749677}"/>
          </ac:spMkLst>
        </pc:spChg>
        <pc:spChg chg="del">
          <ac:chgData name="Shaibal Saha" userId="b190d146-612a-4436-b916-d10121b0f341" providerId="ADAL" clId="{55C09FD3-CE10-483B-8F02-77C491FFC10B}" dt="2026-08-29T02:45:38.182" v="37003" actId="478"/>
          <ac:spMkLst>
            <pc:docMk/>
            <pc:sldMk cId="1244739442" sldId="462"/>
            <ac:spMk id="32" creationId="{B7A5A971-4021-7E15-FFD9-243D4F205664}"/>
          </ac:spMkLst>
        </pc:spChg>
        <pc:spChg chg="del">
          <ac:chgData name="Shaibal Saha" userId="b190d146-612a-4436-b916-d10121b0f341" providerId="ADAL" clId="{55C09FD3-CE10-483B-8F02-77C491FFC10B}" dt="2026-08-29T02:45:38.182" v="37003" actId="478"/>
          <ac:spMkLst>
            <pc:docMk/>
            <pc:sldMk cId="1244739442" sldId="462"/>
            <ac:spMk id="33" creationId="{E2C147FA-8BC4-7FA0-A756-D95F64CB9CDC}"/>
          </ac:spMkLst>
        </pc:spChg>
        <pc:spChg chg="del">
          <ac:chgData name="Shaibal Saha" userId="b190d146-612a-4436-b916-d10121b0f341" providerId="ADAL" clId="{55C09FD3-CE10-483B-8F02-77C491FFC10B}" dt="2026-08-29T02:45:38.182" v="37003" actId="478"/>
          <ac:spMkLst>
            <pc:docMk/>
            <pc:sldMk cId="1244739442" sldId="462"/>
            <ac:spMk id="35" creationId="{E98AF8F3-256D-7A95-9790-DCDC76407589}"/>
          </ac:spMkLst>
        </pc:spChg>
        <pc:spChg chg="del">
          <ac:chgData name="Shaibal Saha" userId="b190d146-612a-4436-b916-d10121b0f341" providerId="ADAL" clId="{55C09FD3-CE10-483B-8F02-77C491FFC10B}" dt="2026-08-29T02:45:38.182" v="37003" actId="478"/>
          <ac:spMkLst>
            <pc:docMk/>
            <pc:sldMk cId="1244739442" sldId="462"/>
            <ac:spMk id="37" creationId="{6645EC8E-862B-D4FA-C9A8-AD8B75DFAA34}"/>
          </ac:spMkLst>
        </pc:spChg>
        <pc:spChg chg="add del mod">
          <ac:chgData name="Shaibal Saha" userId="b190d146-612a-4436-b916-d10121b0f341" providerId="ADAL" clId="{55C09FD3-CE10-483B-8F02-77C491FFC10B}" dt="2026-08-29T02:47:21.876" v="37015"/>
          <ac:spMkLst>
            <pc:docMk/>
            <pc:sldMk cId="1244739442" sldId="462"/>
            <ac:spMk id="38" creationId="{E2F95E3F-3B97-CC44-72A6-90A14159E90C}"/>
          </ac:spMkLst>
        </pc:spChg>
        <pc:spChg chg="del">
          <ac:chgData name="Shaibal Saha" userId="b190d146-612a-4436-b916-d10121b0f341" providerId="ADAL" clId="{55C09FD3-CE10-483B-8F02-77C491FFC10B}" dt="2026-08-29T02:45:38.182" v="37003" actId="478"/>
          <ac:spMkLst>
            <pc:docMk/>
            <pc:sldMk cId="1244739442" sldId="462"/>
            <ac:spMk id="49" creationId="{C8432ECB-43AF-61D9-7ED9-D1102AF59566}"/>
          </ac:spMkLst>
        </pc:spChg>
        <pc:spChg chg="del">
          <ac:chgData name="Shaibal Saha" userId="b190d146-612a-4436-b916-d10121b0f341" providerId="ADAL" clId="{55C09FD3-CE10-483B-8F02-77C491FFC10B}" dt="2026-08-29T02:45:33.696" v="37002" actId="478"/>
          <ac:spMkLst>
            <pc:docMk/>
            <pc:sldMk cId="1244739442" sldId="462"/>
            <ac:spMk id="50" creationId="{26727032-7D6A-4A9F-5B0C-956DD8724CC3}"/>
          </ac:spMkLst>
        </pc:spChg>
        <pc:spChg chg="mod">
          <ac:chgData name="Shaibal Saha" userId="b190d146-612a-4436-b916-d10121b0f341" providerId="ADAL" clId="{55C09FD3-CE10-483B-8F02-77C491FFC10B}" dt="2026-08-29T02:37:00.020" v="36999" actId="20577"/>
          <ac:spMkLst>
            <pc:docMk/>
            <pc:sldMk cId="1244739442" sldId="462"/>
            <ac:spMk id="178" creationId="{BD0C5860-C6ED-EF72-B74A-800D32D9F151}"/>
          </ac:spMkLst>
        </pc:spChg>
      </pc:sldChg>
      <pc:sldChg chg="addSp delSp modSp add del mod">
        <pc:chgData name="Shaibal Saha" userId="b190d146-612a-4436-b916-d10121b0f341" providerId="ADAL" clId="{55C09FD3-CE10-483B-8F02-77C491FFC10B}" dt="2026-08-29T06:26:21.631" v="38381" actId="47"/>
        <pc:sldMkLst>
          <pc:docMk/>
          <pc:sldMk cId="672649057" sldId="463"/>
        </pc:sldMkLst>
        <pc:spChg chg="del">
          <ac:chgData name="Shaibal Saha" userId="b190d146-612a-4436-b916-d10121b0f341" providerId="ADAL" clId="{55C09FD3-CE10-483B-8F02-77C491FFC10B}" dt="2026-08-29T02:49:12.169" v="37032" actId="478"/>
          <ac:spMkLst>
            <pc:docMk/>
            <pc:sldMk cId="672649057" sldId="463"/>
            <ac:spMk id="3" creationId="{F9EAF43C-B162-0A36-4421-2F5A3D086D84}"/>
          </ac:spMkLst>
        </pc:spChg>
        <pc:spChg chg="del">
          <ac:chgData name="Shaibal Saha" userId="b190d146-612a-4436-b916-d10121b0f341" providerId="ADAL" clId="{55C09FD3-CE10-483B-8F02-77C491FFC10B}" dt="2026-08-29T02:49:32.527" v="37053" actId="478"/>
          <ac:spMkLst>
            <pc:docMk/>
            <pc:sldMk cId="672649057" sldId="463"/>
            <ac:spMk id="4" creationId="{C29A3586-10CC-B436-9887-7821BDD09863}"/>
          </ac:spMkLst>
        </pc:spChg>
        <pc:spChg chg="del">
          <ac:chgData name="Shaibal Saha" userId="b190d146-612a-4436-b916-d10121b0f341" providerId="ADAL" clId="{55C09FD3-CE10-483B-8F02-77C491FFC10B}" dt="2026-08-29T02:49:32.527" v="37053" actId="478"/>
          <ac:spMkLst>
            <pc:docMk/>
            <pc:sldMk cId="672649057" sldId="463"/>
            <ac:spMk id="5" creationId="{23F81F1C-6B37-3A38-770F-5042D18B0842}"/>
          </ac:spMkLst>
        </pc:spChg>
        <pc:spChg chg="del">
          <ac:chgData name="Shaibal Saha" userId="b190d146-612a-4436-b916-d10121b0f341" providerId="ADAL" clId="{55C09FD3-CE10-483B-8F02-77C491FFC10B}" dt="2026-08-29T02:49:32.527" v="37053" actId="478"/>
          <ac:spMkLst>
            <pc:docMk/>
            <pc:sldMk cId="672649057" sldId="463"/>
            <ac:spMk id="7" creationId="{E233DD68-40EB-9EB8-0D60-0A981ACB79AF}"/>
          </ac:spMkLst>
        </pc:spChg>
        <pc:spChg chg="del">
          <ac:chgData name="Shaibal Saha" userId="b190d146-612a-4436-b916-d10121b0f341" providerId="ADAL" clId="{55C09FD3-CE10-483B-8F02-77C491FFC10B}" dt="2026-08-29T02:49:32.527" v="37053" actId="478"/>
          <ac:spMkLst>
            <pc:docMk/>
            <pc:sldMk cId="672649057" sldId="463"/>
            <ac:spMk id="9" creationId="{62F31643-F16C-7CBE-379F-113D45C105A2}"/>
          </ac:spMkLst>
        </pc:spChg>
        <pc:spChg chg="del">
          <ac:chgData name="Shaibal Saha" userId="b190d146-612a-4436-b916-d10121b0f341" providerId="ADAL" clId="{55C09FD3-CE10-483B-8F02-77C491FFC10B}" dt="2026-08-29T02:49:32.527" v="37053" actId="478"/>
          <ac:spMkLst>
            <pc:docMk/>
            <pc:sldMk cId="672649057" sldId="463"/>
            <ac:spMk id="12" creationId="{26AD14F8-CF4C-3A4E-7BC2-7EA5063A7AC3}"/>
          </ac:spMkLst>
        </pc:spChg>
        <pc:spChg chg="del">
          <ac:chgData name="Shaibal Saha" userId="b190d146-612a-4436-b916-d10121b0f341" providerId="ADAL" clId="{55C09FD3-CE10-483B-8F02-77C491FFC10B}" dt="2026-08-29T02:49:32.527" v="37053" actId="478"/>
          <ac:spMkLst>
            <pc:docMk/>
            <pc:sldMk cId="672649057" sldId="463"/>
            <ac:spMk id="13" creationId="{3C1C868E-1CAA-04A0-8371-FA9A7D1AC1BE}"/>
          </ac:spMkLst>
        </pc:spChg>
        <pc:spChg chg="del">
          <ac:chgData name="Shaibal Saha" userId="b190d146-612a-4436-b916-d10121b0f341" providerId="ADAL" clId="{55C09FD3-CE10-483B-8F02-77C491FFC10B}" dt="2026-08-29T02:49:32.527" v="37053" actId="478"/>
          <ac:spMkLst>
            <pc:docMk/>
            <pc:sldMk cId="672649057" sldId="463"/>
            <ac:spMk id="15" creationId="{8328EF56-AE72-A96F-9895-1C68C13B233D}"/>
          </ac:spMkLst>
        </pc:spChg>
        <pc:spChg chg="del">
          <ac:chgData name="Shaibal Saha" userId="b190d146-612a-4436-b916-d10121b0f341" providerId="ADAL" clId="{55C09FD3-CE10-483B-8F02-77C491FFC10B}" dt="2026-08-29T02:49:32.527" v="37053" actId="478"/>
          <ac:spMkLst>
            <pc:docMk/>
            <pc:sldMk cId="672649057" sldId="463"/>
            <ac:spMk id="19" creationId="{B1271203-D698-4075-7E38-CEDF17C18165}"/>
          </ac:spMkLst>
        </pc:spChg>
        <pc:spChg chg="del">
          <ac:chgData name="Shaibal Saha" userId="b190d146-612a-4436-b916-d10121b0f341" providerId="ADAL" clId="{55C09FD3-CE10-483B-8F02-77C491FFC10B}" dt="2026-08-29T02:49:32.527" v="37053" actId="478"/>
          <ac:spMkLst>
            <pc:docMk/>
            <pc:sldMk cId="672649057" sldId="463"/>
            <ac:spMk id="22" creationId="{65DA5B13-27AA-D8FA-A5A6-7777F24049B9}"/>
          </ac:spMkLst>
        </pc:spChg>
        <pc:spChg chg="del">
          <ac:chgData name="Shaibal Saha" userId="b190d146-612a-4436-b916-d10121b0f341" providerId="ADAL" clId="{55C09FD3-CE10-483B-8F02-77C491FFC10B}" dt="2026-08-29T02:49:32.527" v="37053" actId="478"/>
          <ac:spMkLst>
            <pc:docMk/>
            <pc:sldMk cId="672649057" sldId="463"/>
            <ac:spMk id="23" creationId="{A1453196-CDE1-58A0-42F8-18E826D651E6}"/>
          </ac:spMkLst>
        </pc:spChg>
        <pc:spChg chg="add mod">
          <ac:chgData name="Shaibal Saha" userId="b190d146-612a-4436-b916-d10121b0f341" providerId="ADAL" clId="{55C09FD3-CE10-483B-8F02-77C491FFC10B}" dt="2026-08-29T02:49:19.757" v="37052" actId="20577"/>
          <ac:spMkLst>
            <pc:docMk/>
            <pc:sldMk cId="672649057" sldId="463"/>
            <ac:spMk id="25" creationId="{107CDB7E-03B6-CC8F-D652-8BEE2410C997}"/>
          </ac:spMkLst>
        </pc:spChg>
        <pc:spChg chg="add del mod">
          <ac:chgData name="Shaibal Saha" userId="b190d146-612a-4436-b916-d10121b0f341" providerId="ADAL" clId="{55C09FD3-CE10-483B-8F02-77C491FFC10B}" dt="2026-08-29T02:51:23.155" v="37086" actId="478"/>
          <ac:spMkLst>
            <pc:docMk/>
            <pc:sldMk cId="672649057" sldId="463"/>
            <ac:spMk id="27" creationId="{2A47B161-633F-C2B3-38BC-AAB968CED09A}"/>
          </ac:spMkLst>
        </pc:spChg>
        <pc:spChg chg="add mod">
          <ac:chgData name="Shaibal Saha" userId="b190d146-612a-4436-b916-d10121b0f341" providerId="ADAL" clId="{55C09FD3-CE10-483B-8F02-77C491FFC10B}" dt="2026-08-29T02:53:04.755" v="37106" actId="14100"/>
          <ac:spMkLst>
            <pc:docMk/>
            <pc:sldMk cId="672649057" sldId="463"/>
            <ac:spMk id="28" creationId="{4A778849-D08D-1D28-2985-A2F9BAE9AEC2}"/>
          </ac:spMkLst>
        </pc:spChg>
        <pc:spChg chg="add mod">
          <ac:chgData name="Shaibal Saha" userId="b190d146-612a-4436-b916-d10121b0f341" providerId="ADAL" clId="{55C09FD3-CE10-483B-8F02-77C491FFC10B}" dt="2026-08-29T02:50:11.058" v="37063" actId="14100"/>
          <ac:spMkLst>
            <pc:docMk/>
            <pc:sldMk cId="672649057" sldId="463"/>
            <ac:spMk id="29" creationId="{310CC3F1-284A-EDAA-A694-2173BF031564}"/>
          </ac:spMkLst>
        </pc:spChg>
        <pc:spChg chg="add mod">
          <ac:chgData name="Shaibal Saha" userId="b190d146-612a-4436-b916-d10121b0f341" providerId="ADAL" clId="{55C09FD3-CE10-483B-8F02-77C491FFC10B}" dt="2026-08-29T02:50:08.529" v="37062" actId="14100"/>
          <ac:spMkLst>
            <pc:docMk/>
            <pc:sldMk cId="672649057" sldId="463"/>
            <ac:spMk id="30" creationId="{67DFAF09-4941-B7CB-093B-3921EDFB0258}"/>
          </ac:spMkLst>
        </pc:spChg>
        <pc:spChg chg="add mod">
          <ac:chgData name="Shaibal Saha" userId="b190d146-612a-4436-b916-d10121b0f341" providerId="ADAL" clId="{55C09FD3-CE10-483B-8F02-77C491FFC10B}" dt="2026-08-29T02:50:19.888" v="37067" actId="1076"/>
          <ac:spMkLst>
            <pc:docMk/>
            <pc:sldMk cId="672649057" sldId="463"/>
            <ac:spMk id="31" creationId="{1C2E7A32-1587-B540-148D-1905CF135141}"/>
          </ac:spMkLst>
        </pc:spChg>
        <pc:spChg chg="add mod">
          <ac:chgData name="Shaibal Saha" userId="b190d146-612a-4436-b916-d10121b0f341" providerId="ADAL" clId="{55C09FD3-CE10-483B-8F02-77C491FFC10B}" dt="2026-08-29T02:50:24.004" v="37068" actId="14100"/>
          <ac:spMkLst>
            <pc:docMk/>
            <pc:sldMk cId="672649057" sldId="463"/>
            <ac:spMk id="32" creationId="{0C032BD4-7C6A-F51D-3373-CA1EAEE79859}"/>
          </ac:spMkLst>
        </pc:spChg>
        <pc:spChg chg="add mod">
          <ac:chgData name="Shaibal Saha" userId="b190d146-612a-4436-b916-d10121b0f341" providerId="ADAL" clId="{55C09FD3-CE10-483B-8F02-77C491FFC10B}" dt="2026-08-29T02:50:30.570" v="37070" actId="1076"/>
          <ac:spMkLst>
            <pc:docMk/>
            <pc:sldMk cId="672649057" sldId="463"/>
            <ac:spMk id="33" creationId="{96917CCF-C63B-8733-0246-245ADE44AED0}"/>
          </ac:spMkLst>
        </pc:spChg>
        <pc:spChg chg="add mod">
          <ac:chgData name="Shaibal Saha" userId="b190d146-612a-4436-b916-d10121b0f341" providerId="ADAL" clId="{55C09FD3-CE10-483B-8F02-77C491FFC10B}" dt="2026-08-29T02:50:35.901" v="37072" actId="1076"/>
          <ac:spMkLst>
            <pc:docMk/>
            <pc:sldMk cId="672649057" sldId="463"/>
            <ac:spMk id="34" creationId="{28AF6AB6-ECEF-1259-C8C0-BD516482C540}"/>
          </ac:spMkLst>
        </pc:spChg>
        <pc:spChg chg="add del mod">
          <ac:chgData name="Shaibal Saha" userId="b190d146-612a-4436-b916-d10121b0f341" providerId="ADAL" clId="{55C09FD3-CE10-483B-8F02-77C491FFC10B}" dt="2026-08-29T02:51:19.412" v="37085" actId="478"/>
          <ac:spMkLst>
            <pc:docMk/>
            <pc:sldMk cId="672649057" sldId="463"/>
            <ac:spMk id="35" creationId="{DF5165A4-0A61-9CC3-0B47-6E2626AFAD33}"/>
          </ac:spMkLst>
        </pc:spChg>
        <pc:spChg chg="add mod">
          <ac:chgData name="Shaibal Saha" userId="b190d146-612a-4436-b916-d10121b0f341" providerId="ADAL" clId="{55C09FD3-CE10-483B-8F02-77C491FFC10B}" dt="2026-08-29T02:51:03.864" v="37078"/>
          <ac:spMkLst>
            <pc:docMk/>
            <pc:sldMk cId="672649057" sldId="463"/>
            <ac:spMk id="39" creationId="{8B1BBE40-CF07-8562-0ADA-E8559AA9BDD0}"/>
          </ac:spMkLst>
        </pc:spChg>
        <pc:spChg chg="add mod">
          <ac:chgData name="Shaibal Saha" userId="b190d146-612a-4436-b916-d10121b0f341" providerId="ADAL" clId="{55C09FD3-CE10-483B-8F02-77C491FFC10B}" dt="2026-08-29T02:52:51.647" v="37102" actId="1076"/>
          <ac:spMkLst>
            <pc:docMk/>
            <pc:sldMk cId="672649057" sldId="463"/>
            <ac:spMk id="41" creationId="{F8EC79DD-59EA-4867-D019-6488DFE9EAA3}"/>
          </ac:spMkLst>
        </pc:spChg>
        <pc:spChg chg="mod">
          <ac:chgData name="Shaibal Saha" userId="b190d146-612a-4436-b916-d10121b0f341" providerId="ADAL" clId="{55C09FD3-CE10-483B-8F02-77C491FFC10B}" dt="2026-08-29T02:48:56.598" v="37031" actId="20577"/>
          <ac:spMkLst>
            <pc:docMk/>
            <pc:sldMk cId="672649057" sldId="463"/>
            <ac:spMk id="178" creationId="{0324CBE4-B9CE-0D91-2C8C-A593F5C195F4}"/>
          </ac:spMkLst>
        </pc:spChg>
        <pc:picChg chg="add del mod">
          <ac:chgData name="Shaibal Saha" userId="b190d146-612a-4436-b916-d10121b0f341" providerId="ADAL" clId="{55C09FD3-CE10-483B-8F02-77C491FFC10B}" dt="2026-08-29T02:49:42.855" v="37057" actId="478"/>
          <ac:picMkLst>
            <pc:docMk/>
            <pc:sldMk cId="672649057" sldId="463"/>
            <ac:picMk id="26" creationId="{0661C49E-8CF1-5FC2-AD41-AC0056917461}"/>
          </ac:picMkLst>
        </pc:picChg>
        <pc:picChg chg="add mod">
          <ac:chgData name="Shaibal Saha" userId="b190d146-612a-4436-b916-d10121b0f341" providerId="ADAL" clId="{55C09FD3-CE10-483B-8F02-77C491FFC10B}" dt="2026-08-29T02:52:39.946" v="37100" actId="1076"/>
          <ac:picMkLst>
            <pc:docMk/>
            <pc:sldMk cId="672649057" sldId="463"/>
            <ac:picMk id="37" creationId="{A17B20F6-305E-E799-A2F0-65F0236F13DA}"/>
          </ac:picMkLst>
        </pc:picChg>
      </pc:sldChg>
      <pc:sldChg chg="addSp delSp modSp add del mod">
        <pc:chgData name="Shaibal Saha" userId="b190d146-612a-4436-b916-d10121b0f341" providerId="ADAL" clId="{55C09FD3-CE10-483B-8F02-77C491FFC10B}" dt="2026-08-29T06:29:48.614" v="38401" actId="47"/>
        <pc:sldMkLst>
          <pc:docMk/>
          <pc:sldMk cId="2934797900" sldId="464"/>
        </pc:sldMkLst>
        <pc:spChg chg="add mod">
          <ac:chgData name="Shaibal Saha" userId="b190d146-612a-4436-b916-d10121b0f341" providerId="ADAL" clId="{55C09FD3-CE10-483B-8F02-77C491FFC10B}" dt="2026-08-29T02:59:04.638" v="37114"/>
          <ac:spMkLst>
            <pc:docMk/>
            <pc:sldMk cId="2934797900" sldId="464"/>
            <ac:spMk id="3" creationId="{DD824B7D-D3B3-1B70-C7E0-2740AD341C1E}"/>
          </ac:spMkLst>
        </pc:spChg>
        <pc:spChg chg="add mod">
          <ac:chgData name="Shaibal Saha" userId="b190d146-612a-4436-b916-d10121b0f341" providerId="ADAL" clId="{55C09FD3-CE10-483B-8F02-77C491FFC10B}" dt="2026-08-29T03:01:27.584" v="37169" actId="1076"/>
          <ac:spMkLst>
            <pc:docMk/>
            <pc:sldMk cId="2934797900" sldId="464"/>
            <ac:spMk id="4" creationId="{38A30006-D0A6-5344-7303-1C3D528AFA93}"/>
          </ac:spMkLst>
        </pc:spChg>
        <pc:spChg chg="add mod">
          <ac:chgData name="Shaibal Saha" userId="b190d146-612a-4436-b916-d10121b0f341" providerId="ADAL" clId="{55C09FD3-CE10-483B-8F02-77C491FFC10B}" dt="2026-08-29T03:01:27.584" v="37169" actId="1076"/>
          <ac:spMkLst>
            <pc:docMk/>
            <pc:sldMk cId="2934797900" sldId="464"/>
            <ac:spMk id="5" creationId="{F8FEA46B-3D3F-1303-E616-12129D8597E8}"/>
          </ac:spMkLst>
        </pc:spChg>
        <pc:spChg chg="add mod">
          <ac:chgData name="Shaibal Saha" userId="b190d146-612a-4436-b916-d10121b0f341" providerId="ADAL" clId="{55C09FD3-CE10-483B-8F02-77C491FFC10B}" dt="2026-08-29T03:01:27.584" v="37169" actId="1076"/>
          <ac:spMkLst>
            <pc:docMk/>
            <pc:sldMk cId="2934797900" sldId="464"/>
            <ac:spMk id="7" creationId="{3E5C295B-BBFB-5217-7F1C-B8CE6B93282C}"/>
          </ac:spMkLst>
        </pc:spChg>
        <pc:spChg chg="mod">
          <ac:chgData name="Shaibal Saha" userId="b190d146-612a-4436-b916-d10121b0f341" providerId="ADAL" clId="{55C09FD3-CE10-483B-8F02-77C491FFC10B}" dt="2026-08-29T06:27:12.060" v="38384"/>
          <ac:spMkLst>
            <pc:docMk/>
            <pc:sldMk cId="2934797900" sldId="464"/>
            <ac:spMk id="10" creationId="{3156C4B8-6AF0-FDE9-CAED-1E7CCADD29EB}"/>
          </ac:spMkLst>
        </pc:spChg>
        <pc:spChg chg="mod">
          <ac:chgData name="Shaibal Saha" userId="b190d146-612a-4436-b916-d10121b0f341" providerId="ADAL" clId="{55C09FD3-CE10-483B-8F02-77C491FFC10B}" dt="2026-08-29T06:29:35.277" v="38398"/>
          <ac:spMkLst>
            <pc:docMk/>
            <pc:sldMk cId="2934797900" sldId="464"/>
            <ac:spMk id="11" creationId="{07176D20-8719-4F73-63D0-FF15D5E401FF}"/>
          </ac:spMkLst>
        </pc:spChg>
        <pc:spChg chg="mod">
          <ac:chgData name="Shaibal Saha" userId="b190d146-612a-4436-b916-d10121b0f341" providerId="ADAL" clId="{55C09FD3-CE10-483B-8F02-77C491FFC10B}" dt="2026-08-29T03:00:23.013" v="37137" actId="1076"/>
          <ac:spMkLst>
            <pc:docMk/>
            <pc:sldMk cId="2934797900" sldId="464"/>
            <ac:spMk id="12" creationId="{132C1D85-EF63-E288-C323-6DD153136896}"/>
          </ac:spMkLst>
        </pc:spChg>
        <pc:spChg chg="mod">
          <ac:chgData name="Shaibal Saha" userId="b190d146-612a-4436-b916-d10121b0f341" providerId="ADAL" clId="{55C09FD3-CE10-483B-8F02-77C491FFC10B}" dt="2026-08-29T06:27:24.397" v="38385"/>
          <ac:spMkLst>
            <pc:docMk/>
            <pc:sldMk cId="2934797900" sldId="464"/>
            <ac:spMk id="15" creationId="{8E51BAE9-404F-3752-3365-508A060CF194}"/>
          </ac:spMkLst>
        </pc:spChg>
        <pc:spChg chg="mod">
          <ac:chgData name="Shaibal Saha" userId="b190d146-612a-4436-b916-d10121b0f341" providerId="ADAL" clId="{55C09FD3-CE10-483B-8F02-77C491FFC10B}" dt="2026-08-29T06:29:13.923" v="38397"/>
          <ac:spMkLst>
            <pc:docMk/>
            <pc:sldMk cId="2934797900" sldId="464"/>
            <ac:spMk id="16" creationId="{0449A02B-D22B-F4E6-8310-79D9FEF22B43}"/>
          </ac:spMkLst>
        </pc:spChg>
        <pc:spChg chg="mod">
          <ac:chgData name="Shaibal Saha" userId="b190d146-612a-4436-b916-d10121b0f341" providerId="ADAL" clId="{55C09FD3-CE10-483B-8F02-77C491FFC10B}" dt="2026-08-29T03:00:23.013" v="37137" actId="1076"/>
          <ac:spMkLst>
            <pc:docMk/>
            <pc:sldMk cId="2934797900" sldId="464"/>
            <ac:spMk id="17" creationId="{751D6641-EF46-99FE-B7AD-B0AD3C6DC98E}"/>
          </ac:spMkLst>
        </pc:spChg>
        <pc:spChg chg="mod">
          <ac:chgData name="Shaibal Saha" userId="b190d146-612a-4436-b916-d10121b0f341" providerId="ADAL" clId="{55C09FD3-CE10-483B-8F02-77C491FFC10B}" dt="2026-08-29T06:27:38.287" v="38387"/>
          <ac:spMkLst>
            <pc:docMk/>
            <pc:sldMk cId="2934797900" sldId="464"/>
            <ac:spMk id="20" creationId="{D09B430F-990C-F78B-06B3-3227CC5C9029}"/>
          </ac:spMkLst>
        </pc:spChg>
        <pc:spChg chg="mod">
          <ac:chgData name="Shaibal Saha" userId="b190d146-612a-4436-b916-d10121b0f341" providerId="ADAL" clId="{55C09FD3-CE10-483B-8F02-77C491FFC10B}" dt="2026-08-29T06:29:06.305" v="38396"/>
          <ac:spMkLst>
            <pc:docMk/>
            <pc:sldMk cId="2934797900" sldId="464"/>
            <ac:spMk id="21" creationId="{A56D3950-8329-F2DA-F1FA-95D598934B30}"/>
          </ac:spMkLst>
        </pc:spChg>
        <pc:spChg chg="add mod">
          <ac:chgData name="Shaibal Saha" userId="b190d146-612a-4436-b916-d10121b0f341" providerId="ADAL" clId="{55C09FD3-CE10-483B-8F02-77C491FFC10B}" dt="2026-08-29T03:01:27.584" v="37169" actId="1076"/>
          <ac:spMkLst>
            <pc:docMk/>
            <pc:sldMk cId="2934797900" sldId="464"/>
            <ac:spMk id="23" creationId="{25682BC7-13F7-5871-661D-76722E8968CC}"/>
          </ac:spMkLst>
        </pc:spChg>
        <pc:spChg chg="mod">
          <ac:chgData name="Shaibal Saha" userId="b190d146-612a-4436-b916-d10121b0f341" providerId="ADAL" clId="{55C09FD3-CE10-483B-8F02-77C491FFC10B}" dt="2026-08-29T02:58:54.860" v="37110" actId="20577"/>
          <ac:spMkLst>
            <pc:docMk/>
            <pc:sldMk cId="2934797900" sldId="464"/>
            <ac:spMk id="25" creationId="{96DAF143-1DEF-86A7-F25C-CF0D2EB10B2B}"/>
          </ac:spMkLst>
        </pc:spChg>
        <pc:spChg chg="mod">
          <ac:chgData name="Shaibal Saha" userId="b190d146-612a-4436-b916-d10121b0f341" providerId="ADAL" clId="{55C09FD3-CE10-483B-8F02-77C491FFC10B}" dt="2026-08-29T06:27:49.878" v="38388"/>
          <ac:spMkLst>
            <pc:docMk/>
            <pc:sldMk cId="2934797900" sldId="464"/>
            <ac:spMk id="26" creationId="{3F1BF3F4-DB30-EF8C-E6B9-CAD85AA80013}"/>
          </ac:spMkLst>
        </pc:spChg>
        <pc:spChg chg="add mod">
          <ac:chgData name="Shaibal Saha" userId="b190d146-612a-4436-b916-d10121b0f341" providerId="ADAL" clId="{55C09FD3-CE10-483B-8F02-77C491FFC10B}" dt="2026-08-29T06:28:59.572" v="38395"/>
          <ac:spMkLst>
            <pc:docMk/>
            <pc:sldMk cId="2934797900" sldId="464"/>
            <ac:spMk id="27" creationId="{30799BCD-E1C3-9D71-D830-2F2DFA08366F}"/>
          </ac:spMkLst>
        </pc:spChg>
        <pc:spChg chg="add">
          <ac:chgData name="Shaibal Saha" userId="b190d146-612a-4436-b916-d10121b0f341" providerId="ADAL" clId="{55C09FD3-CE10-483B-8F02-77C491FFC10B}" dt="2026-08-29T06:29:41.461" v="38399" actId="22"/>
          <ac:spMkLst>
            <pc:docMk/>
            <pc:sldMk cId="2934797900" sldId="464"/>
            <ac:spMk id="28" creationId="{672BEE96-CB46-88D0-5BBF-447285925633}"/>
          </ac:spMkLst>
        </pc:spChg>
        <pc:spChg chg="del">
          <ac:chgData name="Shaibal Saha" userId="b190d146-612a-4436-b916-d10121b0f341" providerId="ADAL" clId="{55C09FD3-CE10-483B-8F02-77C491FFC10B}" dt="2026-08-29T02:58:58.677" v="37111" actId="478"/>
          <ac:spMkLst>
            <pc:docMk/>
            <pc:sldMk cId="2934797900" sldId="464"/>
            <ac:spMk id="28" creationId="{FFF152A0-4190-1A6B-CE8B-DECAA5FF58E9}"/>
          </ac:spMkLst>
        </pc:spChg>
        <pc:spChg chg="del">
          <ac:chgData name="Shaibal Saha" userId="b190d146-612a-4436-b916-d10121b0f341" providerId="ADAL" clId="{55C09FD3-CE10-483B-8F02-77C491FFC10B}" dt="2026-08-29T02:58:58.677" v="37111" actId="478"/>
          <ac:spMkLst>
            <pc:docMk/>
            <pc:sldMk cId="2934797900" sldId="464"/>
            <ac:spMk id="29" creationId="{D8697EF8-39D8-5B19-4A34-E92D104C4AB9}"/>
          </ac:spMkLst>
        </pc:spChg>
        <pc:spChg chg="del">
          <ac:chgData name="Shaibal Saha" userId="b190d146-612a-4436-b916-d10121b0f341" providerId="ADAL" clId="{55C09FD3-CE10-483B-8F02-77C491FFC10B}" dt="2026-08-29T02:58:58.677" v="37111" actId="478"/>
          <ac:spMkLst>
            <pc:docMk/>
            <pc:sldMk cId="2934797900" sldId="464"/>
            <ac:spMk id="30" creationId="{EA44C664-3146-71DC-D357-F180E434C888}"/>
          </ac:spMkLst>
        </pc:spChg>
        <pc:spChg chg="del">
          <ac:chgData name="Shaibal Saha" userId="b190d146-612a-4436-b916-d10121b0f341" providerId="ADAL" clId="{55C09FD3-CE10-483B-8F02-77C491FFC10B}" dt="2026-08-29T02:58:58.677" v="37111" actId="478"/>
          <ac:spMkLst>
            <pc:docMk/>
            <pc:sldMk cId="2934797900" sldId="464"/>
            <ac:spMk id="31" creationId="{EDA53995-68B5-B429-F2EA-650B26C1669F}"/>
          </ac:spMkLst>
        </pc:spChg>
        <pc:spChg chg="del">
          <ac:chgData name="Shaibal Saha" userId="b190d146-612a-4436-b916-d10121b0f341" providerId="ADAL" clId="{55C09FD3-CE10-483B-8F02-77C491FFC10B}" dt="2026-08-29T02:58:58.677" v="37111" actId="478"/>
          <ac:spMkLst>
            <pc:docMk/>
            <pc:sldMk cId="2934797900" sldId="464"/>
            <ac:spMk id="32" creationId="{9372F10C-A30B-0EEE-1B66-A2F922E931FA}"/>
          </ac:spMkLst>
        </pc:spChg>
        <pc:spChg chg="del">
          <ac:chgData name="Shaibal Saha" userId="b190d146-612a-4436-b916-d10121b0f341" providerId="ADAL" clId="{55C09FD3-CE10-483B-8F02-77C491FFC10B}" dt="2026-08-29T02:58:58.677" v="37111" actId="478"/>
          <ac:spMkLst>
            <pc:docMk/>
            <pc:sldMk cId="2934797900" sldId="464"/>
            <ac:spMk id="33" creationId="{9A95147E-8D59-667D-FC16-FC2A32366DE4}"/>
          </ac:spMkLst>
        </pc:spChg>
        <pc:spChg chg="del">
          <ac:chgData name="Shaibal Saha" userId="b190d146-612a-4436-b916-d10121b0f341" providerId="ADAL" clId="{55C09FD3-CE10-483B-8F02-77C491FFC10B}" dt="2026-08-29T02:58:58.677" v="37111" actId="478"/>
          <ac:spMkLst>
            <pc:docMk/>
            <pc:sldMk cId="2934797900" sldId="464"/>
            <ac:spMk id="34" creationId="{7311BC7A-A53F-953E-8FFE-0951A2013F0D}"/>
          </ac:spMkLst>
        </pc:spChg>
        <pc:spChg chg="del">
          <ac:chgData name="Shaibal Saha" userId="b190d146-612a-4436-b916-d10121b0f341" providerId="ADAL" clId="{55C09FD3-CE10-483B-8F02-77C491FFC10B}" dt="2026-08-29T02:58:58.677" v="37111" actId="478"/>
          <ac:spMkLst>
            <pc:docMk/>
            <pc:sldMk cId="2934797900" sldId="464"/>
            <ac:spMk id="35" creationId="{E4121D5B-5656-0E96-92EF-BE7606FC706A}"/>
          </ac:spMkLst>
        </pc:spChg>
        <pc:spChg chg="mod">
          <ac:chgData name="Shaibal Saha" userId="b190d146-612a-4436-b916-d10121b0f341" providerId="ADAL" clId="{55C09FD3-CE10-483B-8F02-77C491FFC10B}" dt="2026-08-29T03:01:27.584" v="37169" actId="1076"/>
          <ac:spMkLst>
            <pc:docMk/>
            <pc:sldMk cId="2934797900" sldId="464"/>
            <ac:spMk id="38" creationId="{F1537212-F965-DD27-4649-FC07ADCC62EE}"/>
          </ac:spMkLst>
        </pc:spChg>
        <pc:spChg chg="del">
          <ac:chgData name="Shaibal Saha" userId="b190d146-612a-4436-b916-d10121b0f341" providerId="ADAL" clId="{55C09FD3-CE10-483B-8F02-77C491FFC10B}" dt="2026-08-29T02:58:58.677" v="37111" actId="478"/>
          <ac:spMkLst>
            <pc:docMk/>
            <pc:sldMk cId="2934797900" sldId="464"/>
            <ac:spMk id="39" creationId="{A0EFFBB8-9940-6759-E714-762CBC737F88}"/>
          </ac:spMkLst>
        </pc:spChg>
        <pc:spChg chg="del">
          <ac:chgData name="Shaibal Saha" userId="b190d146-612a-4436-b916-d10121b0f341" providerId="ADAL" clId="{55C09FD3-CE10-483B-8F02-77C491FFC10B}" dt="2026-08-29T02:59:00.112" v="37112" actId="478"/>
          <ac:spMkLst>
            <pc:docMk/>
            <pc:sldMk cId="2934797900" sldId="464"/>
            <ac:spMk id="41" creationId="{4BC460B7-1D1C-B0BB-DCBE-409548B5E8E6}"/>
          </ac:spMkLst>
        </pc:spChg>
        <pc:spChg chg="mod">
          <ac:chgData name="Shaibal Saha" userId="b190d146-612a-4436-b916-d10121b0f341" providerId="ADAL" clId="{55C09FD3-CE10-483B-8F02-77C491FFC10B}" dt="2026-08-29T06:28:00.780" v="38389"/>
          <ac:spMkLst>
            <pc:docMk/>
            <pc:sldMk cId="2934797900" sldId="464"/>
            <ac:spMk id="42" creationId="{42D2AB4A-F176-FB1D-CECD-9D4D70FA8A82}"/>
          </ac:spMkLst>
        </pc:spChg>
        <pc:spChg chg="mod">
          <ac:chgData name="Shaibal Saha" userId="b190d146-612a-4436-b916-d10121b0f341" providerId="ADAL" clId="{55C09FD3-CE10-483B-8F02-77C491FFC10B}" dt="2026-08-29T06:28:47.853" v="38394"/>
          <ac:spMkLst>
            <pc:docMk/>
            <pc:sldMk cId="2934797900" sldId="464"/>
            <ac:spMk id="43" creationId="{7D864920-2139-8CBF-DD29-12C0889B4933}"/>
          </ac:spMkLst>
        </pc:spChg>
        <pc:spChg chg="add mod">
          <ac:chgData name="Shaibal Saha" userId="b190d146-612a-4436-b916-d10121b0f341" providerId="ADAL" clId="{55C09FD3-CE10-483B-8F02-77C491FFC10B}" dt="2026-08-29T03:01:27.584" v="37169" actId="1076"/>
          <ac:spMkLst>
            <pc:docMk/>
            <pc:sldMk cId="2934797900" sldId="464"/>
            <ac:spMk id="44" creationId="{458368B5-4875-78A4-3343-E10986AF33C7}"/>
          </ac:spMkLst>
        </pc:spChg>
        <pc:spChg chg="del">
          <ac:chgData name="Shaibal Saha" userId="b190d146-612a-4436-b916-d10121b0f341" providerId="ADAL" clId="{55C09FD3-CE10-483B-8F02-77C491FFC10B}" dt="2026-08-29T02:59:17.918" v="37117" actId="478"/>
          <ac:spMkLst>
            <pc:docMk/>
            <pc:sldMk cId="2934797900" sldId="464"/>
            <ac:spMk id="47" creationId="{9FC6A29C-BE84-DF34-F3CD-47CCFA1432EB}"/>
          </ac:spMkLst>
        </pc:spChg>
        <pc:spChg chg="add mod">
          <ac:chgData name="Shaibal Saha" userId="b190d146-612a-4436-b916-d10121b0f341" providerId="ADAL" clId="{55C09FD3-CE10-483B-8F02-77C491FFC10B}" dt="2026-08-29T06:28:12.339" v="38390"/>
          <ac:spMkLst>
            <pc:docMk/>
            <pc:sldMk cId="2934797900" sldId="464"/>
            <ac:spMk id="48" creationId="{00391971-B310-A340-1787-6290C6201D85}"/>
          </ac:spMkLst>
        </pc:spChg>
        <pc:spChg chg="add mod">
          <ac:chgData name="Shaibal Saha" userId="b190d146-612a-4436-b916-d10121b0f341" providerId="ADAL" clId="{55C09FD3-CE10-483B-8F02-77C491FFC10B}" dt="2026-08-29T06:28:40.205" v="38393"/>
          <ac:spMkLst>
            <pc:docMk/>
            <pc:sldMk cId="2934797900" sldId="464"/>
            <ac:spMk id="49" creationId="{7C913014-EE5A-F6AB-DD48-D1DBCCB0B7C4}"/>
          </ac:spMkLst>
        </pc:spChg>
        <pc:spChg chg="add del">
          <ac:chgData name="Shaibal Saha" userId="b190d146-612a-4436-b916-d10121b0f341" providerId="ADAL" clId="{55C09FD3-CE10-483B-8F02-77C491FFC10B}" dt="2026-08-29T03:00:26.632" v="37145" actId="478"/>
          <ac:spMkLst>
            <pc:docMk/>
            <pc:sldMk cId="2934797900" sldId="464"/>
            <ac:spMk id="50" creationId="{268038E0-E839-3B4C-0C17-3EB6D9E78BAD}"/>
          </ac:spMkLst>
        </pc:spChg>
        <pc:spChg chg="add del">
          <ac:chgData name="Shaibal Saha" userId="b190d146-612a-4436-b916-d10121b0f341" providerId="ADAL" clId="{55C09FD3-CE10-483B-8F02-77C491FFC10B}" dt="2026-08-29T03:00:26.980" v="37146" actId="478"/>
          <ac:spMkLst>
            <pc:docMk/>
            <pc:sldMk cId="2934797900" sldId="464"/>
            <ac:spMk id="51" creationId="{00D0D5C0-07CB-714B-5CE7-A21A686F5449}"/>
          </ac:spMkLst>
        </pc:spChg>
        <pc:spChg chg="add del mod">
          <ac:chgData name="Shaibal Saha" userId="b190d146-612a-4436-b916-d10121b0f341" providerId="ADAL" clId="{55C09FD3-CE10-483B-8F02-77C491FFC10B}" dt="2026-08-29T06:28:23.018" v="38391"/>
          <ac:spMkLst>
            <pc:docMk/>
            <pc:sldMk cId="2934797900" sldId="464"/>
            <ac:spMk id="53" creationId="{2543CF52-3CA1-9DAA-4B69-5CFBEC90AB55}"/>
          </ac:spMkLst>
        </pc:spChg>
        <pc:spChg chg="add del mod">
          <ac:chgData name="Shaibal Saha" userId="b190d146-612a-4436-b916-d10121b0f341" providerId="ADAL" clId="{55C09FD3-CE10-483B-8F02-77C491FFC10B}" dt="2026-08-29T06:28:31.621" v="38392"/>
          <ac:spMkLst>
            <pc:docMk/>
            <pc:sldMk cId="2934797900" sldId="464"/>
            <ac:spMk id="54" creationId="{E4A0F53F-C132-8D34-1A63-038B88A4D5AF}"/>
          </ac:spMkLst>
        </pc:spChg>
        <pc:spChg chg="add del">
          <ac:chgData name="Shaibal Saha" userId="b190d146-612a-4436-b916-d10121b0f341" providerId="ADAL" clId="{55C09FD3-CE10-483B-8F02-77C491FFC10B}" dt="2026-08-29T03:00:59.407" v="37159" actId="478"/>
          <ac:spMkLst>
            <pc:docMk/>
            <pc:sldMk cId="2934797900" sldId="464"/>
            <ac:spMk id="55" creationId="{06279558-8BA2-63A1-48C1-E68EACB0C51A}"/>
          </ac:spMkLst>
        </pc:spChg>
        <pc:spChg chg="add del">
          <ac:chgData name="Shaibal Saha" userId="b190d146-612a-4436-b916-d10121b0f341" providerId="ADAL" clId="{55C09FD3-CE10-483B-8F02-77C491FFC10B}" dt="2026-08-29T03:01:00.894" v="37161" actId="478"/>
          <ac:spMkLst>
            <pc:docMk/>
            <pc:sldMk cId="2934797900" sldId="464"/>
            <ac:spMk id="56" creationId="{12E272BC-A6BC-B883-0F30-E28568B02393}"/>
          </ac:spMkLst>
        </pc:spChg>
        <pc:spChg chg="add del mod">
          <ac:chgData name="Shaibal Saha" userId="b190d146-612a-4436-b916-d10121b0f341" providerId="ADAL" clId="{55C09FD3-CE10-483B-8F02-77C491FFC10B}" dt="2026-08-29T03:01:02.289" v="37163" actId="478"/>
          <ac:spMkLst>
            <pc:docMk/>
            <pc:sldMk cId="2934797900" sldId="464"/>
            <ac:spMk id="58" creationId="{D596B506-C767-5EF1-ED06-55E3D892B044}"/>
          </ac:spMkLst>
        </pc:spChg>
        <pc:spChg chg="add del">
          <ac:chgData name="Shaibal Saha" userId="b190d146-612a-4436-b916-d10121b0f341" providerId="ADAL" clId="{55C09FD3-CE10-483B-8F02-77C491FFC10B}" dt="2026-08-29T03:01:03.777" v="37164" actId="478"/>
          <ac:spMkLst>
            <pc:docMk/>
            <pc:sldMk cId="2934797900" sldId="464"/>
            <ac:spMk id="59" creationId="{605BB412-74E6-BF1B-1978-D19BD90101B0}"/>
          </ac:spMkLst>
        </pc:spChg>
        <pc:spChg chg="add del">
          <ac:chgData name="Shaibal Saha" userId="b190d146-612a-4436-b916-d10121b0f341" providerId="ADAL" clId="{55C09FD3-CE10-483B-8F02-77C491FFC10B}" dt="2026-08-29T03:00:35.148" v="37153" actId="478"/>
          <ac:spMkLst>
            <pc:docMk/>
            <pc:sldMk cId="2934797900" sldId="464"/>
            <ac:spMk id="60" creationId="{B9F490CF-F9D2-D85C-2467-9D2938A5333D}"/>
          </ac:spMkLst>
        </pc:spChg>
        <pc:spChg chg="add del mod">
          <ac:chgData name="Shaibal Saha" userId="b190d146-612a-4436-b916-d10121b0f341" providerId="ADAL" clId="{55C09FD3-CE10-483B-8F02-77C491FFC10B}" dt="2026-08-29T03:01:06.687" v="37165" actId="14100"/>
          <ac:spMkLst>
            <pc:docMk/>
            <pc:sldMk cId="2934797900" sldId="464"/>
            <ac:spMk id="61" creationId="{9C1752E6-2856-CC29-1678-8B90DB623936}"/>
          </ac:spMkLst>
        </pc:spChg>
        <pc:spChg chg="mod">
          <ac:chgData name="Shaibal Saha" userId="b190d146-612a-4436-b916-d10121b0f341" providerId="ADAL" clId="{55C09FD3-CE10-483B-8F02-77C491FFC10B}" dt="2026-08-29T03:00:23.013" v="37137" actId="1076"/>
          <ac:spMkLst>
            <pc:docMk/>
            <pc:sldMk cId="2934797900" sldId="464"/>
            <ac:spMk id="129" creationId="{DD646D3E-2916-AF9D-415E-76D6EEE6D64A}"/>
          </ac:spMkLst>
        </pc:spChg>
        <pc:spChg chg="add mod">
          <ac:chgData name="Shaibal Saha" userId="b190d146-612a-4436-b916-d10121b0f341" providerId="ADAL" clId="{55C09FD3-CE10-483B-8F02-77C491FFC10B}" dt="2026-08-29T03:01:27.584" v="37169" actId="1076"/>
          <ac:spMkLst>
            <pc:docMk/>
            <pc:sldMk cId="2934797900" sldId="464"/>
            <ac:spMk id="130" creationId="{1E073A4F-4B8C-B623-7F5F-0F8F0876734E}"/>
          </ac:spMkLst>
        </pc:spChg>
        <pc:spChg chg="add del">
          <ac:chgData name="Shaibal Saha" userId="b190d146-612a-4436-b916-d10121b0f341" providerId="ADAL" clId="{55C09FD3-CE10-483B-8F02-77C491FFC10B}" dt="2026-08-29T03:00:26.235" v="37144" actId="478"/>
          <ac:spMkLst>
            <pc:docMk/>
            <pc:sldMk cId="2934797900" sldId="464"/>
            <ac:spMk id="132" creationId="{00F551F3-6F68-8723-DF83-BA4EA3A391D2}"/>
          </ac:spMkLst>
        </pc:spChg>
        <pc:spChg chg="add del mod">
          <ac:chgData name="Shaibal Saha" userId="b190d146-612a-4436-b916-d10121b0f341" providerId="ADAL" clId="{55C09FD3-CE10-483B-8F02-77C491FFC10B}" dt="2026-08-29T06:27:09.062" v="38383" actId="478"/>
          <ac:spMkLst>
            <pc:docMk/>
            <pc:sldMk cId="2934797900" sldId="464"/>
            <ac:spMk id="135" creationId="{3991118F-6981-DC8E-2284-17534DF5C35A}"/>
          </ac:spMkLst>
        </pc:spChg>
        <pc:spChg chg="mod">
          <ac:chgData name="Shaibal Saha" userId="b190d146-612a-4436-b916-d10121b0f341" providerId="ADAL" clId="{55C09FD3-CE10-483B-8F02-77C491FFC10B}" dt="2026-08-29T02:58:52.843" v="37109"/>
          <ac:spMkLst>
            <pc:docMk/>
            <pc:sldMk cId="2934797900" sldId="464"/>
            <ac:spMk id="178" creationId="{508F9893-AACD-34D6-3902-64BDC155A02E}"/>
          </ac:spMkLst>
        </pc:spChg>
        <pc:picChg chg="del">
          <ac:chgData name="Shaibal Saha" userId="b190d146-612a-4436-b916-d10121b0f341" providerId="ADAL" clId="{55C09FD3-CE10-483B-8F02-77C491FFC10B}" dt="2026-08-29T02:58:58.677" v="37111" actId="478"/>
          <ac:picMkLst>
            <pc:docMk/>
            <pc:sldMk cId="2934797900" sldId="464"/>
            <ac:picMk id="37" creationId="{831836E5-B02B-32FB-97F5-06467FDDA608}"/>
          </ac:picMkLst>
        </pc:picChg>
        <pc:picChg chg="del">
          <ac:chgData name="Shaibal Saha" userId="b190d146-612a-4436-b916-d10121b0f341" providerId="ADAL" clId="{55C09FD3-CE10-483B-8F02-77C491FFC10B}" dt="2026-08-29T03:00:52.746" v="37156" actId="478"/>
          <ac:picMkLst>
            <pc:docMk/>
            <pc:sldMk cId="2934797900" sldId="464"/>
            <ac:picMk id="52" creationId="{F65A933C-B15E-2411-14F6-C56F5823E319}"/>
          </ac:picMkLst>
        </pc:picChg>
        <pc:picChg chg="del">
          <ac:chgData name="Shaibal Saha" userId="b190d146-612a-4436-b916-d10121b0f341" providerId="ADAL" clId="{55C09FD3-CE10-483B-8F02-77C491FFC10B}" dt="2026-08-29T03:01:00.349" v="37160" actId="478"/>
          <ac:picMkLst>
            <pc:docMk/>
            <pc:sldMk cId="2934797900" sldId="464"/>
            <ac:picMk id="57" creationId="{82DADAA6-B1A3-7D5A-B814-986AFABCB7C6}"/>
          </ac:picMkLst>
        </pc:picChg>
        <pc:picChg chg="add mod">
          <ac:chgData name="Shaibal Saha" userId="b190d146-612a-4436-b916-d10121b0f341" providerId="ADAL" clId="{55C09FD3-CE10-483B-8F02-77C491FFC10B}" dt="2026-08-29T03:00:56.182" v="37158" actId="1076"/>
          <ac:picMkLst>
            <pc:docMk/>
            <pc:sldMk cId="2934797900" sldId="464"/>
            <ac:picMk id="134" creationId="{627ACA54-3931-B2B2-0550-CABD9EF5CB4C}"/>
          </ac:picMkLst>
        </pc:picChg>
      </pc:sldChg>
      <pc:sldChg chg="add del">
        <pc:chgData name="Shaibal Saha" userId="b190d146-612a-4436-b916-d10121b0f341" providerId="ADAL" clId="{55C09FD3-CE10-483B-8F02-77C491FFC10B}" dt="2026-08-29T06:26:08.137" v="38380" actId="47"/>
        <pc:sldMkLst>
          <pc:docMk/>
          <pc:sldMk cId="933144860" sldId="465"/>
        </pc:sldMkLst>
      </pc:sldChg>
      <pc:sldChg chg="addSp delSp modSp add del mod">
        <pc:chgData name="Shaibal Saha" userId="b190d146-612a-4436-b916-d10121b0f341" providerId="ADAL" clId="{55C09FD3-CE10-483B-8F02-77C491FFC10B}" dt="2026-08-29T06:26:08.137" v="38380" actId="47"/>
        <pc:sldMkLst>
          <pc:docMk/>
          <pc:sldMk cId="2149244337" sldId="466"/>
        </pc:sldMkLst>
        <pc:spChg chg="add mod">
          <ac:chgData name="Shaibal Saha" userId="b190d146-612a-4436-b916-d10121b0f341" providerId="ADAL" clId="{55C09FD3-CE10-483B-8F02-77C491FFC10B}" dt="2026-08-29T03:33:47.032" v="37497" actId="1076"/>
          <ac:spMkLst>
            <pc:docMk/>
            <pc:sldMk cId="2149244337" sldId="466"/>
            <ac:spMk id="5" creationId="{5B20F62F-6787-75E4-68A2-6774FC0E3F8B}"/>
          </ac:spMkLst>
        </pc:spChg>
        <pc:spChg chg="add mod">
          <ac:chgData name="Shaibal Saha" userId="b190d146-612a-4436-b916-d10121b0f341" providerId="ADAL" clId="{55C09FD3-CE10-483B-8F02-77C491FFC10B}" dt="2026-08-29T03:33:40.707" v="37496" actId="1582"/>
          <ac:spMkLst>
            <pc:docMk/>
            <pc:sldMk cId="2149244337" sldId="466"/>
            <ac:spMk id="6" creationId="{1C3982B1-95A0-6BCF-A7C1-98E408E19499}"/>
          </ac:spMkLst>
        </pc:spChg>
        <pc:spChg chg="add mod">
          <ac:chgData name="Shaibal Saha" userId="b190d146-612a-4436-b916-d10121b0f341" providerId="ADAL" clId="{55C09FD3-CE10-483B-8F02-77C491FFC10B}" dt="2026-08-29T03:29:31.505" v="37302" actId="2711"/>
          <ac:spMkLst>
            <pc:docMk/>
            <pc:sldMk cId="2149244337" sldId="466"/>
            <ac:spMk id="7" creationId="{EE947D5B-BF67-A207-D725-9A33253A5121}"/>
          </ac:spMkLst>
        </pc:spChg>
        <pc:spChg chg="mod">
          <ac:chgData name="Shaibal Saha" userId="b190d146-612a-4436-b916-d10121b0f341" providerId="ADAL" clId="{55C09FD3-CE10-483B-8F02-77C491FFC10B}" dt="2026-08-29T03:29:42.466" v="37304" actId="255"/>
          <ac:spMkLst>
            <pc:docMk/>
            <pc:sldMk cId="2149244337" sldId="466"/>
            <ac:spMk id="9" creationId="{4E7A5535-EBC9-D0FC-F8CC-EE6FD3A4744F}"/>
          </ac:spMkLst>
        </pc:spChg>
        <pc:spChg chg="add mod">
          <ac:chgData name="Shaibal Saha" userId="b190d146-612a-4436-b916-d10121b0f341" providerId="ADAL" clId="{55C09FD3-CE10-483B-8F02-77C491FFC10B}" dt="2026-08-29T03:33:40.707" v="37496" actId="1582"/>
          <ac:spMkLst>
            <pc:docMk/>
            <pc:sldMk cId="2149244337" sldId="466"/>
            <ac:spMk id="10" creationId="{B5CE22C2-EA3D-A6E6-E5CE-9829360904A0}"/>
          </ac:spMkLst>
        </pc:spChg>
        <pc:spChg chg="add mod">
          <ac:chgData name="Shaibal Saha" userId="b190d146-612a-4436-b916-d10121b0f341" providerId="ADAL" clId="{55C09FD3-CE10-483B-8F02-77C491FFC10B}" dt="2026-08-29T03:29:31.505" v="37302" actId="2711"/>
          <ac:spMkLst>
            <pc:docMk/>
            <pc:sldMk cId="2149244337" sldId="466"/>
            <ac:spMk id="11" creationId="{EC064F32-C8D3-2494-7B43-F69AFFD11DD9}"/>
          </ac:spMkLst>
        </pc:spChg>
        <pc:spChg chg="add mod">
          <ac:chgData name="Shaibal Saha" userId="b190d146-612a-4436-b916-d10121b0f341" providerId="ADAL" clId="{55C09FD3-CE10-483B-8F02-77C491FFC10B}" dt="2026-08-29T03:29:42.466" v="37304" actId="255"/>
          <ac:spMkLst>
            <pc:docMk/>
            <pc:sldMk cId="2149244337" sldId="466"/>
            <ac:spMk id="13" creationId="{AC4DB1AF-6BA0-C1E3-5EF4-83A6BAEA0D76}"/>
          </ac:spMkLst>
        </pc:spChg>
        <pc:spChg chg="mod">
          <ac:chgData name="Shaibal Saha" userId="b190d146-612a-4436-b916-d10121b0f341" providerId="ADAL" clId="{55C09FD3-CE10-483B-8F02-77C491FFC10B}" dt="2026-08-29T03:33:40.707" v="37496" actId="1582"/>
          <ac:spMkLst>
            <pc:docMk/>
            <pc:sldMk cId="2149244337" sldId="466"/>
            <ac:spMk id="14" creationId="{7C574ED9-F4A4-EC0F-684C-606A696783F5}"/>
          </ac:spMkLst>
        </pc:spChg>
        <pc:spChg chg="add mod">
          <ac:chgData name="Shaibal Saha" userId="b190d146-612a-4436-b916-d10121b0f341" providerId="ADAL" clId="{55C09FD3-CE10-483B-8F02-77C491FFC10B}" dt="2026-08-29T03:29:42.466" v="37304" actId="255"/>
          <ac:spMkLst>
            <pc:docMk/>
            <pc:sldMk cId="2149244337" sldId="466"/>
            <ac:spMk id="17" creationId="{8229C366-242A-9E05-BAD8-C3B216CA403E}"/>
          </ac:spMkLst>
        </pc:spChg>
        <pc:spChg chg="mod">
          <ac:chgData name="Shaibal Saha" userId="b190d146-612a-4436-b916-d10121b0f341" providerId="ADAL" clId="{55C09FD3-CE10-483B-8F02-77C491FFC10B}" dt="2026-08-29T03:29:51.820" v="37305"/>
          <ac:spMkLst>
            <pc:docMk/>
            <pc:sldMk cId="2149244337" sldId="466"/>
            <ac:spMk id="18" creationId="{42C717A7-CB79-DECA-D699-7396605F1467}"/>
          </ac:spMkLst>
        </pc:spChg>
        <pc:spChg chg="add mod">
          <ac:chgData name="Shaibal Saha" userId="b190d146-612a-4436-b916-d10121b0f341" providerId="ADAL" clId="{55C09FD3-CE10-483B-8F02-77C491FFC10B}" dt="2026-08-29T03:33:40.707" v="37496" actId="1582"/>
          <ac:spMkLst>
            <pc:docMk/>
            <pc:sldMk cId="2149244337" sldId="466"/>
            <ac:spMk id="19" creationId="{BA5631D7-A36A-2811-9EF3-7949D9B15583}"/>
          </ac:spMkLst>
        </pc:spChg>
        <pc:spChg chg="add mod">
          <ac:chgData name="Shaibal Saha" userId="b190d146-612a-4436-b916-d10121b0f341" providerId="ADAL" clId="{55C09FD3-CE10-483B-8F02-77C491FFC10B}" dt="2026-08-29T03:29:31.505" v="37302" actId="2711"/>
          <ac:spMkLst>
            <pc:docMk/>
            <pc:sldMk cId="2149244337" sldId="466"/>
            <ac:spMk id="20" creationId="{97B3B4C7-CFF4-9AB2-EBF5-AEFA85AEF3B5}"/>
          </ac:spMkLst>
        </pc:spChg>
        <pc:spChg chg="add mod">
          <ac:chgData name="Shaibal Saha" userId="b190d146-612a-4436-b916-d10121b0f341" providerId="ADAL" clId="{55C09FD3-CE10-483B-8F02-77C491FFC10B}" dt="2026-08-29T03:29:42.466" v="37304" actId="255"/>
          <ac:spMkLst>
            <pc:docMk/>
            <pc:sldMk cId="2149244337" sldId="466"/>
            <ac:spMk id="22" creationId="{9E2F4FEE-D3D1-A597-855C-1C4A8BEEFCB7}"/>
          </ac:spMkLst>
        </pc:spChg>
        <pc:spChg chg="add mod">
          <ac:chgData name="Shaibal Saha" userId="b190d146-612a-4436-b916-d10121b0f341" providerId="ADAL" clId="{55C09FD3-CE10-483B-8F02-77C491FFC10B}" dt="2026-08-29T03:33:22.449" v="37493" actId="1076"/>
          <ac:spMkLst>
            <pc:docMk/>
            <pc:sldMk cId="2149244337" sldId="466"/>
            <ac:spMk id="24" creationId="{90DABF26-1754-A7FD-1204-ECB52CB0F53E}"/>
          </ac:spMkLst>
        </pc:spChg>
        <pc:spChg chg="add del mod">
          <ac:chgData name="Shaibal Saha" userId="b190d146-612a-4436-b916-d10121b0f341" providerId="ADAL" clId="{55C09FD3-CE10-483B-8F02-77C491FFC10B}" dt="2026-08-29T03:30:23.334" v="37309" actId="478"/>
          <ac:spMkLst>
            <pc:docMk/>
            <pc:sldMk cId="2149244337" sldId="466"/>
            <ac:spMk id="26" creationId="{08C0C00A-919A-D224-2F7A-9A6E23A8C269}"/>
          </ac:spMkLst>
        </pc:spChg>
        <pc:spChg chg="add mod">
          <ac:chgData name="Shaibal Saha" userId="b190d146-612a-4436-b916-d10121b0f341" providerId="ADAL" clId="{55C09FD3-CE10-483B-8F02-77C491FFC10B}" dt="2026-08-29T03:33:22.449" v="37493" actId="1076"/>
          <ac:spMkLst>
            <pc:docMk/>
            <pc:sldMk cId="2149244337" sldId="466"/>
            <ac:spMk id="30" creationId="{96228EE8-81C0-C93C-D79D-7C72102C71BF}"/>
          </ac:spMkLst>
        </pc:spChg>
        <pc:spChg chg="add del">
          <ac:chgData name="Shaibal Saha" userId="b190d146-612a-4436-b916-d10121b0f341" providerId="ADAL" clId="{55C09FD3-CE10-483B-8F02-77C491FFC10B}" dt="2026-08-29T03:31:40.886" v="37441" actId="22"/>
          <ac:spMkLst>
            <pc:docMk/>
            <pc:sldMk cId="2149244337" sldId="466"/>
            <ac:spMk id="34" creationId="{CC09A319-558A-F013-53F3-B5FB34D50CC9}"/>
          </ac:spMkLst>
        </pc:spChg>
        <pc:spChg chg="add del">
          <ac:chgData name="Shaibal Saha" userId="b190d146-612a-4436-b916-d10121b0f341" providerId="ADAL" clId="{55C09FD3-CE10-483B-8F02-77C491FFC10B}" dt="2026-08-29T03:31:40.886" v="37441" actId="22"/>
          <ac:spMkLst>
            <pc:docMk/>
            <pc:sldMk cId="2149244337" sldId="466"/>
            <ac:spMk id="36" creationId="{4B956B12-E903-8D7A-78E8-563B66C2D7C7}"/>
          </ac:spMkLst>
        </pc:spChg>
        <pc:spChg chg="add del">
          <ac:chgData name="Shaibal Saha" userId="b190d146-612a-4436-b916-d10121b0f341" providerId="ADAL" clId="{55C09FD3-CE10-483B-8F02-77C491FFC10B}" dt="2026-08-29T03:31:40.886" v="37441" actId="22"/>
          <ac:spMkLst>
            <pc:docMk/>
            <pc:sldMk cId="2149244337" sldId="466"/>
            <ac:spMk id="40" creationId="{B72A38E9-4F72-1231-69E6-26FFECFAB2B7}"/>
          </ac:spMkLst>
        </pc:spChg>
        <pc:spChg chg="mod">
          <ac:chgData name="Shaibal Saha" userId="b190d146-612a-4436-b916-d10121b0f341" providerId="ADAL" clId="{55C09FD3-CE10-483B-8F02-77C491FFC10B}" dt="2026-08-29T03:28:44.326" v="37293" actId="20577"/>
          <ac:spMkLst>
            <pc:docMk/>
            <pc:sldMk cId="2149244337" sldId="466"/>
            <ac:spMk id="46" creationId="{784A13E3-87E0-61A7-F328-2246E03597CE}"/>
          </ac:spMkLst>
        </pc:spChg>
        <pc:spChg chg="mod">
          <ac:chgData name="Shaibal Saha" userId="b190d146-612a-4436-b916-d10121b0f341" providerId="ADAL" clId="{55C09FD3-CE10-483B-8F02-77C491FFC10B}" dt="2026-08-29T03:29:04.189" v="37294"/>
          <ac:spMkLst>
            <pc:docMk/>
            <pc:sldMk cId="2149244337" sldId="466"/>
            <ac:spMk id="48" creationId="{66753C1C-B757-3ECA-30BB-256AA3495D27}"/>
          </ac:spMkLst>
        </pc:spChg>
        <pc:spChg chg="del">
          <ac:chgData name="Shaibal Saha" userId="b190d146-612a-4436-b916-d10121b0f341" providerId="ADAL" clId="{55C09FD3-CE10-483B-8F02-77C491FFC10B}" dt="2026-08-29T03:29:25.284" v="37299" actId="478"/>
          <ac:spMkLst>
            <pc:docMk/>
            <pc:sldMk cId="2149244337" sldId="466"/>
            <ac:spMk id="49" creationId="{0E8BE738-8261-09C8-F17E-30004AB20EA3}"/>
          </ac:spMkLst>
        </pc:spChg>
        <pc:spChg chg="del">
          <ac:chgData name="Shaibal Saha" userId="b190d146-612a-4436-b916-d10121b0f341" providerId="ADAL" clId="{55C09FD3-CE10-483B-8F02-77C491FFC10B}" dt="2026-08-29T03:29:25.284" v="37299" actId="478"/>
          <ac:spMkLst>
            <pc:docMk/>
            <pc:sldMk cId="2149244337" sldId="466"/>
            <ac:spMk id="51" creationId="{B746DB24-9948-13F6-8873-46880B6CCA23}"/>
          </ac:spMkLst>
        </pc:spChg>
        <pc:spChg chg="del">
          <ac:chgData name="Shaibal Saha" userId="b190d146-612a-4436-b916-d10121b0f341" providerId="ADAL" clId="{55C09FD3-CE10-483B-8F02-77C491FFC10B}" dt="2026-08-29T03:29:25.284" v="37299" actId="478"/>
          <ac:spMkLst>
            <pc:docMk/>
            <pc:sldMk cId="2149244337" sldId="466"/>
            <ac:spMk id="53" creationId="{13187F07-9A6D-1F22-1D23-D3C3B5788BD6}"/>
          </ac:spMkLst>
        </pc:spChg>
        <pc:spChg chg="del">
          <ac:chgData name="Shaibal Saha" userId="b190d146-612a-4436-b916-d10121b0f341" providerId="ADAL" clId="{55C09FD3-CE10-483B-8F02-77C491FFC10B}" dt="2026-08-29T03:29:25.284" v="37299" actId="478"/>
          <ac:spMkLst>
            <pc:docMk/>
            <pc:sldMk cId="2149244337" sldId="466"/>
            <ac:spMk id="54" creationId="{8D244962-0669-6C9A-5ABC-D8F83098D9EE}"/>
          </ac:spMkLst>
        </pc:spChg>
        <pc:spChg chg="del">
          <ac:chgData name="Shaibal Saha" userId="b190d146-612a-4436-b916-d10121b0f341" providerId="ADAL" clId="{55C09FD3-CE10-483B-8F02-77C491FFC10B}" dt="2026-08-29T03:29:25.284" v="37299" actId="478"/>
          <ac:spMkLst>
            <pc:docMk/>
            <pc:sldMk cId="2149244337" sldId="466"/>
            <ac:spMk id="55" creationId="{391ACBD3-3320-A81F-7494-54821C8A8228}"/>
          </ac:spMkLst>
        </pc:spChg>
        <pc:spChg chg="del">
          <ac:chgData name="Shaibal Saha" userId="b190d146-612a-4436-b916-d10121b0f341" providerId="ADAL" clId="{55C09FD3-CE10-483B-8F02-77C491FFC10B}" dt="2026-08-29T03:29:25.284" v="37299" actId="478"/>
          <ac:spMkLst>
            <pc:docMk/>
            <pc:sldMk cId="2149244337" sldId="466"/>
            <ac:spMk id="58" creationId="{48CA98E5-3429-C6E7-4FE8-E4B589419964}"/>
          </ac:spMkLst>
        </pc:spChg>
        <pc:spChg chg="del">
          <ac:chgData name="Shaibal Saha" userId="b190d146-612a-4436-b916-d10121b0f341" providerId="ADAL" clId="{55C09FD3-CE10-483B-8F02-77C491FFC10B}" dt="2026-08-29T03:29:25.284" v="37299" actId="478"/>
          <ac:spMkLst>
            <pc:docMk/>
            <pc:sldMk cId="2149244337" sldId="466"/>
            <ac:spMk id="59" creationId="{0646B354-7613-3E82-1155-C64A5724B75C}"/>
          </ac:spMkLst>
        </pc:spChg>
        <pc:spChg chg="del">
          <ac:chgData name="Shaibal Saha" userId="b190d146-612a-4436-b916-d10121b0f341" providerId="ADAL" clId="{55C09FD3-CE10-483B-8F02-77C491FFC10B}" dt="2026-08-29T03:29:25.284" v="37299" actId="478"/>
          <ac:spMkLst>
            <pc:docMk/>
            <pc:sldMk cId="2149244337" sldId="466"/>
            <ac:spMk id="62" creationId="{76D0EC9A-F9A5-B5A2-6F80-3490AF3334A3}"/>
          </ac:spMkLst>
        </pc:spChg>
        <pc:spChg chg="del">
          <ac:chgData name="Shaibal Saha" userId="b190d146-612a-4436-b916-d10121b0f341" providerId="ADAL" clId="{55C09FD3-CE10-483B-8F02-77C491FFC10B}" dt="2026-08-29T03:29:25.284" v="37299" actId="478"/>
          <ac:spMkLst>
            <pc:docMk/>
            <pc:sldMk cId="2149244337" sldId="466"/>
            <ac:spMk id="63" creationId="{0DF290D2-9F43-C709-644B-59B0AF2DC996}"/>
          </ac:spMkLst>
        </pc:spChg>
        <pc:spChg chg="del mod">
          <ac:chgData name="Shaibal Saha" userId="b190d146-612a-4436-b916-d10121b0f341" providerId="ADAL" clId="{55C09FD3-CE10-483B-8F02-77C491FFC10B}" dt="2026-08-29T03:29:25.284" v="37299" actId="478"/>
          <ac:spMkLst>
            <pc:docMk/>
            <pc:sldMk cId="2149244337" sldId="466"/>
            <ac:spMk id="129" creationId="{F6CC0A83-23DC-2EC7-E64A-103A8AE2B7B6}"/>
          </ac:spMkLst>
        </pc:spChg>
        <pc:spChg chg="mod">
          <ac:chgData name="Shaibal Saha" userId="b190d146-612a-4436-b916-d10121b0f341" providerId="ADAL" clId="{55C09FD3-CE10-483B-8F02-77C491FFC10B}" dt="2026-08-29T03:29:58.529" v="37306"/>
          <ac:spMkLst>
            <pc:docMk/>
            <pc:sldMk cId="2149244337" sldId="466"/>
            <ac:spMk id="178" creationId="{4BFCD12F-9530-B09C-9392-1A62D5000A67}"/>
          </ac:spMkLst>
        </pc:spChg>
        <pc:picChg chg="add mod">
          <ac:chgData name="Shaibal Saha" userId="b190d146-612a-4436-b916-d10121b0f341" providerId="ADAL" clId="{55C09FD3-CE10-483B-8F02-77C491FFC10B}" dt="2026-08-29T03:29:21.491" v="37298" actId="1076"/>
          <ac:picMkLst>
            <pc:docMk/>
            <pc:sldMk cId="2149244337" sldId="466"/>
            <ac:picMk id="4" creationId="{F2D7D137-2BA3-1676-361F-B83BC91DC292}"/>
          </ac:picMkLst>
        </pc:picChg>
        <pc:picChg chg="add del mod">
          <ac:chgData name="Shaibal Saha" userId="b190d146-612a-4436-b916-d10121b0f341" providerId="ADAL" clId="{55C09FD3-CE10-483B-8F02-77C491FFC10B}" dt="2026-08-29T03:30:23.334" v="37309" actId="478"/>
          <ac:picMkLst>
            <pc:docMk/>
            <pc:sldMk cId="2149244337" sldId="466"/>
            <ac:picMk id="28" creationId="{B2EA9AFF-8FD2-C07C-E0A7-59716A51EE67}"/>
          </ac:picMkLst>
        </pc:picChg>
        <pc:picChg chg="add del">
          <ac:chgData name="Shaibal Saha" userId="b190d146-612a-4436-b916-d10121b0f341" providerId="ADAL" clId="{55C09FD3-CE10-483B-8F02-77C491FFC10B}" dt="2026-08-29T03:31:40.886" v="37441" actId="22"/>
          <ac:picMkLst>
            <pc:docMk/>
            <pc:sldMk cId="2149244337" sldId="466"/>
            <ac:picMk id="38" creationId="{FDA8B5A7-0CB5-54F8-C4F6-D5C347D6185E}"/>
          </ac:picMkLst>
        </pc:picChg>
        <pc:picChg chg="del">
          <ac:chgData name="Shaibal Saha" userId="b190d146-612a-4436-b916-d10121b0f341" providerId="ADAL" clId="{55C09FD3-CE10-483B-8F02-77C491FFC10B}" dt="2026-08-29T03:28:18.880" v="37283" actId="478"/>
          <ac:picMkLst>
            <pc:docMk/>
            <pc:sldMk cId="2149244337" sldId="466"/>
            <ac:picMk id="44" creationId="{BD1322F3-E34C-FF88-5D04-8496A141DDB0}"/>
          </ac:picMkLst>
        </pc:picChg>
        <pc:cxnChg chg="add mod">
          <ac:chgData name="Shaibal Saha" userId="b190d146-612a-4436-b916-d10121b0f341" providerId="ADAL" clId="{55C09FD3-CE10-483B-8F02-77C491FFC10B}" dt="2026-08-29T03:33:22.449" v="37493" actId="1076"/>
          <ac:cxnSpMkLst>
            <pc:docMk/>
            <pc:sldMk cId="2149244337" sldId="466"/>
            <ac:cxnSpMk id="32" creationId="{C11EA6FE-4E1B-FC41-FCD6-553B02886C71}"/>
          </ac:cxnSpMkLst>
        </pc:cxnChg>
        <pc:cxnChg chg="add mod">
          <ac:chgData name="Shaibal Saha" userId="b190d146-612a-4436-b916-d10121b0f341" providerId="ADAL" clId="{55C09FD3-CE10-483B-8F02-77C491FFC10B}" dt="2026-08-29T03:33:22.449" v="37493" actId="1076"/>
          <ac:cxnSpMkLst>
            <pc:docMk/>
            <pc:sldMk cId="2149244337" sldId="466"/>
            <ac:cxnSpMk id="41" creationId="{C6AEB02E-33D9-C208-ADA8-844768D25F5F}"/>
          </ac:cxnSpMkLst>
        </pc:cxnChg>
      </pc:sldChg>
      <pc:sldChg chg="addSp delSp modSp add del mod">
        <pc:chgData name="Shaibal Saha" userId="b190d146-612a-4436-b916-d10121b0f341" providerId="ADAL" clId="{55C09FD3-CE10-483B-8F02-77C491FFC10B}" dt="2026-08-29T06:26:08.137" v="38380" actId="47"/>
        <pc:sldMkLst>
          <pc:docMk/>
          <pc:sldMk cId="3126412344" sldId="467"/>
        </pc:sldMkLst>
        <pc:spChg chg="del">
          <ac:chgData name="Shaibal Saha" userId="b190d146-612a-4436-b916-d10121b0f341" providerId="ADAL" clId="{55C09FD3-CE10-483B-8F02-77C491FFC10B}" dt="2026-08-29T03:36:45.214" v="37517" actId="478"/>
          <ac:spMkLst>
            <pc:docMk/>
            <pc:sldMk cId="3126412344" sldId="467"/>
            <ac:spMk id="5" creationId="{783623ED-2EE6-DCB7-5330-41C248CFDA24}"/>
          </ac:spMkLst>
        </pc:spChg>
        <pc:spChg chg="del">
          <ac:chgData name="Shaibal Saha" userId="b190d146-612a-4436-b916-d10121b0f341" providerId="ADAL" clId="{55C09FD3-CE10-483B-8F02-77C491FFC10B}" dt="2026-08-29T03:36:45.214" v="37517" actId="478"/>
          <ac:spMkLst>
            <pc:docMk/>
            <pc:sldMk cId="3126412344" sldId="467"/>
            <ac:spMk id="6" creationId="{07EAECF0-E703-1D62-3D29-20009A1531D7}"/>
          </ac:spMkLst>
        </pc:spChg>
        <pc:spChg chg="del">
          <ac:chgData name="Shaibal Saha" userId="b190d146-612a-4436-b916-d10121b0f341" providerId="ADAL" clId="{55C09FD3-CE10-483B-8F02-77C491FFC10B}" dt="2026-08-29T03:36:45.214" v="37517" actId="478"/>
          <ac:spMkLst>
            <pc:docMk/>
            <pc:sldMk cId="3126412344" sldId="467"/>
            <ac:spMk id="7" creationId="{74F76046-DA5D-B0B3-57A3-6F722EF58718}"/>
          </ac:spMkLst>
        </pc:spChg>
        <pc:spChg chg="del">
          <ac:chgData name="Shaibal Saha" userId="b190d146-612a-4436-b916-d10121b0f341" providerId="ADAL" clId="{55C09FD3-CE10-483B-8F02-77C491FFC10B}" dt="2026-08-29T03:36:45.214" v="37517" actId="478"/>
          <ac:spMkLst>
            <pc:docMk/>
            <pc:sldMk cId="3126412344" sldId="467"/>
            <ac:spMk id="9" creationId="{639F8320-0426-2395-F495-CE6A5718F455}"/>
          </ac:spMkLst>
        </pc:spChg>
        <pc:spChg chg="del">
          <ac:chgData name="Shaibal Saha" userId="b190d146-612a-4436-b916-d10121b0f341" providerId="ADAL" clId="{55C09FD3-CE10-483B-8F02-77C491FFC10B}" dt="2026-08-29T03:36:45.214" v="37517" actId="478"/>
          <ac:spMkLst>
            <pc:docMk/>
            <pc:sldMk cId="3126412344" sldId="467"/>
            <ac:spMk id="11" creationId="{78F2C8A9-85D8-3D81-196C-BF239745780C}"/>
          </ac:spMkLst>
        </pc:spChg>
        <pc:spChg chg="del">
          <ac:chgData name="Shaibal Saha" userId="b190d146-612a-4436-b916-d10121b0f341" providerId="ADAL" clId="{55C09FD3-CE10-483B-8F02-77C491FFC10B}" dt="2026-08-29T03:36:45.214" v="37517" actId="478"/>
          <ac:spMkLst>
            <pc:docMk/>
            <pc:sldMk cId="3126412344" sldId="467"/>
            <ac:spMk id="13" creationId="{307C2446-CBAB-9A0C-DF74-9F5854633FC8}"/>
          </ac:spMkLst>
        </pc:spChg>
        <pc:spChg chg="del">
          <ac:chgData name="Shaibal Saha" userId="b190d146-612a-4436-b916-d10121b0f341" providerId="ADAL" clId="{55C09FD3-CE10-483B-8F02-77C491FFC10B}" dt="2026-08-29T03:36:45.214" v="37517" actId="478"/>
          <ac:spMkLst>
            <pc:docMk/>
            <pc:sldMk cId="3126412344" sldId="467"/>
            <ac:spMk id="14" creationId="{53236778-C300-66EA-4E44-29CD6D2AA97C}"/>
          </ac:spMkLst>
        </pc:spChg>
        <pc:spChg chg="del">
          <ac:chgData name="Shaibal Saha" userId="b190d146-612a-4436-b916-d10121b0f341" providerId="ADAL" clId="{55C09FD3-CE10-483B-8F02-77C491FFC10B}" dt="2026-08-29T03:36:45.214" v="37517" actId="478"/>
          <ac:spMkLst>
            <pc:docMk/>
            <pc:sldMk cId="3126412344" sldId="467"/>
            <ac:spMk id="15" creationId="{AA7FE83D-5E68-43B8-2EA0-102F180A4303}"/>
          </ac:spMkLst>
        </pc:spChg>
        <pc:spChg chg="mod">
          <ac:chgData name="Shaibal Saha" userId="b190d146-612a-4436-b916-d10121b0f341" providerId="ADAL" clId="{55C09FD3-CE10-483B-8F02-77C491FFC10B}" dt="2026-08-29T03:38:16.619" v="37567"/>
          <ac:spMkLst>
            <pc:docMk/>
            <pc:sldMk cId="3126412344" sldId="467"/>
            <ac:spMk id="18" creationId="{3DD1A782-9A40-3A10-59C1-DEF7E6816F4E}"/>
          </ac:spMkLst>
        </pc:spChg>
        <pc:spChg chg="del">
          <ac:chgData name="Shaibal Saha" userId="b190d146-612a-4436-b916-d10121b0f341" providerId="ADAL" clId="{55C09FD3-CE10-483B-8F02-77C491FFC10B}" dt="2026-08-29T03:36:45.214" v="37517" actId="478"/>
          <ac:spMkLst>
            <pc:docMk/>
            <pc:sldMk cId="3126412344" sldId="467"/>
            <ac:spMk id="19" creationId="{433C40E3-90A3-8193-6F78-F0E2AEC898FC}"/>
          </ac:spMkLst>
        </pc:spChg>
        <pc:spChg chg="del">
          <ac:chgData name="Shaibal Saha" userId="b190d146-612a-4436-b916-d10121b0f341" providerId="ADAL" clId="{55C09FD3-CE10-483B-8F02-77C491FFC10B}" dt="2026-08-29T03:36:45.214" v="37517" actId="478"/>
          <ac:spMkLst>
            <pc:docMk/>
            <pc:sldMk cId="3126412344" sldId="467"/>
            <ac:spMk id="22" creationId="{34D0CA09-EA01-0B77-7032-D07D60845687}"/>
          </ac:spMkLst>
        </pc:spChg>
        <pc:spChg chg="add mod">
          <ac:chgData name="Shaibal Saha" userId="b190d146-612a-4436-b916-d10121b0f341" providerId="ADAL" clId="{55C09FD3-CE10-483B-8F02-77C491FFC10B}" dt="2026-08-29T03:36:09.922" v="37514" actId="1076"/>
          <ac:spMkLst>
            <pc:docMk/>
            <pc:sldMk cId="3126412344" sldId="467"/>
            <ac:spMk id="26" creationId="{2993E870-6718-48F7-F8F6-FAA347411336}"/>
          </ac:spMkLst>
        </pc:spChg>
        <pc:spChg chg="add mod">
          <ac:chgData name="Shaibal Saha" userId="b190d146-612a-4436-b916-d10121b0f341" providerId="ADAL" clId="{55C09FD3-CE10-483B-8F02-77C491FFC10B}" dt="2026-08-29T03:36:57.114" v="37521" actId="12"/>
          <ac:spMkLst>
            <pc:docMk/>
            <pc:sldMk cId="3126412344" sldId="467"/>
            <ac:spMk id="27" creationId="{2F5AC9F6-F257-C801-2DD4-5AF1994B432E}"/>
          </ac:spMkLst>
        </pc:spChg>
        <pc:spChg chg="add mod">
          <ac:chgData name="Shaibal Saha" userId="b190d146-612a-4436-b916-d10121b0f341" providerId="ADAL" clId="{55C09FD3-CE10-483B-8F02-77C491FFC10B}" dt="2026-08-29T03:36:51.703" v="37520" actId="2711"/>
          <ac:spMkLst>
            <pc:docMk/>
            <pc:sldMk cId="3126412344" sldId="467"/>
            <ac:spMk id="28" creationId="{70112A98-B867-BEF0-0687-D20E78403CFD}"/>
          </ac:spMkLst>
        </pc:spChg>
        <pc:spChg chg="add mod">
          <ac:chgData name="Shaibal Saha" userId="b190d146-612a-4436-b916-d10121b0f341" providerId="ADAL" clId="{55C09FD3-CE10-483B-8F02-77C491FFC10B}" dt="2026-08-29T03:36:51.703" v="37520" actId="2711"/>
          <ac:spMkLst>
            <pc:docMk/>
            <pc:sldMk cId="3126412344" sldId="467"/>
            <ac:spMk id="29" creationId="{D983009B-6C98-00AB-DFE1-6AC2FB72EF90}"/>
          </ac:spMkLst>
        </pc:spChg>
        <pc:spChg chg="mod">
          <ac:chgData name="Shaibal Saha" userId="b190d146-612a-4436-b916-d10121b0f341" providerId="ADAL" clId="{55C09FD3-CE10-483B-8F02-77C491FFC10B}" dt="2026-08-29T03:37:59.052" v="37565" actId="1076"/>
          <ac:spMkLst>
            <pc:docMk/>
            <pc:sldMk cId="3126412344" sldId="467"/>
            <ac:spMk id="30" creationId="{4FABD36B-459C-68A1-7BAF-1A82116348AF}"/>
          </ac:spMkLst>
        </pc:spChg>
        <pc:spChg chg="add mod">
          <ac:chgData name="Shaibal Saha" userId="b190d146-612a-4436-b916-d10121b0f341" providerId="ADAL" clId="{55C09FD3-CE10-483B-8F02-77C491FFC10B}" dt="2026-08-29T03:37:04.206" v="37522" actId="255"/>
          <ac:spMkLst>
            <pc:docMk/>
            <pc:sldMk cId="3126412344" sldId="467"/>
            <ac:spMk id="33" creationId="{9691A856-72D7-83F8-0452-20E7194935E0}"/>
          </ac:spMkLst>
        </pc:spChg>
        <pc:spChg chg="add mod">
          <ac:chgData name="Shaibal Saha" userId="b190d146-612a-4436-b916-d10121b0f341" providerId="ADAL" clId="{55C09FD3-CE10-483B-8F02-77C491FFC10B}" dt="2026-08-29T03:36:51.703" v="37520" actId="2711"/>
          <ac:spMkLst>
            <pc:docMk/>
            <pc:sldMk cId="3126412344" sldId="467"/>
            <ac:spMk id="34" creationId="{E9EE0E1E-9E4A-4743-1FF2-65D5D14B516E}"/>
          </ac:spMkLst>
        </pc:spChg>
        <pc:spChg chg="mod">
          <ac:chgData name="Shaibal Saha" userId="b190d146-612a-4436-b916-d10121b0f341" providerId="ADAL" clId="{55C09FD3-CE10-483B-8F02-77C491FFC10B}" dt="2026-08-29T03:37:04.206" v="37522" actId="255"/>
          <ac:spMkLst>
            <pc:docMk/>
            <pc:sldMk cId="3126412344" sldId="467"/>
            <ac:spMk id="37" creationId="{486F3E36-6B35-5363-CDB5-CE45B13D1BC1}"/>
          </ac:spMkLst>
        </pc:spChg>
        <pc:spChg chg="add mod">
          <ac:chgData name="Shaibal Saha" userId="b190d146-612a-4436-b916-d10121b0f341" providerId="ADAL" clId="{55C09FD3-CE10-483B-8F02-77C491FFC10B}" dt="2026-08-29T03:36:51.703" v="37520" actId="2711"/>
          <ac:spMkLst>
            <pc:docMk/>
            <pc:sldMk cId="3126412344" sldId="467"/>
            <ac:spMk id="38" creationId="{4219C393-815A-DFA0-DAAE-BA4CFC54D6B5}"/>
          </ac:spMkLst>
        </pc:spChg>
        <pc:spChg chg="add mod">
          <ac:chgData name="Shaibal Saha" userId="b190d146-612a-4436-b916-d10121b0f341" providerId="ADAL" clId="{55C09FD3-CE10-483B-8F02-77C491FFC10B}" dt="2026-08-29T03:37:04.206" v="37522" actId="255"/>
          <ac:spMkLst>
            <pc:docMk/>
            <pc:sldMk cId="3126412344" sldId="467"/>
            <ac:spMk id="42" creationId="{1594762E-5A4C-47F3-CF2B-BCD205F5B814}"/>
          </ac:spMkLst>
        </pc:spChg>
        <pc:spChg chg="add mod">
          <ac:chgData name="Shaibal Saha" userId="b190d146-612a-4436-b916-d10121b0f341" providerId="ADAL" clId="{55C09FD3-CE10-483B-8F02-77C491FFC10B}" dt="2026-08-29T03:36:51.703" v="37520" actId="2711"/>
          <ac:spMkLst>
            <pc:docMk/>
            <pc:sldMk cId="3126412344" sldId="467"/>
            <ac:spMk id="43" creationId="{184B6DA9-3FE6-A493-F726-CB32207A4DDC}"/>
          </ac:spMkLst>
        </pc:spChg>
        <pc:spChg chg="add mod">
          <ac:chgData name="Shaibal Saha" userId="b190d146-612a-4436-b916-d10121b0f341" providerId="ADAL" clId="{55C09FD3-CE10-483B-8F02-77C491FFC10B}" dt="2026-08-29T03:36:51.703" v="37520" actId="2711"/>
          <ac:spMkLst>
            <pc:docMk/>
            <pc:sldMk cId="3126412344" sldId="467"/>
            <ac:spMk id="44" creationId="{7FCF2EDD-2090-E995-C8E9-75A8C9944A7A}"/>
          </ac:spMkLst>
        </pc:spChg>
        <pc:spChg chg="mod">
          <ac:chgData name="Shaibal Saha" userId="b190d146-612a-4436-b916-d10121b0f341" providerId="ADAL" clId="{55C09FD3-CE10-483B-8F02-77C491FFC10B}" dt="2026-08-29T03:36:37.779" v="37516" actId="1076"/>
          <ac:spMkLst>
            <pc:docMk/>
            <pc:sldMk cId="3126412344" sldId="467"/>
            <ac:spMk id="46" creationId="{FE0B5368-4B9F-8E59-9256-F569807E62AB}"/>
          </ac:spMkLst>
        </pc:spChg>
        <pc:spChg chg="add mod">
          <ac:chgData name="Shaibal Saha" userId="b190d146-612a-4436-b916-d10121b0f341" providerId="ADAL" clId="{55C09FD3-CE10-483B-8F02-77C491FFC10B}" dt="2026-08-29T03:37:04.206" v="37522" actId="255"/>
          <ac:spMkLst>
            <pc:docMk/>
            <pc:sldMk cId="3126412344" sldId="467"/>
            <ac:spMk id="47" creationId="{F09DE3C9-13DF-1BA4-825F-1FD4F18087EB}"/>
          </ac:spMkLst>
        </pc:spChg>
        <pc:spChg chg="del mod">
          <ac:chgData name="Shaibal Saha" userId="b190d146-612a-4436-b916-d10121b0f341" providerId="ADAL" clId="{55C09FD3-CE10-483B-8F02-77C491FFC10B}" dt="2026-08-29T03:35:06.690" v="37501" actId="478"/>
          <ac:spMkLst>
            <pc:docMk/>
            <pc:sldMk cId="3126412344" sldId="467"/>
            <ac:spMk id="48" creationId="{84D7A0B0-2AA8-44E3-E552-808BAAD8122D}"/>
          </ac:spMkLst>
        </pc:spChg>
        <pc:spChg chg="mod">
          <ac:chgData name="Shaibal Saha" userId="b190d146-612a-4436-b916-d10121b0f341" providerId="ADAL" clId="{55C09FD3-CE10-483B-8F02-77C491FFC10B}" dt="2026-08-29T03:38:10.065" v="37566"/>
          <ac:spMkLst>
            <pc:docMk/>
            <pc:sldMk cId="3126412344" sldId="467"/>
            <ac:spMk id="178" creationId="{D4A03E49-E85F-0356-7C0C-01D69218BA3C}"/>
          </ac:spMkLst>
        </pc:spChg>
        <pc:picChg chg="del">
          <ac:chgData name="Shaibal Saha" userId="b190d146-612a-4436-b916-d10121b0f341" providerId="ADAL" clId="{55C09FD3-CE10-483B-8F02-77C491FFC10B}" dt="2026-08-29T03:35:06.690" v="37501" actId="478"/>
          <ac:picMkLst>
            <pc:docMk/>
            <pc:sldMk cId="3126412344" sldId="467"/>
            <ac:picMk id="4" creationId="{F54F6EE7-54CF-EC1F-055C-A6619C67569A}"/>
          </ac:picMkLst>
        </pc:picChg>
        <pc:picChg chg="add mod">
          <ac:chgData name="Shaibal Saha" userId="b190d146-612a-4436-b916-d10121b0f341" providerId="ADAL" clId="{55C09FD3-CE10-483B-8F02-77C491FFC10B}" dt="2026-08-29T03:35:35.881" v="37510" actId="1076"/>
          <ac:picMkLst>
            <pc:docMk/>
            <pc:sldMk cId="3126412344" sldId="467"/>
            <ac:picMk id="23" creationId="{29D9750D-8D3C-2F17-65E0-56C88A645119}"/>
          </ac:picMkLst>
        </pc:picChg>
        <pc:cxnChg chg="del">
          <ac:chgData name="Shaibal Saha" userId="b190d146-612a-4436-b916-d10121b0f341" providerId="ADAL" clId="{55C09FD3-CE10-483B-8F02-77C491FFC10B}" dt="2026-08-29T03:37:29.283" v="37525" actId="478"/>
          <ac:cxnSpMkLst>
            <pc:docMk/>
            <pc:sldMk cId="3126412344" sldId="467"/>
            <ac:cxnSpMk id="32" creationId="{F5802572-40E4-1091-4D5A-05AB1071427B}"/>
          </ac:cxnSpMkLst>
        </pc:cxnChg>
        <pc:cxnChg chg="del">
          <ac:chgData name="Shaibal Saha" userId="b190d146-612a-4436-b916-d10121b0f341" providerId="ADAL" clId="{55C09FD3-CE10-483B-8F02-77C491FFC10B}" dt="2026-08-29T03:37:27.653" v="37524" actId="478"/>
          <ac:cxnSpMkLst>
            <pc:docMk/>
            <pc:sldMk cId="3126412344" sldId="467"/>
            <ac:cxnSpMk id="41" creationId="{439B079F-4076-5D8E-6089-ECB0CFE6CA56}"/>
          </ac:cxnSpMkLst>
        </pc:cxnChg>
      </pc:sldChg>
      <pc:sldChg chg="addSp delSp modSp add del mod">
        <pc:chgData name="Shaibal Saha" userId="b190d146-612a-4436-b916-d10121b0f341" providerId="ADAL" clId="{55C09FD3-CE10-483B-8F02-77C491FFC10B}" dt="2026-08-29T06:26:08.137" v="38380" actId="47"/>
        <pc:sldMkLst>
          <pc:docMk/>
          <pc:sldMk cId="259228389" sldId="468"/>
        </pc:sldMkLst>
        <pc:spChg chg="add mod">
          <ac:chgData name="Shaibal Saha" userId="b190d146-612a-4436-b916-d10121b0f341" providerId="ADAL" clId="{55C09FD3-CE10-483B-8F02-77C491FFC10B}" dt="2026-08-29T03:41:41.925" v="37608" actId="1076"/>
          <ac:spMkLst>
            <pc:docMk/>
            <pc:sldMk cId="259228389" sldId="468"/>
            <ac:spMk id="3" creationId="{F30AFE9C-8760-8C9C-5B11-73D821667DC2}"/>
          </ac:spMkLst>
        </pc:spChg>
        <pc:spChg chg="del">
          <ac:chgData name="Shaibal Saha" userId="b190d146-612a-4436-b916-d10121b0f341" providerId="ADAL" clId="{55C09FD3-CE10-483B-8F02-77C491FFC10B}" dt="2026-08-29T03:40:49.289" v="37589" actId="478"/>
          <ac:spMkLst>
            <pc:docMk/>
            <pc:sldMk cId="259228389" sldId="468"/>
            <ac:spMk id="5" creationId="{7BEE201A-899D-D68F-5EEE-473DF23A7B7C}"/>
          </ac:spMkLst>
        </pc:spChg>
        <pc:spChg chg="del">
          <ac:chgData name="Shaibal Saha" userId="b190d146-612a-4436-b916-d10121b0f341" providerId="ADAL" clId="{55C09FD3-CE10-483B-8F02-77C491FFC10B}" dt="2026-08-29T03:40:49.289" v="37589" actId="478"/>
          <ac:spMkLst>
            <pc:docMk/>
            <pc:sldMk cId="259228389" sldId="468"/>
            <ac:spMk id="6" creationId="{7966B7B0-AE4D-5B9E-3B69-9DE28203EFA1}"/>
          </ac:spMkLst>
        </pc:spChg>
        <pc:spChg chg="del">
          <ac:chgData name="Shaibal Saha" userId="b190d146-612a-4436-b916-d10121b0f341" providerId="ADAL" clId="{55C09FD3-CE10-483B-8F02-77C491FFC10B}" dt="2026-08-29T03:40:49.289" v="37589" actId="478"/>
          <ac:spMkLst>
            <pc:docMk/>
            <pc:sldMk cId="259228389" sldId="468"/>
            <ac:spMk id="8" creationId="{4D7EC217-069B-B697-0B5A-166BCD7D6D43}"/>
          </ac:spMkLst>
        </pc:spChg>
        <pc:spChg chg="del">
          <ac:chgData name="Shaibal Saha" userId="b190d146-612a-4436-b916-d10121b0f341" providerId="ADAL" clId="{55C09FD3-CE10-483B-8F02-77C491FFC10B}" dt="2026-08-29T03:40:49.289" v="37589" actId="478"/>
          <ac:spMkLst>
            <pc:docMk/>
            <pc:sldMk cId="259228389" sldId="468"/>
            <ac:spMk id="9" creationId="{939F838B-E486-0FC2-7B4D-5930D98C587F}"/>
          </ac:spMkLst>
        </pc:spChg>
        <pc:spChg chg="del">
          <ac:chgData name="Shaibal Saha" userId="b190d146-612a-4436-b916-d10121b0f341" providerId="ADAL" clId="{55C09FD3-CE10-483B-8F02-77C491FFC10B}" dt="2026-08-29T03:40:49.289" v="37589" actId="478"/>
          <ac:spMkLst>
            <pc:docMk/>
            <pc:sldMk cId="259228389" sldId="468"/>
            <ac:spMk id="14" creationId="{C2399A5D-B033-9959-BDD3-0E012721F4EC}"/>
          </ac:spMkLst>
        </pc:spChg>
        <pc:spChg chg="del">
          <ac:chgData name="Shaibal Saha" userId="b190d146-612a-4436-b916-d10121b0f341" providerId="ADAL" clId="{55C09FD3-CE10-483B-8F02-77C491FFC10B}" dt="2026-08-29T03:40:49.289" v="37589" actId="478"/>
          <ac:spMkLst>
            <pc:docMk/>
            <pc:sldMk cId="259228389" sldId="468"/>
            <ac:spMk id="15" creationId="{EBCD9DD9-3C89-3070-E343-672DBD16A18B}"/>
          </ac:spMkLst>
        </pc:spChg>
        <pc:spChg chg="mod">
          <ac:chgData name="Shaibal Saha" userId="b190d146-612a-4436-b916-d10121b0f341" providerId="ADAL" clId="{55C09FD3-CE10-483B-8F02-77C491FFC10B}" dt="2026-08-29T03:41:55.267" v="37609"/>
          <ac:spMkLst>
            <pc:docMk/>
            <pc:sldMk cId="259228389" sldId="468"/>
            <ac:spMk id="18" creationId="{3F75E5CD-B84B-EB7E-A4C1-A43971BBDF15}"/>
          </ac:spMkLst>
        </pc:spChg>
        <pc:spChg chg="del">
          <ac:chgData name="Shaibal Saha" userId="b190d146-612a-4436-b916-d10121b0f341" providerId="ADAL" clId="{55C09FD3-CE10-483B-8F02-77C491FFC10B}" dt="2026-08-29T03:40:49.289" v="37589" actId="478"/>
          <ac:spMkLst>
            <pc:docMk/>
            <pc:sldMk cId="259228389" sldId="468"/>
            <ac:spMk id="19" creationId="{5A5F07E1-8643-9106-6C52-C010CB1042CB}"/>
          </ac:spMkLst>
        </pc:spChg>
        <pc:spChg chg="del">
          <ac:chgData name="Shaibal Saha" userId="b190d146-612a-4436-b916-d10121b0f341" providerId="ADAL" clId="{55C09FD3-CE10-483B-8F02-77C491FFC10B}" dt="2026-08-29T03:40:49.289" v="37589" actId="478"/>
          <ac:spMkLst>
            <pc:docMk/>
            <pc:sldMk cId="259228389" sldId="468"/>
            <ac:spMk id="20" creationId="{AD6E1708-D659-069E-18C6-49016A0F77B2}"/>
          </ac:spMkLst>
        </pc:spChg>
        <pc:spChg chg="del">
          <ac:chgData name="Shaibal Saha" userId="b190d146-612a-4436-b916-d10121b0f341" providerId="ADAL" clId="{55C09FD3-CE10-483B-8F02-77C491FFC10B}" dt="2026-08-29T03:40:49.289" v="37589" actId="478"/>
          <ac:spMkLst>
            <pc:docMk/>
            <pc:sldMk cId="259228389" sldId="468"/>
            <ac:spMk id="21" creationId="{171AA210-172C-A1AB-3F91-A6520B976468}"/>
          </ac:spMkLst>
        </pc:spChg>
        <pc:spChg chg="del">
          <ac:chgData name="Shaibal Saha" userId="b190d146-612a-4436-b916-d10121b0f341" providerId="ADAL" clId="{55C09FD3-CE10-483B-8F02-77C491FFC10B}" dt="2026-08-29T03:40:49.289" v="37589" actId="478"/>
          <ac:spMkLst>
            <pc:docMk/>
            <pc:sldMk cId="259228389" sldId="468"/>
            <ac:spMk id="23" creationId="{C9B624FB-34A5-356D-A9BE-99E17A8AE5D7}"/>
          </ac:spMkLst>
        </pc:spChg>
        <pc:spChg chg="add mod">
          <ac:chgData name="Shaibal Saha" userId="b190d146-612a-4436-b916-d10121b0f341" providerId="ADAL" clId="{55C09FD3-CE10-483B-8F02-77C491FFC10B}" dt="2026-08-29T03:41:39.473" v="37607" actId="1076"/>
          <ac:spMkLst>
            <pc:docMk/>
            <pc:sldMk cId="259228389" sldId="468"/>
            <ac:spMk id="25" creationId="{429936F2-45BD-9578-73A4-EE135B9F412B}"/>
          </ac:spMkLst>
        </pc:spChg>
        <pc:spChg chg="mod">
          <ac:chgData name="Shaibal Saha" userId="b190d146-612a-4436-b916-d10121b0f341" providerId="ADAL" clId="{55C09FD3-CE10-483B-8F02-77C491FFC10B}" dt="2026-08-29T03:41:39.473" v="37607" actId="1076"/>
          <ac:spMkLst>
            <pc:docMk/>
            <pc:sldMk cId="259228389" sldId="468"/>
            <ac:spMk id="28" creationId="{AFC6DE0B-3AC0-D1F6-F01E-172D14A46035}"/>
          </ac:spMkLst>
        </pc:spChg>
        <pc:spChg chg="mod">
          <ac:chgData name="Shaibal Saha" userId="b190d146-612a-4436-b916-d10121b0f341" providerId="ADAL" clId="{55C09FD3-CE10-483B-8F02-77C491FFC10B}" dt="2026-08-29T03:41:34.002" v="37606" actId="1076"/>
          <ac:spMkLst>
            <pc:docMk/>
            <pc:sldMk cId="259228389" sldId="468"/>
            <ac:spMk id="29" creationId="{99B64212-66CF-0530-03EF-D07A097F9908}"/>
          </ac:spMkLst>
        </pc:spChg>
        <pc:spChg chg="add mod">
          <ac:chgData name="Shaibal Saha" userId="b190d146-612a-4436-b916-d10121b0f341" providerId="ADAL" clId="{55C09FD3-CE10-483B-8F02-77C491FFC10B}" dt="2026-08-29T03:41:39.473" v="37607" actId="1076"/>
          <ac:spMkLst>
            <pc:docMk/>
            <pc:sldMk cId="259228389" sldId="468"/>
            <ac:spMk id="30" creationId="{7F165B4A-882C-91C1-1EED-2958FBFB187E}"/>
          </ac:spMkLst>
        </pc:spChg>
        <pc:spChg chg="add mod">
          <ac:chgData name="Shaibal Saha" userId="b190d146-612a-4436-b916-d10121b0f341" providerId="ADAL" clId="{55C09FD3-CE10-483B-8F02-77C491FFC10B}" dt="2026-08-29T03:41:39.473" v="37607" actId="1076"/>
          <ac:spMkLst>
            <pc:docMk/>
            <pc:sldMk cId="259228389" sldId="468"/>
            <ac:spMk id="31" creationId="{9E7203C6-FF67-B3D3-89DC-C819BFBBF512}"/>
          </ac:spMkLst>
        </pc:spChg>
        <pc:spChg chg="add mod">
          <ac:chgData name="Shaibal Saha" userId="b190d146-612a-4436-b916-d10121b0f341" providerId="ADAL" clId="{55C09FD3-CE10-483B-8F02-77C491FFC10B}" dt="2026-08-29T03:41:39.473" v="37607" actId="1076"/>
          <ac:spMkLst>
            <pc:docMk/>
            <pc:sldMk cId="259228389" sldId="468"/>
            <ac:spMk id="32" creationId="{5E3F8AB6-513F-6ED0-DBDA-95D2C562CFAF}"/>
          </ac:spMkLst>
        </pc:spChg>
        <pc:spChg chg="add mod">
          <ac:chgData name="Shaibal Saha" userId="b190d146-612a-4436-b916-d10121b0f341" providerId="ADAL" clId="{55C09FD3-CE10-483B-8F02-77C491FFC10B}" dt="2026-08-29T03:41:39.473" v="37607" actId="1076"/>
          <ac:spMkLst>
            <pc:docMk/>
            <pc:sldMk cId="259228389" sldId="468"/>
            <ac:spMk id="34" creationId="{2F6EF88C-7CE7-72B2-8212-07CA4638F65C}"/>
          </ac:spMkLst>
        </pc:spChg>
        <pc:spChg chg="add mod">
          <ac:chgData name="Shaibal Saha" userId="b190d146-612a-4436-b916-d10121b0f341" providerId="ADAL" clId="{55C09FD3-CE10-483B-8F02-77C491FFC10B}" dt="2026-08-29T03:41:39.473" v="37607" actId="1076"/>
          <ac:spMkLst>
            <pc:docMk/>
            <pc:sldMk cId="259228389" sldId="468"/>
            <ac:spMk id="35" creationId="{97180D01-DACD-55CB-1755-55D9E85F25CD}"/>
          </ac:spMkLst>
        </pc:spChg>
        <pc:spChg chg="add mod">
          <ac:chgData name="Shaibal Saha" userId="b190d146-612a-4436-b916-d10121b0f341" providerId="ADAL" clId="{55C09FD3-CE10-483B-8F02-77C491FFC10B}" dt="2026-08-29T03:41:39.473" v="37607" actId="1076"/>
          <ac:spMkLst>
            <pc:docMk/>
            <pc:sldMk cId="259228389" sldId="468"/>
            <ac:spMk id="38" creationId="{7EE4B4BF-8746-C663-3A1E-C7F4A8CFAA70}"/>
          </ac:spMkLst>
        </pc:spChg>
        <pc:spChg chg="add mod">
          <ac:chgData name="Shaibal Saha" userId="b190d146-612a-4436-b916-d10121b0f341" providerId="ADAL" clId="{55C09FD3-CE10-483B-8F02-77C491FFC10B}" dt="2026-08-29T03:41:39.473" v="37607" actId="1076"/>
          <ac:spMkLst>
            <pc:docMk/>
            <pc:sldMk cId="259228389" sldId="468"/>
            <ac:spMk id="40" creationId="{636F0335-6899-231A-3E2B-12209D30A350}"/>
          </ac:spMkLst>
        </pc:spChg>
        <pc:spChg chg="add mod">
          <ac:chgData name="Shaibal Saha" userId="b190d146-612a-4436-b916-d10121b0f341" providerId="ADAL" clId="{55C09FD3-CE10-483B-8F02-77C491FFC10B}" dt="2026-08-29T03:41:39.473" v="37607" actId="1076"/>
          <ac:spMkLst>
            <pc:docMk/>
            <pc:sldMk cId="259228389" sldId="468"/>
            <ac:spMk id="42" creationId="{9BB94107-D189-7AC4-1F24-C2E04B7AE064}"/>
          </ac:spMkLst>
        </pc:spChg>
        <pc:spChg chg="mod">
          <ac:chgData name="Shaibal Saha" userId="b190d146-612a-4436-b916-d10121b0f341" providerId="ADAL" clId="{55C09FD3-CE10-483B-8F02-77C491FFC10B}" dt="2026-08-29T03:41:22.846" v="37604" actId="20577"/>
          <ac:spMkLst>
            <pc:docMk/>
            <pc:sldMk cId="259228389" sldId="468"/>
            <ac:spMk id="178" creationId="{C52AA520-1DFC-DFB2-EC4E-58FD6CE83005}"/>
          </ac:spMkLst>
        </pc:spChg>
        <pc:picChg chg="mod">
          <ac:chgData name="Shaibal Saha" userId="b190d146-612a-4436-b916-d10121b0f341" providerId="ADAL" clId="{55C09FD3-CE10-483B-8F02-77C491FFC10B}" dt="2026-08-29T03:41:12.166" v="37595" actId="1076"/>
          <ac:picMkLst>
            <pc:docMk/>
            <pc:sldMk cId="259228389" sldId="468"/>
            <ac:picMk id="26" creationId="{3D59470C-BAA6-12A0-EC86-4E9AF7543369}"/>
          </ac:picMkLst>
        </pc:picChg>
      </pc:sldChg>
      <pc:sldChg chg="modSp add del mod">
        <pc:chgData name="Shaibal Saha" userId="b190d146-612a-4436-b916-d10121b0f341" providerId="ADAL" clId="{55C09FD3-CE10-483B-8F02-77C491FFC10B}" dt="2026-08-29T03:40:31.844" v="37587" actId="47"/>
        <pc:sldMkLst>
          <pc:docMk/>
          <pc:sldMk cId="3349050716" sldId="468"/>
        </pc:sldMkLst>
        <pc:spChg chg="mod">
          <ac:chgData name="Shaibal Saha" userId="b190d146-612a-4436-b916-d10121b0f341" providerId="ADAL" clId="{55C09FD3-CE10-483B-8F02-77C491FFC10B}" dt="2026-08-29T03:39:12.601" v="37586"/>
          <ac:spMkLst>
            <pc:docMk/>
            <pc:sldMk cId="3349050716" sldId="468"/>
            <ac:spMk id="18" creationId="{0D1E9D8A-8E9A-EE28-A899-C2A13DA07A78}"/>
          </ac:spMkLst>
        </pc:spChg>
        <pc:spChg chg="mod">
          <ac:chgData name="Shaibal Saha" userId="b190d146-612a-4436-b916-d10121b0f341" providerId="ADAL" clId="{55C09FD3-CE10-483B-8F02-77C491FFC10B}" dt="2026-08-29T03:38:38.466" v="37569"/>
          <ac:spMkLst>
            <pc:docMk/>
            <pc:sldMk cId="3349050716" sldId="468"/>
            <ac:spMk id="26" creationId="{BADBF879-84C3-2B3D-B5ED-8C2081E553BC}"/>
          </ac:spMkLst>
        </pc:spChg>
        <pc:spChg chg="mod">
          <ac:chgData name="Shaibal Saha" userId="b190d146-612a-4436-b916-d10121b0f341" providerId="ADAL" clId="{55C09FD3-CE10-483B-8F02-77C491FFC10B}" dt="2026-08-29T03:39:02.905" v="37577" actId="20577"/>
          <ac:spMkLst>
            <pc:docMk/>
            <pc:sldMk cId="3349050716" sldId="468"/>
            <ac:spMk id="46" creationId="{DBA67DC4-2155-F733-D188-4FF187D4CEA2}"/>
          </ac:spMkLst>
        </pc:spChg>
        <pc:spChg chg="mod">
          <ac:chgData name="Shaibal Saha" userId="b190d146-612a-4436-b916-d10121b0f341" providerId="ADAL" clId="{55C09FD3-CE10-483B-8F02-77C491FFC10B}" dt="2026-08-29T03:39:06.164" v="37585" actId="20577"/>
          <ac:spMkLst>
            <pc:docMk/>
            <pc:sldMk cId="3349050716" sldId="468"/>
            <ac:spMk id="178" creationId="{98C166FE-E3A3-7123-BED2-ACC28A7D2F4B}"/>
          </ac:spMkLst>
        </pc:spChg>
      </pc:sldChg>
      <pc:sldChg chg="addSp delSp modSp add mod">
        <pc:chgData name="Shaibal Saha" userId="b190d146-612a-4436-b916-d10121b0f341" providerId="ADAL" clId="{55C09FD3-CE10-483B-8F02-77C491FFC10B}" dt="2026-08-30T05:09:54.251" v="38443" actId="1582"/>
        <pc:sldMkLst>
          <pc:docMk/>
          <pc:sldMk cId="4136529752" sldId="469"/>
        </pc:sldMkLst>
        <pc:spChg chg="add mod">
          <ac:chgData name="Shaibal Saha" userId="b190d146-612a-4436-b916-d10121b0f341" providerId="ADAL" clId="{55C09FD3-CE10-483B-8F02-77C491FFC10B}" dt="2026-08-29T04:21:41.679" v="37769"/>
          <ac:spMkLst>
            <pc:docMk/>
            <pc:sldMk cId="4136529752" sldId="469"/>
            <ac:spMk id="3" creationId="{89D5D196-98E4-8815-961C-0199E9D715DA}"/>
          </ac:spMkLst>
        </pc:spChg>
        <pc:spChg chg="del">
          <ac:chgData name="Shaibal Saha" userId="b190d146-612a-4436-b916-d10121b0f341" providerId="ADAL" clId="{55C09FD3-CE10-483B-8F02-77C491FFC10B}" dt="2026-08-29T04:21:44.839" v="37770" actId="478"/>
          <ac:spMkLst>
            <pc:docMk/>
            <pc:sldMk cId="4136529752" sldId="469"/>
            <ac:spMk id="4" creationId="{767B13A1-9558-5646-DED9-1D65E742B436}"/>
          </ac:spMkLst>
        </pc:spChg>
        <pc:spChg chg="del">
          <ac:chgData name="Shaibal Saha" userId="b190d146-612a-4436-b916-d10121b0f341" providerId="ADAL" clId="{55C09FD3-CE10-483B-8F02-77C491FFC10B}" dt="2026-08-29T04:21:44.839" v="37770" actId="478"/>
          <ac:spMkLst>
            <pc:docMk/>
            <pc:sldMk cId="4136529752" sldId="469"/>
            <ac:spMk id="5" creationId="{DA3EA9DF-C7FC-CF8A-5765-CD2814AB607B}"/>
          </ac:spMkLst>
        </pc:spChg>
        <pc:spChg chg="del">
          <ac:chgData name="Shaibal Saha" userId="b190d146-612a-4436-b916-d10121b0f341" providerId="ADAL" clId="{55C09FD3-CE10-483B-8F02-77C491FFC10B}" dt="2026-08-29T04:21:44.839" v="37770" actId="478"/>
          <ac:spMkLst>
            <pc:docMk/>
            <pc:sldMk cId="4136529752" sldId="469"/>
            <ac:spMk id="8" creationId="{1DBE364F-37A3-80F6-6634-1E8475ACA069}"/>
          </ac:spMkLst>
        </pc:spChg>
        <pc:spChg chg="del">
          <ac:chgData name="Shaibal Saha" userId="b190d146-612a-4436-b916-d10121b0f341" providerId="ADAL" clId="{55C09FD3-CE10-483B-8F02-77C491FFC10B}" dt="2026-08-29T04:21:44.839" v="37770" actId="478"/>
          <ac:spMkLst>
            <pc:docMk/>
            <pc:sldMk cId="4136529752" sldId="469"/>
            <ac:spMk id="9" creationId="{6D08E022-9C1D-1883-4C75-7E0CE53DF587}"/>
          </ac:spMkLst>
        </pc:spChg>
        <pc:spChg chg="del">
          <ac:chgData name="Shaibal Saha" userId="b190d146-612a-4436-b916-d10121b0f341" providerId="ADAL" clId="{55C09FD3-CE10-483B-8F02-77C491FFC10B}" dt="2026-08-29T04:21:44.839" v="37770" actId="478"/>
          <ac:spMkLst>
            <pc:docMk/>
            <pc:sldMk cId="4136529752" sldId="469"/>
            <ac:spMk id="12" creationId="{81F9001E-A929-DE2C-E11A-FA741ECD2C18}"/>
          </ac:spMkLst>
        </pc:spChg>
        <pc:spChg chg="del">
          <ac:chgData name="Shaibal Saha" userId="b190d146-612a-4436-b916-d10121b0f341" providerId="ADAL" clId="{55C09FD3-CE10-483B-8F02-77C491FFC10B}" dt="2026-08-29T04:21:44.839" v="37770" actId="478"/>
          <ac:spMkLst>
            <pc:docMk/>
            <pc:sldMk cId="4136529752" sldId="469"/>
            <ac:spMk id="13" creationId="{6FEA60BA-85F0-E8DB-562D-91F8B4ED0785}"/>
          </ac:spMkLst>
        </pc:spChg>
        <pc:spChg chg="del">
          <ac:chgData name="Shaibal Saha" userId="b190d146-612a-4436-b916-d10121b0f341" providerId="ADAL" clId="{55C09FD3-CE10-483B-8F02-77C491FFC10B}" dt="2026-08-29T04:21:44.839" v="37770" actId="478"/>
          <ac:spMkLst>
            <pc:docMk/>
            <pc:sldMk cId="4136529752" sldId="469"/>
            <ac:spMk id="14" creationId="{AC27CDF8-7224-17C9-1491-25AD7DFEF450}"/>
          </ac:spMkLst>
        </pc:spChg>
        <pc:spChg chg="del">
          <ac:chgData name="Shaibal Saha" userId="b190d146-612a-4436-b916-d10121b0f341" providerId="ADAL" clId="{55C09FD3-CE10-483B-8F02-77C491FFC10B}" dt="2026-08-29T04:21:44.839" v="37770" actId="478"/>
          <ac:spMkLst>
            <pc:docMk/>
            <pc:sldMk cId="4136529752" sldId="469"/>
            <ac:spMk id="15" creationId="{7A0059B5-E857-B12D-17A5-06E78A162D8F}"/>
          </ac:spMkLst>
        </pc:spChg>
        <pc:spChg chg="add mod">
          <ac:chgData name="Shaibal Saha" userId="b190d146-612a-4436-b916-d10121b0f341" providerId="ADAL" clId="{55C09FD3-CE10-483B-8F02-77C491FFC10B}" dt="2026-08-29T04:21:41.679" v="37769"/>
          <ac:spMkLst>
            <pc:docMk/>
            <pc:sldMk cId="4136529752" sldId="469"/>
            <ac:spMk id="16" creationId="{615E8D59-C8D3-C84C-4AE3-1EE770B2246C}"/>
          </ac:spMkLst>
        </pc:spChg>
        <pc:spChg chg="del">
          <ac:chgData name="Shaibal Saha" userId="b190d146-612a-4436-b916-d10121b0f341" providerId="ADAL" clId="{55C09FD3-CE10-483B-8F02-77C491FFC10B}" dt="2026-08-29T04:21:44.839" v="37770" actId="478"/>
          <ac:spMkLst>
            <pc:docMk/>
            <pc:sldMk cId="4136529752" sldId="469"/>
            <ac:spMk id="19" creationId="{789701CB-971B-C0C9-39F2-65C65A5F9235}"/>
          </ac:spMkLst>
        </pc:spChg>
        <pc:spChg chg="add mod">
          <ac:chgData name="Shaibal Saha" userId="b190d146-612a-4436-b916-d10121b0f341" providerId="ADAL" clId="{55C09FD3-CE10-483B-8F02-77C491FFC10B}" dt="2026-08-29T04:21:41.679" v="37769"/>
          <ac:spMkLst>
            <pc:docMk/>
            <pc:sldMk cId="4136529752" sldId="469"/>
            <ac:spMk id="20" creationId="{4B23892C-521D-70FD-89F0-D20718B6D8CE}"/>
          </ac:spMkLst>
        </pc:spChg>
        <pc:spChg chg="del">
          <ac:chgData name="Shaibal Saha" userId="b190d146-612a-4436-b916-d10121b0f341" providerId="ADAL" clId="{55C09FD3-CE10-483B-8F02-77C491FFC10B}" dt="2026-08-29T04:21:44.839" v="37770" actId="478"/>
          <ac:spMkLst>
            <pc:docMk/>
            <pc:sldMk cId="4136529752" sldId="469"/>
            <ac:spMk id="21" creationId="{E7A76A28-A867-8052-0F77-0DE553BE75AF}"/>
          </ac:spMkLst>
        </pc:spChg>
        <pc:spChg chg="add mod">
          <ac:chgData name="Shaibal Saha" userId="b190d146-612a-4436-b916-d10121b0f341" providerId="ADAL" clId="{55C09FD3-CE10-483B-8F02-77C491FFC10B}" dt="2026-08-29T04:21:41.679" v="37769"/>
          <ac:spMkLst>
            <pc:docMk/>
            <pc:sldMk cId="4136529752" sldId="469"/>
            <ac:spMk id="22" creationId="{C573B395-F098-3146-AAAF-C6B306463D05}"/>
          </ac:spMkLst>
        </pc:spChg>
        <pc:spChg chg="mod">
          <ac:chgData name="Shaibal Saha" userId="b190d146-612a-4436-b916-d10121b0f341" providerId="ADAL" clId="{55C09FD3-CE10-483B-8F02-77C491FFC10B}" dt="2026-08-29T04:22:14.627" v="37777" actId="1076"/>
          <ac:spMkLst>
            <pc:docMk/>
            <pc:sldMk cId="4136529752" sldId="469"/>
            <ac:spMk id="23" creationId="{8495116F-40BF-D2C2-1777-A7A96367AB2B}"/>
          </ac:spMkLst>
        </pc:spChg>
        <pc:spChg chg="add mod">
          <ac:chgData name="Shaibal Saha" userId="b190d146-612a-4436-b916-d10121b0f341" providerId="ADAL" clId="{55C09FD3-CE10-483B-8F02-77C491FFC10B}" dt="2026-08-29T04:21:41.679" v="37769"/>
          <ac:spMkLst>
            <pc:docMk/>
            <pc:sldMk cId="4136529752" sldId="469"/>
            <ac:spMk id="24" creationId="{424A632D-97E7-EA85-B8D1-8D0FE06956D1}"/>
          </ac:spMkLst>
        </pc:spChg>
        <pc:spChg chg="add mod">
          <ac:chgData name="Shaibal Saha" userId="b190d146-612a-4436-b916-d10121b0f341" providerId="ADAL" clId="{55C09FD3-CE10-483B-8F02-77C491FFC10B}" dt="2026-08-29T04:21:41.679" v="37769"/>
          <ac:spMkLst>
            <pc:docMk/>
            <pc:sldMk cId="4136529752" sldId="469"/>
            <ac:spMk id="27" creationId="{61071D4F-B0A4-69E6-4875-0025794CDE4F}"/>
          </ac:spMkLst>
        </pc:spChg>
        <pc:spChg chg="add mod">
          <ac:chgData name="Shaibal Saha" userId="b190d146-612a-4436-b916-d10121b0f341" providerId="ADAL" clId="{55C09FD3-CE10-483B-8F02-77C491FFC10B}" dt="2026-08-29T04:21:41.679" v="37769"/>
          <ac:spMkLst>
            <pc:docMk/>
            <pc:sldMk cId="4136529752" sldId="469"/>
            <ac:spMk id="29" creationId="{A64F7DB5-0993-16ED-64E2-AF84FAC85DAD}"/>
          </ac:spMkLst>
        </pc:spChg>
        <pc:spChg chg="del">
          <ac:chgData name="Shaibal Saha" userId="b190d146-612a-4436-b916-d10121b0f341" providerId="ADAL" clId="{55C09FD3-CE10-483B-8F02-77C491FFC10B}" dt="2026-08-29T04:22:10.910" v="37776" actId="478"/>
          <ac:spMkLst>
            <pc:docMk/>
            <pc:sldMk cId="4136529752" sldId="469"/>
            <ac:spMk id="31" creationId="{D1985619-28D4-ABC7-4BF3-8C64A6E27386}"/>
          </ac:spMkLst>
        </pc:spChg>
        <pc:spChg chg="add mod">
          <ac:chgData name="Shaibal Saha" userId="b190d146-612a-4436-b916-d10121b0f341" providerId="ADAL" clId="{55C09FD3-CE10-483B-8F02-77C491FFC10B}" dt="2026-08-29T04:21:41.679" v="37769"/>
          <ac:spMkLst>
            <pc:docMk/>
            <pc:sldMk cId="4136529752" sldId="469"/>
            <ac:spMk id="36" creationId="{4E730287-689E-31BC-90C9-E6704A6CC107}"/>
          </ac:spMkLst>
        </pc:spChg>
        <pc:spChg chg="add mod">
          <ac:chgData name="Shaibal Saha" userId="b190d146-612a-4436-b916-d10121b0f341" providerId="ADAL" clId="{55C09FD3-CE10-483B-8F02-77C491FFC10B}" dt="2026-08-29T04:21:41.679" v="37769"/>
          <ac:spMkLst>
            <pc:docMk/>
            <pc:sldMk cId="4136529752" sldId="469"/>
            <ac:spMk id="38" creationId="{B9A2557A-18D9-354C-616A-EB08B691797B}"/>
          </ac:spMkLst>
        </pc:spChg>
        <pc:spChg chg="add mod">
          <ac:chgData name="Shaibal Saha" userId="b190d146-612a-4436-b916-d10121b0f341" providerId="ADAL" clId="{55C09FD3-CE10-483B-8F02-77C491FFC10B}" dt="2026-08-29T04:21:41.679" v="37769"/>
          <ac:spMkLst>
            <pc:docMk/>
            <pc:sldMk cId="4136529752" sldId="469"/>
            <ac:spMk id="39" creationId="{8DE30B47-CAE0-884E-60FC-B1E93104F87F}"/>
          </ac:spMkLst>
        </pc:spChg>
        <pc:spChg chg="add mod">
          <ac:chgData name="Shaibal Saha" userId="b190d146-612a-4436-b916-d10121b0f341" providerId="ADAL" clId="{55C09FD3-CE10-483B-8F02-77C491FFC10B}" dt="2026-08-30T05:09:54.251" v="38443" actId="1582"/>
          <ac:spMkLst>
            <pc:docMk/>
            <pc:sldMk cId="4136529752" sldId="469"/>
            <ac:spMk id="40" creationId="{1BF6ECA4-4311-1DCC-E05D-ACBEEBD4727E}"/>
          </ac:spMkLst>
        </pc:spChg>
        <pc:spChg chg="mod">
          <ac:chgData name="Shaibal Saha" userId="b190d146-612a-4436-b916-d10121b0f341" providerId="ADAL" clId="{55C09FD3-CE10-483B-8F02-77C491FFC10B}" dt="2026-08-29T04:21:58.826" v="37774" actId="255"/>
          <ac:spMkLst>
            <pc:docMk/>
            <pc:sldMk cId="4136529752" sldId="469"/>
            <ac:spMk id="43" creationId="{92116E85-B65F-8548-0C46-81C5B5B54E69}"/>
          </ac:spMkLst>
        </pc:spChg>
        <pc:spChg chg="add mod">
          <ac:chgData name="Shaibal Saha" userId="b190d146-612a-4436-b916-d10121b0f341" providerId="ADAL" clId="{55C09FD3-CE10-483B-8F02-77C491FFC10B}" dt="2026-08-29T04:22:20.542" v="37778" actId="1076"/>
          <ac:spMkLst>
            <pc:docMk/>
            <pc:sldMk cId="4136529752" sldId="469"/>
            <ac:spMk id="44" creationId="{30C7071D-0E1B-35E7-FA9A-E5BCF432BD9C}"/>
          </ac:spMkLst>
        </pc:spChg>
        <pc:spChg chg="add mod">
          <ac:chgData name="Shaibal Saha" userId="b190d146-612a-4436-b916-d10121b0f341" providerId="ADAL" clId="{55C09FD3-CE10-483B-8F02-77C491FFC10B}" dt="2026-08-30T05:09:54.251" v="38443" actId="1582"/>
          <ac:spMkLst>
            <pc:docMk/>
            <pc:sldMk cId="4136529752" sldId="469"/>
            <ac:spMk id="45" creationId="{2E95624F-1B74-BB30-D530-72B6B3A8965C}"/>
          </ac:spMkLst>
        </pc:spChg>
        <pc:spChg chg="add mod">
          <ac:chgData name="Shaibal Saha" userId="b190d146-612a-4436-b916-d10121b0f341" providerId="ADAL" clId="{55C09FD3-CE10-483B-8F02-77C491FFC10B}" dt="2026-08-29T04:22:20.542" v="37778" actId="1076"/>
          <ac:spMkLst>
            <pc:docMk/>
            <pc:sldMk cId="4136529752" sldId="469"/>
            <ac:spMk id="48" creationId="{00F363F3-D189-907F-CF5D-9D659A6AC0BC}"/>
          </ac:spMkLst>
        </pc:spChg>
        <pc:spChg chg="add mod">
          <ac:chgData name="Shaibal Saha" userId="b190d146-612a-4436-b916-d10121b0f341" providerId="ADAL" clId="{55C09FD3-CE10-483B-8F02-77C491FFC10B}" dt="2026-08-29T04:22:20.542" v="37778" actId="1076"/>
          <ac:spMkLst>
            <pc:docMk/>
            <pc:sldMk cId="4136529752" sldId="469"/>
            <ac:spMk id="49" creationId="{C4B5250E-29DD-FB2D-77B8-6796C23E6986}"/>
          </ac:spMkLst>
        </pc:spChg>
        <pc:spChg chg="mod">
          <ac:chgData name="Shaibal Saha" userId="b190d146-612a-4436-b916-d10121b0f341" providerId="ADAL" clId="{55C09FD3-CE10-483B-8F02-77C491FFC10B}" dt="2026-08-30T05:09:54.251" v="38443" actId="1582"/>
          <ac:spMkLst>
            <pc:docMk/>
            <pc:sldMk cId="4136529752" sldId="469"/>
            <ac:spMk id="50" creationId="{8ADA7F3E-3EC0-A82A-D16C-9DFF2871F7C1}"/>
          </ac:spMkLst>
        </pc:spChg>
        <pc:spChg chg="add mod">
          <ac:chgData name="Shaibal Saha" userId="b190d146-612a-4436-b916-d10121b0f341" providerId="ADAL" clId="{55C09FD3-CE10-483B-8F02-77C491FFC10B}" dt="2026-08-29T04:22:20.542" v="37778" actId="1076"/>
          <ac:spMkLst>
            <pc:docMk/>
            <pc:sldMk cId="4136529752" sldId="469"/>
            <ac:spMk id="51" creationId="{A9E1782D-2BF9-D825-0D5B-9EB4ADA12E42}"/>
          </ac:spMkLst>
        </pc:spChg>
        <pc:spChg chg="mod">
          <ac:chgData name="Shaibal Saha" userId="b190d146-612a-4436-b916-d10121b0f341" providerId="ADAL" clId="{55C09FD3-CE10-483B-8F02-77C491FFC10B}" dt="2026-08-29T04:21:58.826" v="37774" actId="255"/>
          <ac:spMkLst>
            <pc:docMk/>
            <pc:sldMk cId="4136529752" sldId="469"/>
            <ac:spMk id="53" creationId="{BA0CF621-3EB2-7079-B0E9-B31305C35614}"/>
          </ac:spMkLst>
        </pc:spChg>
        <pc:spChg chg="mod">
          <ac:chgData name="Shaibal Saha" userId="b190d146-612a-4436-b916-d10121b0f341" providerId="ADAL" clId="{55C09FD3-CE10-483B-8F02-77C491FFC10B}" dt="2026-08-29T04:22:07.488" v="37775" actId="255"/>
          <ac:spMkLst>
            <pc:docMk/>
            <pc:sldMk cId="4136529752" sldId="469"/>
            <ac:spMk id="54" creationId="{8CBC3387-1CC1-0EF4-127D-2CD93A7A886A}"/>
          </ac:spMkLst>
        </pc:spChg>
        <pc:spChg chg="add mod">
          <ac:chgData name="Shaibal Saha" userId="b190d146-612a-4436-b916-d10121b0f341" providerId="ADAL" clId="{55C09FD3-CE10-483B-8F02-77C491FFC10B}" dt="2026-08-30T05:09:54.251" v="38443" actId="1582"/>
          <ac:spMkLst>
            <pc:docMk/>
            <pc:sldMk cId="4136529752" sldId="469"/>
            <ac:spMk id="55" creationId="{223A9D48-2DDF-1D85-80CA-FC371790FF0A}"/>
          </ac:spMkLst>
        </pc:spChg>
        <pc:spChg chg="add mod">
          <ac:chgData name="Shaibal Saha" userId="b190d146-612a-4436-b916-d10121b0f341" providerId="ADAL" clId="{55C09FD3-CE10-483B-8F02-77C491FFC10B}" dt="2026-08-29T04:22:20.542" v="37778" actId="1076"/>
          <ac:spMkLst>
            <pc:docMk/>
            <pc:sldMk cId="4136529752" sldId="469"/>
            <ac:spMk id="56" creationId="{EB1C4929-92E6-DF6C-6921-961DB9958BC9}"/>
          </ac:spMkLst>
        </pc:spChg>
        <pc:spChg chg="add mod">
          <ac:chgData name="Shaibal Saha" userId="b190d146-612a-4436-b916-d10121b0f341" providerId="ADAL" clId="{55C09FD3-CE10-483B-8F02-77C491FFC10B}" dt="2026-08-29T04:22:20.542" v="37778" actId="1076"/>
          <ac:spMkLst>
            <pc:docMk/>
            <pc:sldMk cId="4136529752" sldId="469"/>
            <ac:spMk id="58" creationId="{EF12D675-253B-47DA-B5F9-1D9C92228886}"/>
          </ac:spMkLst>
        </pc:spChg>
        <pc:spChg chg="add mod">
          <ac:chgData name="Shaibal Saha" userId="b190d146-612a-4436-b916-d10121b0f341" providerId="ADAL" clId="{55C09FD3-CE10-483B-8F02-77C491FFC10B}" dt="2026-08-29T04:22:20.542" v="37778" actId="1076"/>
          <ac:spMkLst>
            <pc:docMk/>
            <pc:sldMk cId="4136529752" sldId="469"/>
            <ac:spMk id="59" creationId="{C3813A9D-D2A2-C688-561B-E3C2B4787BC9}"/>
          </ac:spMkLst>
        </pc:spChg>
        <pc:spChg chg="mod">
          <ac:chgData name="Shaibal Saha" userId="b190d146-612a-4436-b916-d10121b0f341" providerId="ADAL" clId="{55C09FD3-CE10-483B-8F02-77C491FFC10B}" dt="2026-08-29T04:20:58.491" v="37758" actId="20577"/>
          <ac:spMkLst>
            <pc:docMk/>
            <pc:sldMk cId="4136529752" sldId="469"/>
            <ac:spMk id="178" creationId="{1B8F6A34-8CE1-1494-0C58-85482D783411}"/>
          </ac:spMkLst>
        </pc:spChg>
        <pc:spChg chg="mod">
          <ac:chgData name="Shaibal Saha" userId="b190d146-612a-4436-b916-d10121b0f341" providerId="ADAL" clId="{55C09FD3-CE10-483B-8F02-77C491FFC10B}" dt="2026-08-29T04:21:09.381" v="37761" actId="20577"/>
          <ac:spMkLst>
            <pc:docMk/>
            <pc:sldMk cId="4136529752" sldId="469"/>
            <ac:spMk id="290" creationId="{D56609BB-EF63-8AF6-EB20-E161AC654585}"/>
          </ac:spMkLst>
        </pc:spChg>
      </pc:sldChg>
      <pc:sldChg chg="addSp delSp modSp add mod">
        <pc:chgData name="Shaibal Saha" userId="b190d146-612a-4436-b916-d10121b0f341" providerId="ADAL" clId="{55C09FD3-CE10-483B-8F02-77C491FFC10B}" dt="2026-08-29T04:25:59.422" v="37836" actId="20578"/>
        <pc:sldMkLst>
          <pc:docMk/>
          <pc:sldMk cId="2492831988" sldId="470"/>
        </pc:sldMkLst>
        <pc:spChg chg="mod">
          <ac:chgData name="Shaibal Saha" userId="b190d146-612a-4436-b916-d10121b0f341" providerId="ADAL" clId="{55C09FD3-CE10-483B-8F02-77C491FFC10B}" dt="2026-08-29T04:24:30.174" v="37819" actId="1582"/>
          <ac:spMkLst>
            <pc:docMk/>
            <pc:sldMk cId="2492831988" sldId="470"/>
            <ac:spMk id="3" creationId="{795032D2-88EA-8FD9-F8A4-4D27A344D9D3}"/>
          </ac:spMkLst>
        </pc:spChg>
        <pc:spChg chg="add mod">
          <ac:chgData name="Shaibal Saha" userId="b190d146-612a-4436-b916-d10121b0f341" providerId="ADAL" clId="{55C09FD3-CE10-483B-8F02-77C491FFC10B}" dt="2026-08-29T04:25:34.803" v="37834" actId="1076"/>
          <ac:spMkLst>
            <pc:docMk/>
            <pc:sldMk cId="2492831988" sldId="470"/>
            <ac:spMk id="4" creationId="{BAA97096-C0A8-6C36-6FD3-28E7B3A0B7AD}"/>
          </ac:spMkLst>
        </pc:spChg>
        <pc:spChg chg="add mod">
          <ac:chgData name="Shaibal Saha" userId="b190d146-612a-4436-b916-d10121b0f341" providerId="ADAL" clId="{55C09FD3-CE10-483B-8F02-77C491FFC10B}" dt="2026-08-29T04:25:34.803" v="37834" actId="1076"/>
          <ac:spMkLst>
            <pc:docMk/>
            <pc:sldMk cId="2492831988" sldId="470"/>
            <ac:spMk id="6" creationId="{B4607D0B-DF53-C00E-43CB-2A80A5AC0324}"/>
          </ac:spMkLst>
        </pc:spChg>
        <pc:spChg chg="mod">
          <ac:chgData name="Shaibal Saha" userId="b190d146-612a-4436-b916-d10121b0f341" providerId="ADAL" clId="{55C09FD3-CE10-483B-8F02-77C491FFC10B}" dt="2026-08-29T04:23:43.162" v="37811" actId="14100"/>
          <ac:spMkLst>
            <pc:docMk/>
            <pc:sldMk cId="2492831988" sldId="470"/>
            <ac:spMk id="7" creationId="{2879A0E9-F2C4-AEDF-AFEA-7F74B20B28DA}"/>
          </ac:spMkLst>
        </pc:spChg>
        <pc:spChg chg="add mod">
          <ac:chgData name="Shaibal Saha" userId="b190d146-612a-4436-b916-d10121b0f341" providerId="ADAL" clId="{55C09FD3-CE10-483B-8F02-77C491FFC10B}" dt="2026-08-29T04:25:34.803" v="37834" actId="1076"/>
          <ac:spMkLst>
            <pc:docMk/>
            <pc:sldMk cId="2492831988" sldId="470"/>
            <ac:spMk id="8" creationId="{8D1B03AD-330D-CC4F-D566-77ACECD1017D}"/>
          </ac:spMkLst>
        </pc:spChg>
        <pc:spChg chg="add mod">
          <ac:chgData name="Shaibal Saha" userId="b190d146-612a-4436-b916-d10121b0f341" providerId="ADAL" clId="{55C09FD3-CE10-483B-8F02-77C491FFC10B}" dt="2026-08-29T04:25:34.803" v="37834" actId="1076"/>
          <ac:spMkLst>
            <pc:docMk/>
            <pc:sldMk cId="2492831988" sldId="470"/>
            <ac:spMk id="11" creationId="{C9233E3F-AD68-0BEC-7604-DB6003887527}"/>
          </ac:spMkLst>
        </pc:spChg>
        <pc:spChg chg="add mod">
          <ac:chgData name="Shaibal Saha" userId="b190d146-612a-4436-b916-d10121b0f341" providerId="ADAL" clId="{55C09FD3-CE10-483B-8F02-77C491FFC10B}" dt="2026-08-29T04:25:34.803" v="37834" actId="1076"/>
          <ac:spMkLst>
            <pc:docMk/>
            <pc:sldMk cId="2492831988" sldId="470"/>
            <ac:spMk id="12" creationId="{2E7071F3-CEEC-7881-49C5-5A54AEBB73BC}"/>
          </ac:spMkLst>
        </pc:spChg>
        <pc:spChg chg="add mod">
          <ac:chgData name="Shaibal Saha" userId="b190d146-612a-4436-b916-d10121b0f341" providerId="ADAL" clId="{55C09FD3-CE10-483B-8F02-77C491FFC10B}" dt="2026-08-29T04:25:34.803" v="37834" actId="1076"/>
          <ac:spMkLst>
            <pc:docMk/>
            <pc:sldMk cId="2492831988" sldId="470"/>
            <ac:spMk id="13" creationId="{036D91C5-1741-18D2-3572-72D5ED8A336C}"/>
          </ac:spMkLst>
        </pc:spChg>
        <pc:spChg chg="mod">
          <ac:chgData name="Shaibal Saha" userId="b190d146-612a-4436-b916-d10121b0f341" providerId="ADAL" clId="{55C09FD3-CE10-483B-8F02-77C491FFC10B}" dt="2026-08-29T04:24:12.539" v="37816" actId="1076"/>
          <ac:spMkLst>
            <pc:docMk/>
            <pc:sldMk cId="2492831988" sldId="470"/>
            <ac:spMk id="14" creationId="{978DA071-73BA-EA1D-618D-FFD2BBB09DCD}"/>
          </ac:spMkLst>
        </pc:spChg>
        <pc:spChg chg="mod">
          <ac:chgData name="Shaibal Saha" userId="b190d146-612a-4436-b916-d10121b0f341" providerId="ADAL" clId="{55C09FD3-CE10-483B-8F02-77C491FFC10B}" dt="2026-08-29T04:24:12.539" v="37816" actId="1076"/>
          <ac:spMkLst>
            <pc:docMk/>
            <pc:sldMk cId="2492831988" sldId="470"/>
            <ac:spMk id="16" creationId="{99873EE1-125E-1675-0EF6-881C8E63CE77}"/>
          </ac:spMkLst>
        </pc:spChg>
        <pc:spChg chg="add mod">
          <ac:chgData name="Shaibal Saha" userId="b190d146-612a-4436-b916-d10121b0f341" providerId="ADAL" clId="{55C09FD3-CE10-483B-8F02-77C491FFC10B}" dt="2026-08-29T04:25:34.803" v="37834" actId="1076"/>
          <ac:spMkLst>
            <pc:docMk/>
            <pc:sldMk cId="2492831988" sldId="470"/>
            <ac:spMk id="17" creationId="{C8C8A4A5-C17D-64B9-7744-3F975B447151}"/>
          </ac:spMkLst>
        </pc:spChg>
        <pc:spChg chg="mod">
          <ac:chgData name="Shaibal Saha" userId="b190d146-612a-4436-b916-d10121b0f341" providerId="ADAL" clId="{55C09FD3-CE10-483B-8F02-77C491FFC10B}" dt="2026-08-29T04:24:30.174" v="37819" actId="1582"/>
          <ac:spMkLst>
            <pc:docMk/>
            <pc:sldMk cId="2492831988" sldId="470"/>
            <ac:spMk id="18" creationId="{BB1FC9BC-D733-E856-CE7C-FD161CBFED5F}"/>
          </ac:spMkLst>
        </pc:spChg>
        <pc:spChg chg="add mod">
          <ac:chgData name="Shaibal Saha" userId="b190d146-612a-4436-b916-d10121b0f341" providerId="ADAL" clId="{55C09FD3-CE10-483B-8F02-77C491FFC10B}" dt="2026-08-29T04:25:34.803" v="37834" actId="1076"/>
          <ac:spMkLst>
            <pc:docMk/>
            <pc:sldMk cId="2492831988" sldId="470"/>
            <ac:spMk id="19" creationId="{F8B54A10-E62E-7C5E-E36F-FC61C68B60AC}"/>
          </ac:spMkLst>
        </pc:spChg>
        <pc:spChg chg="add mod">
          <ac:chgData name="Shaibal Saha" userId="b190d146-612a-4436-b916-d10121b0f341" providerId="ADAL" clId="{55C09FD3-CE10-483B-8F02-77C491FFC10B}" dt="2026-08-29T04:25:34.803" v="37834" actId="1076"/>
          <ac:spMkLst>
            <pc:docMk/>
            <pc:sldMk cId="2492831988" sldId="470"/>
            <ac:spMk id="21" creationId="{825C36A7-1DDE-0F75-3E8F-CB12D571F081}"/>
          </ac:spMkLst>
        </pc:spChg>
        <pc:spChg chg="add mod">
          <ac:chgData name="Shaibal Saha" userId="b190d146-612a-4436-b916-d10121b0f341" providerId="ADAL" clId="{55C09FD3-CE10-483B-8F02-77C491FFC10B}" dt="2026-08-29T04:25:34.803" v="37834" actId="1076"/>
          <ac:spMkLst>
            <pc:docMk/>
            <pc:sldMk cId="2492831988" sldId="470"/>
            <ac:spMk id="22" creationId="{35870FAD-AB79-49D9-708D-432A6AF68F8A}"/>
          </ac:spMkLst>
        </pc:spChg>
        <pc:spChg chg="del">
          <ac:chgData name="Shaibal Saha" userId="b190d146-612a-4436-b916-d10121b0f341" providerId="ADAL" clId="{55C09FD3-CE10-483B-8F02-77C491FFC10B}" dt="2026-08-29T04:22:50.882" v="37803" actId="478"/>
          <ac:spMkLst>
            <pc:docMk/>
            <pc:sldMk cId="2492831988" sldId="470"/>
            <ac:spMk id="23" creationId="{903E4FA9-BC21-E57A-F4D7-E15A6DE80D7D}"/>
          </ac:spMkLst>
        </pc:spChg>
        <pc:spChg chg="add mod">
          <ac:chgData name="Shaibal Saha" userId="b190d146-612a-4436-b916-d10121b0f341" providerId="ADAL" clId="{55C09FD3-CE10-483B-8F02-77C491FFC10B}" dt="2026-08-29T04:25:59.422" v="37836" actId="20578"/>
          <ac:spMkLst>
            <pc:docMk/>
            <pc:sldMk cId="2492831988" sldId="470"/>
            <ac:spMk id="24" creationId="{E4B8F4D7-24D3-F739-761B-217D8ECDA2D1}"/>
          </ac:spMkLst>
        </pc:spChg>
        <pc:spChg chg="del">
          <ac:chgData name="Shaibal Saha" userId="b190d146-612a-4436-b916-d10121b0f341" providerId="ADAL" clId="{55C09FD3-CE10-483B-8F02-77C491FFC10B}" dt="2026-08-29T04:22:58.694" v="37804" actId="478"/>
          <ac:spMkLst>
            <pc:docMk/>
            <pc:sldMk cId="2492831988" sldId="470"/>
            <ac:spMk id="41" creationId="{0D2C1133-3ADD-1672-086D-7D0EF5CE8415}"/>
          </ac:spMkLst>
        </pc:spChg>
        <pc:spChg chg="del">
          <ac:chgData name="Shaibal Saha" userId="b190d146-612a-4436-b916-d10121b0f341" providerId="ADAL" clId="{55C09FD3-CE10-483B-8F02-77C491FFC10B}" dt="2026-08-29T04:22:58.694" v="37804" actId="478"/>
          <ac:spMkLst>
            <pc:docMk/>
            <pc:sldMk cId="2492831988" sldId="470"/>
            <ac:spMk id="43" creationId="{CBC62446-ECFC-83BF-E8D1-3E56443EC323}"/>
          </ac:spMkLst>
        </pc:spChg>
        <pc:spChg chg="del">
          <ac:chgData name="Shaibal Saha" userId="b190d146-612a-4436-b916-d10121b0f341" providerId="ADAL" clId="{55C09FD3-CE10-483B-8F02-77C491FFC10B}" dt="2026-08-29T04:22:58.694" v="37804" actId="478"/>
          <ac:spMkLst>
            <pc:docMk/>
            <pc:sldMk cId="2492831988" sldId="470"/>
            <ac:spMk id="44" creationId="{427149FF-BC7F-2F64-F111-846B9DF3FF94}"/>
          </ac:spMkLst>
        </pc:spChg>
        <pc:spChg chg="del">
          <ac:chgData name="Shaibal Saha" userId="b190d146-612a-4436-b916-d10121b0f341" providerId="ADAL" clId="{55C09FD3-CE10-483B-8F02-77C491FFC10B}" dt="2026-08-29T04:22:58.694" v="37804" actId="478"/>
          <ac:spMkLst>
            <pc:docMk/>
            <pc:sldMk cId="2492831988" sldId="470"/>
            <ac:spMk id="46" creationId="{97837C48-5AC6-1A13-9686-203AC18C8095}"/>
          </ac:spMkLst>
        </pc:spChg>
        <pc:spChg chg="del">
          <ac:chgData name="Shaibal Saha" userId="b190d146-612a-4436-b916-d10121b0f341" providerId="ADAL" clId="{55C09FD3-CE10-483B-8F02-77C491FFC10B}" dt="2026-08-29T04:22:58.694" v="37804" actId="478"/>
          <ac:spMkLst>
            <pc:docMk/>
            <pc:sldMk cId="2492831988" sldId="470"/>
            <ac:spMk id="49" creationId="{50F2B34A-4A14-245A-B178-749CB9A7E14C}"/>
          </ac:spMkLst>
        </pc:spChg>
        <pc:spChg chg="del">
          <ac:chgData name="Shaibal Saha" userId="b190d146-612a-4436-b916-d10121b0f341" providerId="ADAL" clId="{55C09FD3-CE10-483B-8F02-77C491FFC10B}" dt="2026-08-29T04:22:58.694" v="37804" actId="478"/>
          <ac:spMkLst>
            <pc:docMk/>
            <pc:sldMk cId="2492831988" sldId="470"/>
            <ac:spMk id="50" creationId="{E8533F52-442E-0749-D2E2-13F82F49F1D3}"/>
          </ac:spMkLst>
        </pc:spChg>
        <pc:spChg chg="del">
          <ac:chgData name="Shaibal Saha" userId="b190d146-612a-4436-b916-d10121b0f341" providerId="ADAL" clId="{55C09FD3-CE10-483B-8F02-77C491FFC10B}" dt="2026-08-29T04:22:58.694" v="37804" actId="478"/>
          <ac:spMkLst>
            <pc:docMk/>
            <pc:sldMk cId="2492831988" sldId="470"/>
            <ac:spMk id="51" creationId="{BF8391DF-7074-52C4-04C5-9837E1300B03}"/>
          </ac:spMkLst>
        </pc:spChg>
        <pc:spChg chg="del">
          <ac:chgData name="Shaibal Saha" userId="b190d146-612a-4436-b916-d10121b0f341" providerId="ADAL" clId="{55C09FD3-CE10-483B-8F02-77C491FFC10B}" dt="2026-08-29T04:22:58.694" v="37804" actId="478"/>
          <ac:spMkLst>
            <pc:docMk/>
            <pc:sldMk cId="2492831988" sldId="470"/>
            <ac:spMk id="53" creationId="{AE32314F-691C-7DCF-0607-9AF12E1BEA9B}"/>
          </ac:spMkLst>
        </pc:spChg>
        <pc:spChg chg="del">
          <ac:chgData name="Shaibal Saha" userId="b190d146-612a-4436-b916-d10121b0f341" providerId="ADAL" clId="{55C09FD3-CE10-483B-8F02-77C491FFC10B}" dt="2026-08-29T04:22:58.694" v="37804" actId="478"/>
          <ac:spMkLst>
            <pc:docMk/>
            <pc:sldMk cId="2492831988" sldId="470"/>
            <ac:spMk id="55" creationId="{D06F99B6-887F-4F10-F864-ED9CD0D275EB}"/>
          </ac:spMkLst>
        </pc:spChg>
        <pc:spChg chg="del">
          <ac:chgData name="Shaibal Saha" userId="b190d146-612a-4436-b916-d10121b0f341" providerId="ADAL" clId="{55C09FD3-CE10-483B-8F02-77C491FFC10B}" dt="2026-08-29T04:22:58.694" v="37804" actId="478"/>
          <ac:spMkLst>
            <pc:docMk/>
            <pc:sldMk cId="2492831988" sldId="470"/>
            <ac:spMk id="59" creationId="{BDAE6DBD-29E0-9013-F1E1-7B939D89D577}"/>
          </ac:spMkLst>
        </pc:spChg>
        <pc:spChg chg="mod">
          <ac:chgData name="Shaibal Saha" userId="b190d146-612a-4436-b916-d10121b0f341" providerId="ADAL" clId="{55C09FD3-CE10-483B-8F02-77C491FFC10B}" dt="2026-08-29T04:22:35.983" v="37798" actId="20577"/>
          <ac:spMkLst>
            <pc:docMk/>
            <pc:sldMk cId="2492831988" sldId="470"/>
            <ac:spMk id="178" creationId="{031561F5-7167-4FC8-452B-070F553DD555}"/>
          </ac:spMkLst>
        </pc:spChg>
        <pc:spChg chg="mod">
          <ac:chgData name="Shaibal Saha" userId="b190d146-612a-4436-b916-d10121b0f341" providerId="ADAL" clId="{55C09FD3-CE10-483B-8F02-77C491FFC10B}" dt="2026-08-29T04:22:47.921" v="37802" actId="20577"/>
          <ac:spMkLst>
            <pc:docMk/>
            <pc:sldMk cId="2492831988" sldId="470"/>
            <ac:spMk id="290" creationId="{9DD78684-C287-EA8E-F59D-8CDBE0E0A0B6}"/>
          </ac:spMkLst>
        </pc:spChg>
        <pc:picChg chg="mod">
          <ac:chgData name="Shaibal Saha" userId="b190d146-612a-4436-b916-d10121b0f341" providerId="ADAL" clId="{55C09FD3-CE10-483B-8F02-77C491FFC10B}" dt="2026-08-29T04:24:12.539" v="37816" actId="1076"/>
          <ac:picMkLst>
            <pc:docMk/>
            <pc:sldMk cId="2492831988" sldId="470"/>
            <ac:picMk id="15" creationId="{75DBB33C-B1B1-0629-5776-3E5F828DA6FE}"/>
          </ac:picMkLst>
        </pc:picChg>
        <pc:picChg chg="mod">
          <ac:chgData name="Shaibal Saha" userId="b190d146-612a-4436-b916-d10121b0f341" providerId="ADAL" clId="{55C09FD3-CE10-483B-8F02-77C491FFC10B}" dt="2026-08-29T04:24:12.539" v="37816" actId="1076"/>
          <ac:picMkLst>
            <pc:docMk/>
            <pc:sldMk cId="2492831988" sldId="470"/>
            <ac:picMk id="20" creationId="{178F97A0-E59A-D849-C42B-26548B580992}"/>
          </ac:picMkLst>
        </pc:picChg>
      </pc:sldChg>
      <pc:sldChg chg="addSp delSp modSp add mod">
        <pc:chgData name="Shaibal Saha" userId="b190d146-612a-4436-b916-d10121b0f341" providerId="ADAL" clId="{55C09FD3-CE10-483B-8F02-77C491FFC10B}" dt="2026-08-30T20:05:54.801" v="38447" actId="255"/>
        <pc:sldMkLst>
          <pc:docMk/>
          <pc:sldMk cId="4037641425" sldId="471"/>
        </pc:sldMkLst>
        <pc:spChg chg="del">
          <ac:chgData name="Shaibal Saha" userId="b190d146-612a-4436-b916-d10121b0f341" providerId="ADAL" clId="{55C09FD3-CE10-483B-8F02-77C491FFC10B}" dt="2026-08-29T04:26:47.676" v="37839" actId="478"/>
          <ac:spMkLst>
            <pc:docMk/>
            <pc:sldMk cId="4037641425" sldId="471"/>
            <ac:spMk id="4" creationId="{6DDFC4FF-F470-9220-2059-4BEA0263571C}"/>
          </ac:spMkLst>
        </pc:spChg>
        <pc:spChg chg="del">
          <ac:chgData name="Shaibal Saha" userId="b190d146-612a-4436-b916-d10121b0f341" providerId="ADAL" clId="{55C09FD3-CE10-483B-8F02-77C491FFC10B}" dt="2026-08-29T04:26:47.676" v="37839" actId="478"/>
          <ac:spMkLst>
            <pc:docMk/>
            <pc:sldMk cId="4037641425" sldId="471"/>
            <ac:spMk id="6" creationId="{F2E543CE-A4E5-D38B-E9E3-F4A34D70134A}"/>
          </ac:spMkLst>
        </pc:spChg>
        <pc:spChg chg="del">
          <ac:chgData name="Shaibal Saha" userId="b190d146-612a-4436-b916-d10121b0f341" providerId="ADAL" clId="{55C09FD3-CE10-483B-8F02-77C491FFC10B}" dt="2026-08-29T04:26:47.676" v="37839" actId="478"/>
          <ac:spMkLst>
            <pc:docMk/>
            <pc:sldMk cId="4037641425" sldId="471"/>
            <ac:spMk id="7" creationId="{7E90DC5B-1ACC-3CE1-0E6A-B57025977D8F}"/>
          </ac:spMkLst>
        </pc:spChg>
        <pc:spChg chg="del">
          <ac:chgData name="Shaibal Saha" userId="b190d146-612a-4436-b916-d10121b0f341" providerId="ADAL" clId="{55C09FD3-CE10-483B-8F02-77C491FFC10B}" dt="2026-08-29T04:26:47.676" v="37839" actId="478"/>
          <ac:spMkLst>
            <pc:docMk/>
            <pc:sldMk cId="4037641425" sldId="471"/>
            <ac:spMk id="8" creationId="{175DC124-3041-86DE-F6C4-C23ECAE8C9D4}"/>
          </ac:spMkLst>
        </pc:spChg>
        <pc:spChg chg="del">
          <ac:chgData name="Shaibal Saha" userId="b190d146-612a-4436-b916-d10121b0f341" providerId="ADAL" clId="{55C09FD3-CE10-483B-8F02-77C491FFC10B}" dt="2026-08-29T04:26:47.676" v="37839" actId="478"/>
          <ac:spMkLst>
            <pc:docMk/>
            <pc:sldMk cId="4037641425" sldId="471"/>
            <ac:spMk id="9" creationId="{5BBF81FB-5833-3981-CF60-369585EB6A9F}"/>
          </ac:spMkLst>
        </pc:spChg>
        <pc:spChg chg="del">
          <ac:chgData name="Shaibal Saha" userId="b190d146-612a-4436-b916-d10121b0f341" providerId="ADAL" clId="{55C09FD3-CE10-483B-8F02-77C491FFC10B}" dt="2026-08-29T04:26:47.676" v="37839" actId="478"/>
          <ac:spMkLst>
            <pc:docMk/>
            <pc:sldMk cId="4037641425" sldId="471"/>
            <ac:spMk id="11" creationId="{5D6FD972-0700-84BD-438B-730A7AAE35B6}"/>
          </ac:spMkLst>
        </pc:spChg>
        <pc:spChg chg="del">
          <ac:chgData name="Shaibal Saha" userId="b190d146-612a-4436-b916-d10121b0f341" providerId="ADAL" clId="{55C09FD3-CE10-483B-8F02-77C491FFC10B}" dt="2026-08-29T04:26:47.676" v="37839" actId="478"/>
          <ac:spMkLst>
            <pc:docMk/>
            <pc:sldMk cId="4037641425" sldId="471"/>
            <ac:spMk id="13" creationId="{312BDD20-CD2F-5281-C15A-41AA030CC9C1}"/>
          </ac:spMkLst>
        </pc:spChg>
        <pc:spChg chg="del">
          <ac:chgData name="Shaibal Saha" userId="b190d146-612a-4436-b916-d10121b0f341" providerId="ADAL" clId="{55C09FD3-CE10-483B-8F02-77C491FFC10B}" dt="2026-08-29T04:26:47.676" v="37839" actId="478"/>
          <ac:spMkLst>
            <pc:docMk/>
            <pc:sldMk cId="4037641425" sldId="471"/>
            <ac:spMk id="17" creationId="{A998D0A3-63E2-8FA8-95D9-DF030B128F07}"/>
          </ac:spMkLst>
        </pc:spChg>
        <pc:spChg chg="del">
          <ac:chgData name="Shaibal Saha" userId="b190d146-612a-4436-b916-d10121b0f341" providerId="ADAL" clId="{55C09FD3-CE10-483B-8F02-77C491FFC10B}" dt="2026-08-29T04:26:47.676" v="37839" actId="478"/>
          <ac:spMkLst>
            <pc:docMk/>
            <pc:sldMk cId="4037641425" sldId="471"/>
            <ac:spMk id="18" creationId="{18CEC8FA-964E-19C9-44F9-9DE831F68D83}"/>
          </ac:spMkLst>
        </pc:spChg>
        <pc:spChg chg="del">
          <ac:chgData name="Shaibal Saha" userId="b190d146-612a-4436-b916-d10121b0f341" providerId="ADAL" clId="{55C09FD3-CE10-483B-8F02-77C491FFC10B}" dt="2026-08-29T04:26:47.676" v="37839" actId="478"/>
          <ac:spMkLst>
            <pc:docMk/>
            <pc:sldMk cId="4037641425" sldId="471"/>
            <ac:spMk id="19" creationId="{5A1C411A-8DB3-2510-233A-89E980D88691}"/>
          </ac:spMkLst>
        </pc:spChg>
        <pc:spChg chg="mod">
          <ac:chgData name="Shaibal Saha" userId="b190d146-612a-4436-b916-d10121b0f341" providerId="ADAL" clId="{55C09FD3-CE10-483B-8F02-77C491FFC10B}" dt="2026-08-29T04:32:24.012" v="37881" actId="1076"/>
          <ac:spMkLst>
            <pc:docMk/>
            <pc:sldMk cId="4037641425" sldId="471"/>
            <ac:spMk id="24" creationId="{6C53BAE5-7603-9459-5851-C12FC0D60050}"/>
          </ac:spMkLst>
        </pc:spChg>
        <pc:spChg chg="add mod">
          <ac:chgData name="Shaibal Saha" userId="b190d146-612a-4436-b916-d10121b0f341" providerId="ADAL" clId="{55C09FD3-CE10-483B-8F02-77C491FFC10B}" dt="2026-08-30T20:05:54.801" v="38447" actId="255"/>
          <ac:spMkLst>
            <pc:docMk/>
            <pc:sldMk cId="4037641425" sldId="471"/>
            <ac:spMk id="27" creationId="{EE2791E2-8A68-6861-DFAE-BD2E99FCCB4C}"/>
          </ac:spMkLst>
        </pc:spChg>
        <pc:spChg chg="add mod">
          <ac:chgData name="Shaibal Saha" userId="b190d146-612a-4436-b916-d10121b0f341" providerId="ADAL" clId="{55C09FD3-CE10-483B-8F02-77C491FFC10B}" dt="2026-08-29T04:29:28.365" v="37868" actId="1076"/>
          <ac:spMkLst>
            <pc:docMk/>
            <pc:sldMk cId="4037641425" sldId="471"/>
            <ac:spMk id="29" creationId="{A2DD4D56-F921-6351-20D2-6F3D7ABBB9A3}"/>
          </ac:spMkLst>
        </pc:spChg>
        <pc:spChg chg="add mod">
          <ac:chgData name="Shaibal Saha" userId="b190d146-612a-4436-b916-d10121b0f341" providerId="ADAL" clId="{55C09FD3-CE10-483B-8F02-77C491FFC10B}" dt="2026-08-29T04:29:28.365" v="37868" actId="1076"/>
          <ac:spMkLst>
            <pc:docMk/>
            <pc:sldMk cId="4037641425" sldId="471"/>
            <ac:spMk id="31" creationId="{35B4BDC4-5D85-00B2-58FA-C7AB46E886A7}"/>
          </ac:spMkLst>
        </pc:spChg>
        <pc:spChg chg="add mod">
          <ac:chgData name="Shaibal Saha" userId="b190d146-612a-4436-b916-d10121b0f341" providerId="ADAL" clId="{55C09FD3-CE10-483B-8F02-77C491FFC10B}" dt="2026-08-29T04:29:44.385" v="37870" actId="113"/>
          <ac:spMkLst>
            <pc:docMk/>
            <pc:sldMk cId="4037641425" sldId="471"/>
            <ac:spMk id="37" creationId="{8C870005-8526-7B59-E86D-37556DE70866}"/>
          </ac:spMkLst>
        </pc:spChg>
        <pc:spChg chg="add mod">
          <ac:chgData name="Shaibal Saha" userId="b190d146-612a-4436-b916-d10121b0f341" providerId="ADAL" clId="{55C09FD3-CE10-483B-8F02-77C491FFC10B}" dt="2026-08-29T04:29:28.365" v="37868" actId="1076"/>
          <ac:spMkLst>
            <pc:docMk/>
            <pc:sldMk cId="4037641425" sldId="471"/>
            <ac:spMk id="39" creationId="{13F5E2A4-6E13-2D9D-7354-67664ECDE7E8}"/>
          </ac:spMkLst>
        </pc:spChg>
        <pc:spChg chg="add mod">
          <ac:chgData name="Shaibal Saha" userId="b190d146-612a-4436-b916-d10121b0f341" providerId="ADAL" clId="{55C09FD3-CE10-483B-8F02-77C491FFC10B}" dt="2026-08-29T04:30:27.167" v="37873" actId="113"/>
          <ac:spMkLst>
            <pc:docMk/>
            <pc:sldMk cId="4037641425" sldId="471"/>
            <ac:spMk id="45" creationId="{9BBAEE2D-5CEF-30DE-7FAC-ACC434BA9EAD}"/>
          </ac:spMkLst>
        </pc:spChg>
        <pc:spChg chg="add mod">
          <ac:chgData name="Shaibal Saha" userId="b190d146-612a-4436-b916-d10121b0f341" providerId="ADAL" clId="{55C09FD3-CE10-483B-8F02-77C491FFC10B}" dt="2026-08-29T04:29:28.365" v="37868" actId="1076"/>
          <ac:spMkLst>
            <pc:docMk/>
            <pc:sldMk cId="4037641425" sldId="471"/>
            <ac:spMk id="47" creationId="{67FB2A2F-6FC5-F60E-7938-F8262BBCB0E3}"/>
          </ac:spMkLst>
        </pc:spChg>
        <pc:spChg chg="add mod">
          <ac:chgData name="Shaibal Saha" userId="b190d146-612a-4436-b916-d10121b0f341" providerId="ADAL" clId="{55C09FD3-CE10-483B-8F02-77C491FFC10B}" dt="2026-08-29T04:29:28.365" v="37868" actId="1076"/>
          <ac:spMkLst>
            <pc:docMk/>
            <pc:sldMk cId="4037641425" sldId="471"/>
            <ac:spMk id="49" creationId="{9EF68085-6DC5-D782-8F23-E708A728277C}"/>
          </ac:spMkLst>
        </pc:spChg>
        <pc:spChg chg="add mod">
          <ac:chgData name="Shaibal Saha" userId="b190d146-612a-4436-b916-d10121b0f341" providerId="ADAL" clId="{55C09FD3-CE10-483B-8F02-77C491FFC10B}" dt="2026-08-29T04:30:50.594" v="37876" actId="113"/>
          <ac:spMkLst>
            <pc:docMk/>
            <pc:sldMk cId="4037641425" sldId="471"/>
            <ac:spMk id="53" creationId="{F9B11890-E4F7-491F-313C-A8ADB6F8517B}"/>
          </ac:spMkLst>
        </pc:spChg>
        <pc:spChg chg="add mod">
          <ac:chgData name="Shaibal Saha" userId="b190d146-612a-4436-b916-d10121b0f341" providerId="ADAL" clId="{55C09FD3-CE10-483B-8F02-77C491FFC10B}" dt="2026-08-29T04:29:28.365" v="37868" actId="1076"/>
          <ac:spMkLst>
            <pc:docMk/>
            <pc:sldMk cId="4037641425" sldId="471"/>
            <ac:spMk id="55" creationId="{78F318B0-87B8-570C-E917-04E86FF8C207}"/>
          </ac:spMkLst>
        </pc:spChg>
        <pc:spChg chg="add mod">
          <ac:chgData name="Shaibal Saha" userId="b190d146-612a-4436-b916-d10121b0f341" providerId="ADAL" clId="{55C09FD3-CE10-483B-8F02-77C491FFC10B}" dt="2026-08-29T04:31:12.790" v="37878" actId="113"/>
          <ac:spMkLst>
            <pc:docMk/>
            <pc:sldMk cId="4037641425" sldId="471"/>
            <ac:spMk id="61" creationId="{5CFC4B80-F55D-0E23-B3F9-720538681F11}"/>
          </ac:spMkLst>
        </pc:spChg>
        <pc:spChg chg="mod">
          <ac:chgData name="Shaibal Saha" userId="b190d146-612a-4436-b916-d10121b0f341" providerId="ADAL" clId="{55C09FD3-CE10-483B-8F02-77C491FFC10B}" dt="2026-08-29T04:26:32.529" v="37838"/>
          <ac:spMkLst>
            <pc:docMk/>
            <pc:sldMk cId="4037641425" sldId="471"/>
            <ac:spMk id="178" creationId="{0B6729FA-1A52-52BA-C2BB-DF8E96F060C8}"/>
          </ac:spMkLst>
        </pc:spChg>
        <pc:picChg chg="add mod">
          <ac:chgData name="Shaibal Saha" userId="b190d146-612a-4436-b916-d10121b0f341" providerId="ADAL" clId="{55C09FD3-CE10-483B-8F02-77C491FFC10B}" dt="2026-08-29T04:28:04.697" v="37865" actId="1076"/>
          <ac:picMkLst>
            <pc:docMk/>
            <pc:sldMk cId="4037641425" sldId="471"/>
            <ac:picMk id="25" creationId="{4EDAE650-431A-24F3-99AC-388BD5E958FD}"/>
          </ac:picMkLst>
        </pc:picChg>
      </pc:sldChg>
      <pc:sldChg chg="addSp delSp modSp add mod">
        <pc:chgData name="Shaibal Saha" userId="b190d146-612a-4436-b916-d10121b0f341" providerId="ADAL" clId="{55C09FD3-CE10-483B-8F02-77C491FFC10B}" dt="2026-08-30T20:05:59.359" v="38448" actId="255"/>
        <pc:sldMkLst>
          <pc:docMk/>
          <pc:sldMk cId="900738274" sldId="472"/>
        </pc:sldMkLst>
        <pc:spChg chg="mod">
          <ac:chgData name="Shaibal Saha" userId="b190d146-612a-4436-b916-d10121b0f341" providerId="ADAL" clId="{55C09FD3-CE10-483B-8F02-77C491FFC10B}" dt="2026-08-29T05:28:31.189" v="37918"/>
          <ac:spMkLst>
            <pc:docMk/>
            <pc:sldMk cId="900738274" sldId="472"/>
            <ac:spMk id="24" creationId="{A92BDA02-4E72-91C1-33CC-1D2122C378C9}"/>
          </ac:spMkLst>
        </pc:spChg>
        <pc:spChg chg="mod">
          <ac:chgData name="Shaibal Saha" userId="b190d146-612a-4436-b916-d10121b0f341" providerId="ADAL" clId="{55C09FD3-CE10-483B-8F02-77C491FFC10B}" dt="2026-08-30T20:05:59.359" v="38448" actId="255"/>
          <ac:spMkLst>
            <pc:docMk/>
            <pc:sldMk cId="900738274" sldId="472"/>
            <ac:spMk id="27" creationId="{613ED8FD-CA01-CEDA-0A60-F672C6EF9935}"/>
          </ac:spMkLst>
        </pc:spChg>
        <pc:spChg chg="mod">
          <ac:chgData name="Shaibal Saha" userId="b190d146-612a-4436-b916-d10121b0f341" providerId="ADAL" clId="{55C09FD3-CE10-483B-8F02-77C491FFC10B}" dt="2026-08-29T05:27:03.865" v="37908" actId="113"/>
          <ac:spMkLst>
            <pc:docMk/>
            <pc:sldMk cId="900738274" sldId="472"/>
            <ac:spMk id="37" creationId="{EEBD6591-5BB6-C9B1-6166-1FED2CCA9E66}"/>
          </ac:spMkLst>
        </pc:spChg>
        <pc:spChg chg="mod">
          <ac:chgData name="Shaibal Saha" userId="b190d146-612a-4436-b916-d10121b0f341" providerId="ADAL" clId="{55C09FD3-CE10-483B-8F02-77C491FFC10B}" dt="2026-08-29T05:27:24.226" v="37910" actId="113"/>
          <ac:spMkLst>
            <pc:docMk/>
            <pc:sldMk cId="900738274" sldId="472"/>
            <ac:spMk id="45" creationId="{0D48C848-CB2C-C271-E35B-A2FA04D5CD1A}"/>
          </ac:spMkLst>
        </pc:spChg>
        <pc:spChg chg="mod">
          <ac:chgData name="Shaibal Saha" userId="b190d146-612a-4436-b916-d10121b0f341" providerId="ADAL" clId="{55C09FD3-CE10-483B-8F02-77C491FFC10B}" dt="2026-08-29T05:27:48.285" v="37913" actId="113"/>
          <ac:spMkLst>
            <pc:docMk/>
            <pc:sldMk cId="900738274" sldId="472"/>
            <ac:spMk id="53" creationId="{D3EB9C7B-678D-C872-516E-A4AC9C3FB15E}"/>
          </ac:spMkLst>
        </pc:spChg>
        <pc:spChg chg="mod">
          <ac:chgData name="Shaibal Saha" userId="b190d146-612a-4436-b916-d10121b0f341" providerId="ADAL" clId="{55C09FD3-CE10-483B-8F02-77C491FFC10B}" dt="2026-08-29T05:28:05.574" v="37915" actId="113"/>
          <ac:spMkLst>
            <pc:docMk/>
            <pc:sldMk cId="900738274" sldId="472"/>
            <ac:spMk id="61" creationId="{3DA93025-3E2A-563E-C611-8680CDCD84E9}"/>
          </ac:spMkLst>
        </pc:spChg>
        <pc:spChg chg="mod">
          <ac:chgData name="Shaibal Saha" userId="b190d146-612a-4436-b916-d10121b0f341" providerId="ADAL" clId="{55C09FD3-CE10-483B-8F02-77C491FFC10B}" dt="2026-08-29T04:36:27.949" v="37893" actId="20577"/>
          <ac:spMkLst>
            <pc:docMk/>
            <pc:sldMk cId="900738274" sldId="472"/>
            <ac:spMk id="178" creationId="{E1547748-E891-5E47-93C9-13A6055ED226}"/>
          </ac:spMkLst>
        </pc:spChg>
        <pc:picChg chg="add mod">
          <ac:chgData name="Shaibal Saha" userId="b190d146-612a-4436-b916-d10121b0f341" providerId="ADAL" clId="{55C09FD3-CE10-483B-8F02-77C491FFC10B}" dt="2026-08-29T05:28:11.886" v="37916" actId="14100"/>
          <ac:picMkLst>
            <pc:docMk/>
            <pc:sldMk cId="900738274" sldId="472"/>
            <ac:picMk id="4" creationId="{B4D3964B-F875-A12A-E39B-0BDA0235FFF7}"/>
          </ac:picMkLst>
        </pc:picChg>
        <pc:picChg chg="del">
          <ac:chgData name="Shaibal Saha" userId="b190d146-612a-4436-b916-d10121b0f341" providerId="ADAL" clId="{55C09FD3-CE10-483B-8F02-77C491FFC10B}" dt="2026-08-29T04:36:08.103" v="37883" actId="478"/>
          <ac:picMkLst>
            <pc:docMk/>
            <pc:sldMk cId="900738274" sldId="472"/>
            <ac:picMk id="25" creationId="{B19F0F82-22DB-0F21-86F0-F2BAA06ED26E}"/>
          </ac:picMkLst>
        </pc:picChg>
      </pc:sldChg>
      <pc:sldChg chg="addSp delSp modSp add mod">
        <pc:chgData name="Shaibal Saha" userId="b190d146-612a-4436-b916-d10121b0f341" providerId="ADAL" clId="{55C09FD3-CE10-483B-8F02-77C491FFC10B}" dt="2026-08-30T20:06:03.395" v="38449" actId="255"/>
        <pc:sldMkLst>
          <pc:docMk/>
          <pc:sldMk cId="3427507739" sldId="473"/>
        </pc:sldMkLst>
        <pc:spChg chg="del mod">
          <ac:chgData name="Shaibal Saha" userId="b190d146-612a-4436-b916-d10121b0f341" providerId="ADAL" clId="{55C09FD3-CE10-483B-8F02-77C491FFC10B}" dt="2026-08-29T05:31:51.500" v="37956" actId="478"/>
          <ac:spMkLst>
            <pc:docMk/>
            <pc:sldMk cId="3427507739" sldId="473"/>
            <ac:spMk id="5" creationId="{6ADB91D9-46D6-6F7D-2DCD-69991DDECAC0}"/>
          </ac:spMkLst>
        </pc:spChg>
        <pc:spChg chg="mod">
          <ac:chgData name="Shaibal Saha" userId="b190d146-612a-4436-b916-d10121b0f341" providerId="ADAL" clId="{55C09FD3-CE10-483B-8F02-77C491FFC10B}" dt="2026-08-29T05:33:30.507" v="37970" actId="1076"/>
          <ac:spMkLst>
            <pc:docMk/>
            <pc:sldMk cId="3427507739" sldId="473"/>
            <ac:spMk id="6" creationId="{3EFDD0FD-BE2E-CBDE-A291-A31C0DF5023F}"/>
          </ac:spMkLst>
        </pc:spChg>
        <pc:spChg chg="mod">
          <ac:chgData name="Shaibal Saha" userId="b190d146-612a-4436-b916-d10121b0f341" providerId="ADAL" clId="{55C09FD3-CE10-483B-8F02-77C491FFC10B}" dt="2026-08-29T05:32:05.758" v="37958" actId="12"/>
          <ac:spMkLst>
            <pc:docMk/>
            <pc:sldMk cId="3427507739" sldId="473"/>
            <ac:spMk id="7" creationId="{9585CEF1-964F-B82A-3F9E-5256A94C3F4D}"/>
          </ac:spMkLst>
        </pc:spChg>
        <pc:spChg chg="add mod">
          <ac:chgData name="Shaibal Saha" userId="b190d146-612a-4436-b916-d10121b0f341" providerId="ADAL" clId="{55C09FD3-CE10-483B-8F02-77C491FFC10B}" dt="2026-08-29T05:32:00.706" v="37957" actId="2711"/>
          <ac:spMkLst>
            <pc:docMk/>
            <pc:sldMk cId="3427507739" sldId="473"/>
            <ac:spMk id="8" creationId="{C0F6F7B7-8F58-F050-50E6-BED535518DC6}"/>
          </ac:spMkLst>
        </pc:spChg>
        <pc:spChg chg="add mod">
          <ac:chgData name="Shaibal Saha" userId="b190d146-612a-4436-b916-d10121b0f341" providerId="ADAL" clId="{55C09FD3-CE10-483B-8F02-77C491FFC10B}" dt="2026-08-29T05:32:15.064" v="37959" actId="255"/>
          <ac:spMkLst>
            <pc:docMk/>
            <pc:sldMk cId="3427507739" sldId="473"/>
            <ac:spMk id="11" creationId="{D0616C71-CE51-42F2-DF84-F09F9347DD26}"/>
          </ac:spMkLst>
        </pc:spChg>
        <pc:spChg chg="add mod">
          <ac:chgData name="Shaibal Saha" userId="b190d146-612a-4436-b916-d10121b0f341" providerId="ADAL" clId="{55C09FD3-CE10-483B-8F02-77C491FFC10B}" dt="2026-08-29T05:32:23.336" v="37960" actId="255"/>
          <ac:spMkLst>
            <pc:docMk/>
            <pc:sldMk cId="3427507739" sldId="473"/>
            <ac:spMk id="12" creationId="{75670968-CD7E-38D6-7743-48864DED0D2A}"/>
          </ac:spMkLst>
        </pc:spChg>
        <pc:spChg chg="add mod">
          <ac:chgData name="Shaibal Saha" userId="b190d146-612a-4436-b916-d10121b0f341" providerId="ADAL" clId="{55C09FD3-CE10-483B-8F02-77C491FFC10B}" dt="2026-08-29T05:32:00.706" v="37957" actId="2711"/>
          <ac:spMkLst>
            <pc:docMk/>
            <pc:sldMk cId="3427507739" sldId="473"/>
            <ac:spMk id="13" creationId="{D15E703A-3517-6B00-D913-DEBAEFE3FD2B}"/>
          </ac:spMkLst>
        </pc:spChg>
        <pc:spChg chg="add mod">
          <ac:chgData name="Shaibal Saha" userId="b190d146-612a-4436-b916-d10121b0f341" providerId="ADAL" clId="{55C09FD3-CE10-483B-8F02-77C491FFC10B}" dt="2026-08-29T05:32:15.064" v="37959" actId="255"/>
          <ac:spMkLst>
            <pc:docMk/>
            <pc:sldMk cId="3427507739" sldId="473"/>
            <ac:spMk id="16" creationId="{ED8DFAE1-5C72-D374-8709-E9F3C3F4A944}"/>
          </ac:spMkLst>
        </pc:spChg>
        <pc:spChg chg="add mod">
          <ac:chgData name="Shaibal Saha" userId="b190d146-612a-4436-b916-d10121b0f341" providerId="ADAL" clId="{55C09FD3-CE10-483B-8F02-77C491FFC10B}" dt="2026-08-29T05:32:23.336" v="37960" actId="255"/>
          <ac:spMkLst>
            <pc:docMk/>
            <pc:sldMk cId="3427507739" sldId="473"/>
            <ac:spMk id="17" creationId="{CAB04C97-121E-87F3-A637-BA2A37BD4458}"/>
          </ac:spMkLst>
        </pc:spChg>
        <pc:spChg chg="add mod">
          <ac:chgData name="Shaibal Saha" userId="b190d146-612a-4436-b916-d10121b0f341" providerId="ADAL" clId="{55C09FD3-CE10-483B-8F02-77C491FFC10B}" dt="2026-08-29T05:32:00.706" v="37957" actId="2711"/>
          <ac:spMkLst>
            <pc:docMk/>
            <pc:sldMk cId="3427507739" sldId="473"/>
            <ac:spMk id="18" creationId="{393E109A-B947-1529-231E-29203E51C042}"/>
          </ac:spMkLst>
        </pc:spChg>
        <pc:spChg chg="add mod">
          <ac:chgData name="Shaibal Saha" userId="b190d146-612a-4436-b916-d10121b0f341" providerId="ADAL" clId="{55C09FD3-CE10-483B-8F02-77C491FFC10B}" dt="2026-08-29T05:32:00.706" v="37957" actId="2711"/>
          <ac:spMkLst>
            <pc:docMk/>
            <pc:sldMk cId="3427507739" sldId="473"/>
            <ac:spMk id="19" creationId="{33A49DE5-1E18-1AB0-21BB-245AE3C02EC2}"/>
          </ac:spMkLst>
        </pc:spChg>
        <pc:spChg chg="add mod">
          <ac:chgData name="Shaibal Saha" userId="b190d146-612a-4436-b916-d10121b0f341" providerId="ADAL" clId="{55C09FD3-CE10-483B-8F02-77C491FFC10B}" dt="2026-08-29T05:32:15.064" v="37959" actId="255"/>
          <ac:spMkLst>
            <pc:docMk/>
            <pc:sldMk cId="3427507739" sldId="473"/>
            <ac:spMk id="21" creationId="{C0DD0A7D-A6EF-468D-DF77-984EBB9917A2}"/>
          </ac:spMkLst>
        </pc:spChg>
        <pc:spChg chg="add mod">
          <ac:chgData name="Shaibal Saha" userId="b190d146-612a-4436-b916-d10121b0f341" providerId="ADAL" clId="{55C09FD3-CE10-483B-8F02-77C491FFC10B}" dt="2026-08-29T05:32:23.336" v="37960" actId="255"/>
          <ac:spMkLst>
            <pc:docMk/>
            <pc:sldMk cId="3427507739" sldId="473"/>
            <ac:spMk id="22" creationId="{8398CDE6-B5ED-B9A7-E486-C830A7AE76F5}"/>
          </ac:spMkLst>
        </pc:spChg>
        <pc:spChg chg="mod">
          <ac:chgData name="Shaibal Saha" userId="b190d146-612a-4436-b916-d10121b0f341" providerId="ADAL" clId="{55C09FD3-CE10-483B-8F02-77C491FFC10B}" dt="2026-08-29T05:33:51.675" v="37971"/>
          <ac:spMkLst>
            <pc:docMk/>
            <pc:sldMk cId="3427507739" sldId="473"/>
            <ac:spMk id="24" creationId="{E7405B17-F63E-2468-C6FC-559005854B2E}"/>
          </ac:spMkLst>
        </pc:spChg>
        <pc:spChg chg="add mod">
          <ac:chgData name="Shaibal Saha" userId="b190d146-612a-4436-b916-d10121b0f341" providerId="ADAL" clId="{55C09FD3-CE10-483B-8F02-77C491FFC10B}" dt="2026-08-30T20:06:03.395" v="38449" actId="255"/>
          <ac:spMkLst>
            <pc:docMk/>
            <pc:sldMk cId="3427507739" sldId="473"/>
            <ac:spMk id="26" creationId="{B35225A2-DC7E-B5C8-64DA-4CA04F379619}"/>
          </ac:spMkLst>
        </pc:spChg>
        <pc:spChg chg="del">
          <ac:chgData name="Shaibal Saha" userId="b190d146-612a-4436-b916-d10121b0f341" providerId="ADAL" clId="{55C09FD3-CE10-483B-8F02-77C491FFC10B}" dt="2026-08-29T05:29:35.070" v="37934" actId="478"/>
          <ac:spMkLst>
            <pc:docMk/>
            <pc:sldMk cId="3427507739" sldId="473"/>
            <ac:spMk id="29" creationId="{773D9B1E-CF01-E8D9-4DBD-98FC676ECE3C}"/>
          </ac:spMkLst>
        </pc:spChg>
        <pc:spChg chg="del">
          <ac:chgData name="Shaibal Saha" userId="b190d146-612a-4436-b916-d10121b0f341" providerId="ADAL" clId="{55C09FD3-CE10-483B-8F02-77C491FFC10B}" dt="2026-08-29T05:29:32.610" v="37933" actId="478"/>
          <ac:spMkLst>
            <pc:docMk/>
            <pc:sldMk cId="3427507739" sldId="473"/>
            <ac:spMk id="31" creationId="{1C845862-4F64-F225-F247-496ACDF84630}"/>
          </ac:spMkLst>
        </pc:spChg>
        <pc:spChg chg="del">
          <ac:chgData name="Shaibal Saha" userId="b190d146-612a-4436-b916-d10121b0f341" providerId="ADAL" clId="{55C09FD3-CE10-483B-8F02-77C491FFC10B}" dt="2026-08-29T05:29:32.610" v="37933" actId="478"/>
          <ac:spMkLst>
            <pc:docMk/>
            <pc:sldMk cId="3427507739" sldId="473"/>
            <ac:spMk id="33" creationId="{A815A6B3-928A-94AC-1FB2-FC255157A6A9}"/>
          </ac:spMkLst>
        </pc:spChg>
        <pc:spChg chg="del">
          <ac:chgData name="Shaibal Saha" userId="b190d146-612a-4436-b916-d10121b0f341" providerId="ADAL" clId="{55C09FD3-CE10-483B-8F02-77C491FFC10B}" dt="2026-08-29T05:29:32.610" v="37933" actId="478"/>
          <ac:spMkLst>
            <pc:docMk/>
            <pc:sldMk cId="3427507739" sldId="473"/>
            <ac:spMk id="37" creationId="{5ED3D693-E3C0-F454-1C7B-D36782B9EAFE}"/>
          </ac:spMkLst>
        </pc:spChg>
        <pc:spChg chg="del">
          <ac:chgData name="Shaibal Saha" userId="b190d146-612a-4436-b916-d10121b0f341" providerId="ADAL" clId="{55C09FD3-CE10-483B-8F02-77C491FFC10B}" dt="2026-08-29T05:29:32.610" v="37933" actId="478"/>
          <ac:spMkLst>
            <pc:docMk/>
            <pc:sldMk cId="3427507739" sldId="473"/>
            <ac:spMk id="39" creationId="{551220E5-54D0-EDA3-8402-9DE2D1D63BF4}"/>
          </ac:spMkLst>
        </pc:spChg>
        <pc:spChg chg="del">
          <ac:chgData name="Shaibal Saha" userId="b190d146-612a-4436-b916-d10121b0f341" providerId="ADAL" clId="{55C09FD3-CE10-483B-8F02-77C491FFC10B}" dt="2026-08-29T05:29:32.610" v="37933" actId="478"/>
          <ac:spMkLst>
            <pc:docMk/>
            <pc:sldMk cId="3427507739" sldId="473"/>
            <ac:spMk id="41" creationId="{51305220-5716-EBFC-5606-A83AE3C34CE0}"/>
          </ac:spMkLst>
        </pc:spChg>
        <pc:spChg chg="del">
          <ac:chgData name="Shaibal Saha" userId="b190d146-612a-4436-b916-d10121b0f341" providerId="ADAL" clId="{55C09FD3-CE10-483B-8F02-77C491FFC10B}" dt="2026-08-29T05:29:32.610" v="37933" actId="478"/>
          <ac:spMkLst>
            <pc:docMk/>
            <pc:sldMk cId="3427507739" sldId="473"/>
            <ac:spMk id="45" creationId="{8DEB778A-0012-17A3-4E89-8E77A7E953FC}"/>
          </ac:spMkLst>
        </pc:spChg>
        <pc:spChg chg="del">
          <ac:chgData name="Shaibal Saha" userId="b190d146-612a-4436-b916-d10121b0f341" providerId="ADAL" clId="{55C09FD3-CE10-483B-8F02-77C491FFC10B}" dt="2026-08-29T05:29:32.610" v="37933" actId="478"/>
          <ac:spMkLst>
            <pc:docMk/>
            <pc:sldMk cId="3427507739" sldId="473"/>
            <ac:spMk id="47" creationId="{1B304CAE-2926-151D-8908-F7CAC2A63C89}"/>
          </ac:spMkLst>
        </pc:spChg>
        <pc:spChg chg="del">
          <ac:chgData name="Shaibal Saha" userId="b190d146-612a-4436-b916-d10121b0f341" providerId="ADAL" clId="{55C09FD3-CE10-483B-8F02-77C491FFC10B}" dt="2026-08-29T05:29:32.610" v="37933" actId="478"/>
          <ac:spMkLst>
            <pc:docMk/>
            <pc:sldMk cId="3427507739" sldId="473"/>
            <ac:spMk id="53" creationId="{0B6E2799-36C8-3BD4-C947-CCD152E5BE4C}"/>
          </ac:spMkLst>
        </pc:spChg>
        <pc:spChg chg="del">
          <ac:chgData name="Shaibal Saha" userId="b190d146-612a-4436-b916-d10121b0f341" providerId="ADAL" clId="{55C09FD3-CE10-483B-8F02-77C491FFC10B}" dt="2026-08-29T05:29:32.610" v="37933" actId="478"/>
          <ac:spMkLst>
            <pc:docMk/>
            <pc:sldMk cId="3427507739" sldId="473"/>
            <ac:spMk id="55" creationId="{94CAD618-2B28-1C9C-E39D-44BB754A11F0}"/>
          </ac:spMkLst>
        </pc:spChg>
        <pc:spChg chg="del">
          <ac:chgData name="Shaibal Saha" userId="b190d146-612a-4436-b916-d10121b0f341" providerId="ADAL" clId="{55C09FD3-CE10-483B-8F02-77C491FFC10B}" dt="2026-08-29T05:29:32.610" v="37933" actId="478"/>
          <ac:spMkLst>
            <pc:docMk/>
            <pc:sldMk cId="3427507739" sldId="473"/>
            <ac:spMk id="61" creationId="{A0FE0100-0608-F8A0-10E1-CC62D39C5B18}"/>
          </ac:spMkLst>
        </pc:spChg>
        <pc:spChg chg="mod">
          <ac:chgData name="Shaibal Saha" userId="b190d146-612a-4436-b916-d10121b0f341" providerId="ADAL" clId="{55C09FD3-CE10-483B-8F02-77C491FFC10B}" dt="2026-08-29T05:29:00.705" v="37931" actId="20577"/>
          <ac:spMkLst>
            <pc:docMk/>
            <pc:sldMk cId="3427507739" sldId="473"/>
            <ac:spMk id="178" creationId="{6DF80E9C-3883-89C8-80C8-38A3349C8999}"/>
          </ac:spMkLst>
        </pc:spChg>
        <pc:spChg chg="mod">
          <ac:chgData name="Shaibal Saha" userId="b190d146-612a-4436-b916-d10121b0f341" providerId="ADAL" clId="{55C09FD3-CE10-483B-8F02-77C491FFC10B}" dt="2026-08-29T05:29:11.097" v="37932"/>
          <ac:spMkLst>
            <pc:docMk/>
            <pc:sldMk cId="3427507739" sldId="473"/>
            <ac:spMk id="290" creationId="{0D8E05A1-AD45-07D5-879D-348832259ACA}"/>
          </ac:spMkLst>
        </pc:spChg>
        <pc:graphicFrameChg chg="add del mod">
          <ac:chgData name="Shaibal Saha" userId="b190d146-612a-4436-b916-d10121b0f341" providerId="ADAL" clId="{55C09FD3-CE10-483B-8F02-77C491FFC10B}" dt="2026-08-29T05:33:09.603" v="37963" actId="478"/>
          <ac:graphicFrameMkLst>
            <pc:docMk/>
            <pc:sldMk cId="3427507739" sldId="473"/>
            <ac:graphicFrameMk id="23" creationId="{99E9AE25-7BCF-2C24-9130-CF61EB57B533}"/>
          </ac:graphicFrameMkLst>
        </pc:graphicFrameChg>
        <pc:picChg chg="del">
          <ac:chgData name="Shaibal Saha" userId="b190d146-612a-4436-b916-d10121b0f341" providerId="ADAL" clId="{55C09FD3-CE10-483B-8F02-77C491FFC10B}" dt="2026-08-29T05:30:01.170" v="37937" actId="478"/>
          <ac:picMkLst>
            <pc:docMk/>
            <pc:sldMk cId="3427507739" sldId="473"/>
            <ac:picMk id="3" creationId="{B4BF9811-C9D4-263F-064F-A3E69AA61988}"/>
          </ac:picMkLst>
        </pc:picChg>
        <pc:picChg chg="add mod">
          <ac:chgData name="Shaibal Saha" userId="b190d146-612a-4436-b916-d10121b0f341" providerId="ADAL" clId="{55C09FD3-CE10-483B-8F02-77C491FFC10B}" dt="2026-08-29T05:35:08.007" v="37977" actId="1076"/>
          <ac:picMkLst>
            <pc:docMk/>
            <pc:sldMk cId="3427507739" sldId="473"/>
            <ac:picMk id="30" creationId="{C25974DE-AB98-8816-EC82-BC4F5538AAFC}"/>
          </ac:picMkLst>
        </pc:picChg>
      </pc:sldChg>
      <pc:sldChg chg="addSp delSp modSp add mod">
        <pc:chgData name="Shaibal Saha" userId="b190d146-612a-4436-b916-d10121b0f341" providerId="ADAL" clId="{55C09FD3-CE10-483B-8F02-77C491FFC10B}" dt="2026-08-29T05:39:25.229" v="38013" actId="478"/>
        <pc:sldMkLst>
          <pc:docMk/>
          <pc:sldMk cId="4156290016" sldId="474"/>
        </pc:sldMkLst>
        <pc:spChg chg="add mod">
          <ac:chgData name="Shaibal Saha" userId="b190d146-612a-4436-b916-d10121b0f341" providerId="ADAL" clId="{55C09FD3-CE10-483B-8F02-77C491FFC10B}" dt="2026-08-29T05:37:55.124" v="38009" actId="1582"/>
          <ac:spMkLst>
            <pc:docMk/>
            <pc:sldMk cId="4156290016" sldId="474"/>
            <ac:spMk id="3" creationId="{E72A7117-CC6A-8CDE-537D-FC14A6455F35}"/>
          </ac:spMkLst>
        </pc:spChg>
        <pc:spChg chg="add mod">
          <ac:chgData name="Shaibal Saha" userId="b190d146-612a-4436-b916-d10121b0f341" providerId="ADAL" clId="{55C09FD3-CE10-483B-8F02-77C491FFC10B}" dt="2026-08-29T05:37:04.824" v="38001" actId="1076"/>
          <ac:spMkLst>
            <pc:docMk/>
            <pc:sldMk cId="4156290016" sldId="474"/>
            <ac:spMk id="4" creationId="{1E45FF8E-46ED-1A9F-67AE-991D0CAAE882}"/>
          </ac:spMkLst>
        </pc:spChg>
        <pc:spChg chg="add mod">
          <ac:chgData name="Shaibal Saha" userId="b190d146-612a-4436-b916-d10121b0f341" providerId="ADAL" clId="{55C09FD3-CE10-483B-8F02-77C491FFC10B}" dt="2026-08-29T05:37:04.824" v="38001" actId="1076"/>
          <ac:spMkLst>
            <pc:docMk/>
            <pc:sldMk cId="4156290016" sldId="474"/>
            <ac:spMk id="5" creationId="{57B520D7-A6E0-E6A7-8E4C-77B8D3EA6E52}"/>
          </ac:spMkLst>
        </pc:spChg>
        <pc:spChg chg="del">
          <ac:chgData name="Shaibal Saha" userId="b190d146-612a-4436-b916-d10121b0f341" providerId="ADAL" clId="{55C09FD3-CE10-483B-8F02-77C491FFC10B}" dt="2026-08-29T05:36:52.771" v="37998" actId="478"/>
          <ac:spMkLst>
            <pc:docMk/>
            <pc:sldMk cId="4156290016" sldId="474"/>
            <ac:spMk id="6" creationId="{6D003EBC-9954-ED8C-F2C5-A9FC70F9984C}"/>
          </ac:spMkLst>
        </pc:spChg>
        <pc:spChg chg="del">
          <ac:chgData name="Shaibal Saha" userId="b190d146-612a-4436-b916-d10121b0f341" providerId="ADAL" clId="{55C09FD3-CE10-483B-8F02-77C491FFC10B}" dt="2026-08-29T05:36:55.184" v="37999" actId="478"/>
          <ac:spMkLst>
            <pc:docMk/>
            <pc:sldMk cId="4156290016" sldId="474"/>
            <ac:spMk id="8" creationId="{F0DB23B5-820D-529D-A064-48A9B329067E}"/>
          </ac:spMkLst>
        </pc:spChg>
        <pc:spChg chg="del">
          <ac:chgData name="Shaibal Saha" userId="b190d146-612a-4436-b916-d10121b0f341" providerId="ADAL" clId="{55C09FD3-CE10-483B-8F02-77C491FFC10B}" dt="2026-08-29T05:36:55.184" v="37999" actId="478"/>
          <ac:spMkLst>
            <pc:docMk/>
            <pc:sldMk cId="4156290016" sldId="474"/>
            <ac:spMk id="9" creationId="{29BA225F-5AC3-ECE5-718F-332BB605F3D8}"/>
          </ac:spMkLst>
        </pc:spChg>
        <pc:spChg chg="del">
          <ac:chgData name="Shaibal Saha" userId="b190d146-612a-4436-b916-d10121b0f341" providerId="ADAL" clId="{55C09FD3-CE10-483B-8F02-77C491FFC10B}" dt="2026-08-29T05:36:55.184" v="37999" actId="478"/>
          <ac:spMkLst>
            <pc:docMk/>
            <pc:sldMk cId="4156290016" sldId="474"/>
            <ac:spMk id="11" creationId="{1FF29CAB-B9C1-7B8E-88CC-1508811429B4}"/>
          </ac:spMkLst>
        </pc:spChg>
        <pc:spChg chg="del">
          <ac:chgData name="Shaibal Saha" userId="b190d146-612a-4436-b916-d10121b0f341" providerId="ADAL" clId="{55C09FD3-CE10-483B-8F02-77C491FFC10B}" dt="2026-08-29T05:36:55.184" v="37999" actId="478"/>
          <ac:spMkLst>
            <pc:docMk/>
            <pc:sldMk cId="4156290016" sldId="474"/>
            <ac:spMk id="12" creationId="{604B9EBA-37B0-A76A-95F5-DED72690F051}"/>
          </ac:spMkLst>
        </pc:spChg>
        <pc:spChg chg="del">
          <ac:chgData name="Shaibal Saha" userId="b190d146-612a-4436-b916-d10121b0f341" providerId="ADAL" clId="{55C09FD3-CE10-483B-8F02-77C491FFC10B}" dt="2026-08-29T05:36:55.184" v="37999" actId="478"/>
          <ac:spMkLst>
            <pc:docMk/>
            <pc:sldMk cId="4156290016" sldId="474"/>
            <ac:spMk id="14" creationId="{701E9ACA-9EEC-BD8A-1791-8D752B0B9EF9}"/>
          </ac:spMkLst>
        </pc:spChg>
        <pc:spChg chg="del">
          <ac:chgData name="Shaibal Saha" userId="b190d146-612a-4436-b916-d10121b0f341" providerId="ADAL" clId="{55C09FD3-CE10-483B-8F02-77C491FFC10B}" dt="2026-08-29T05:36:55.184" v="37999" actId="478"/>
          <ac:spMkLst>
            <pc:docMk/>
            <pc:sldMk cId="4156290016" sldId="474"/>
            <ac:spMk id="17" creationId="{69AC1BBE-4B5F-0EC6-A78D-06F8846E7508}"/>
          </ac:spMkLst>
        </pc:spChg>
        <pc:spChg chg="del">
          <ac:chgData name="Shaibal Saha" userId="b190d146-612a-4436-b916-d10121b0f341" providerId="ADAL" clId="{55C09FD3-CE10-483B-8F02-77C491FFC10B}" dt="2026-08-29T05:36:55.184" v="37999" actId="478"/>
          <ac:spMkLst>
            <pc:docMk/>
            <pc:sldMk cId="4156290016" sldId="474"/>
            <ac:spMk id="19" creationId="{1FFF6DA7-CF83-5177-59B3-77F8C3BE9434}"/>
          </ac:spMkLst>
        </pc:spChg>
        <pc:spChg chg="del">
          <ac:chgData name="Shaibal Saha" userId="b190d146-612a-4436-b916-d10121b0f341" providerId="ADAL" clId="{55C09FD3-CE10-483B-8F02-77C491FFC10B}" dt="2026-08-29T05:36:55.184" v="37999" actId="478"/>
          <ac:spMkLst>
            <pc:docMk/>
            <pc:sldMk cId="4156290016" sldId="474"/>
            <ac:spMk id="21" creationId="{D03685AC-BC92-00FB-C115-D53200ECD653}"/>
          </ac:spMkLst>
        </pc:spChg>
        <pc:spChg chg="del">
          <ac:chgData name="Shaibal Saha" userId="b190d146-612a-4436-b916-d10121b0f341" providerId="ADAL" clId="{55C09FD3-CE10-483B-8F02-77C491FFC10B}" dt="2026-08-29T05:36:55.184" v="37999" actId="478"/>
          <ac:spMkLst>
            <pc:docMk/>
            <pc:sldMk cId="4156290016" sldId="474"/>
            <ac:spMk id="22" creationId="{DA2FE53C-5AB5-4171-2C95-EA5C3CF4B711}"/>
          </ac:spMkLst>
        </pc:spChg>
        <pc:spChg chg="add mod">
          <ac:chgData name="Shaibal Saha" userId="b190d146-612a-4436-b916-d10121b0f341" providerId="ADAL" clId="{55C09FD3-CE10-483B-8F02-77C491FFC10B}" dt="2026-08-29T05:37:04.824" v="38001" actId="1076"/>
          <ac:spMkLst>
            <pc:docMk/>
            <pc:sldMk cId="4156290016" sldId="474"/>
            <ac:spMk id="23" creationId="{CE8DCFFE-60CA-6965-2C9C-EC4A8D63A0F8}"/>
          </ac:spMkLst>
        </pc:spChg>
        <pc:spChg chg="del">
          <ac:chgData name="Shaibal Saha" userId="b190d146-612a-4436-b916-d10121b0f341" providerId="ADAL" clId="{55C09FD3-CE10-483B-8F02-77C491FFC10B}" dt="2026-08-29T05:39:25.229" v="38013" actId="478"/>
          <ac:spMkLst>
            <pc:docMk/>
            <pc:sldMk cId="4156290016" sldId="474"/>
            <ac:spMk id="24" creationId="{357B07A4-9AA6-9B20-1273-F8ABA76B6222}"/>
          </ac:spMkLst>
        </pc:spChg>
        <pc:spChg chg="del">
          <ac:chgData name="Shaibal Saha" userId="b190d146-612a-4436-b916-d10121b0f341" providerId="ADAL" clId="{55C09FD3-CE10-483B-8F02-77C491FFC10B}" dt="2026-08-29T05:36:55.184" v="37999" actId="478"/>
          <ac:spMkLst>
            <pc:docMk/>
            <pc:sldMk cId="4156290016" sldId="474"/>
            <ac:spMk id="26" creationId="{569911A7-DE5D-CFE0-0322-7D782C752E2A}"/>
          </ac:spMkLst>
        </pc:spChg>
        <pc:spChg chg="mod">
          <ac:chgData name="Shaibal Saha" userId="b190d146-612a-4436-b916-d10121b0f341" providerId="ADAL" clId="{55C09FD3-CE10-483B-8F02-77C491FFC10B}" dt="2026-08-29T05:37:12.236" v="38002" actId="2711"/>
          <ac:spMkLst>
            <pc:docMk/>
            <pc:sldMk cId="4156290016" sldId="474"/>
            <ac:spMk id="27" creationId="{7660352C-AEF4-2193-ACB9-87DD2339E4F8}"/>
          </ac:spMkLst>
        </pc:spChg>
        <pc:spChg chg="add mod">
          <ac:chgData name="Shaibal Saha" userId="b190d146-612a-4436-b916-d10121b0f341" providerId="ADAL" clId="{55C09FD3-CE10-483B-8F02-77C491FFC10B}" dt="2026-08-29T05:37:33.614" v="38006" actId="14100"/>
          <ac:spMkLst>
            <pc:docMk/>
            <pc:sldMk cId="4156290016" sldId="474"/>
            <ac:spMk id="28" creationId="{FB26497F-FBFF-023D-F1E3-79617BEB36CE}"/>
          </ac:spMkLst>
        </pc:spChg>
        <pc:spChg chg="add mod">
          <ac:chgData name="Shaibal Saha" userId="b190d146-612a-4436-b916-d10121b0f341" providerId="ADAL" clId="{55C09FD3-CE10-483B-8F02-77C491FFC10B}" dt="2026-08-29T05:37:55.124" v="38009" actId="1582"/>
          <ac:spMkLst>
            <pc:docMk/>
            <pc:sldMk cId="4156290016" sldId="474"/>
            <ac:spMk id="29" creationId="{3F97AD13-BF90-B77B-2BF0-4374E1F753CF}"/>
          </ac:spMkLst>
        </pc:spChg>
        <pc:spChg chg="add mod">
          <ac:chgData name="Shaibal Saha" userId="b190d146-612a-4436-b916-d10121b0f341" providerId="ADAL" clId="{55C09FD3-CE10-483B-8F02-77C491FFC10B}" dt="2026-08-29T05:37:12.236" v="38002" actId="2711"/>
          <ac:spMkLst>
            <pc:docMk/>
            <pc:sldMk cId="4156290016" sldId="474"/>
            <ac:spMk id="35" creationId="{1221F016-A215-FA59-A7C3-58FDFEFAA367}"/>
          </ac:spMkLst>
        </pc:spChg>
        <pc:spChg chg="mod">
          <ac:chgData name="Shaibal Saha" userId="b190d146-612a-4436-b916-d10121b0f341" providerId="ADAL" clId="{55C09FD3-CE10-483B-8F02-77C491FFC10B}" dt="2026-08-29T05:37:33.614" v="38006" actId="14100"/>
          <ac:spMkLst>
            <pc:docMk/>
            <pc:sldMk cId="4156290016" sldId="474"/>
            <ac:spMk id="36" creationId="{BD135690-3D6B-28DF-964B-3CB405906729}"/>
          </ac:spMkLst>
        </pc:spChg>
        <pc:spChg chg="mod">
          <ac:chgData name="Shaibal Saha" userId="b190d146-612a-4436-b916-d10121b0f341" providerId="ADAL" clId="{55C09FD3-CE10-483B-8F02-77C491FFC10B}" dt="2026-08-29T05:37:55.124" v="38009" actId="1582"/>
          <ac:spMkLst>
            <pc:docMk/>
            <pc:sldMk cId="4156290016" sldId="474"/>
            <ac:spMk id="37" creationId="{D44CDBDF-3F1E-5590-EF73-31CF69E86C79}"/>
          </ac:spMkLst>
        </pc:spChg>
        <pc:spChg chg="add mod">
          <ac:chgData name="Shaibal Saha" userId="b190d146-612a-4436-b916-d10121b0f341" providerId="ADAL" clId="{55C09FD3-CE10-483B-8F02-77C491FFC10B}" dt="2026-08-29T05:37:12.236" v="38002" actId="2711"/>
          <ac:spMkLst>
            <pc:docMk/>
            <pc:sldMk cId="4156290016" sldId="474"/>
            <ac:spMk id="42" creationId="{9E90232E-CB84-81DA-B756-815061BAFF19}"/>
          </ac:spMkLst>
        </pc:spChg>
        <pc:spChg chg="add mod">
          <ac:chgData name="Shaibal Saha" userId="b190d146-612a-4436-b916-d10121b0f341" providerId="ADAL" clId="{55C09FD3-CE10-483B-8F02-77C491FFC10B}" dt="2026-08-29T05:37:33.614" v="38006" actId="14100"/>
          <ac:spMkLst>
            <pc:docMk/>
            <pc:sldMk cId="4156290016" sldId="474"/>
            <ac:spMk id="43" creationId="{E454134A-1C2E-FA65-397F-29122DC9DD2C}"/>
          </ac:spMkLst>
        </pc:spChg>
        <pc:spChg chg="mod">
          <ac:chgData name="Shaibal Saha" userId="b190d146-612a-4436-b916-d10121b0f341" providerId="ADAL" clId="{55C09FD3-CE10-483B-8F02-77C491FFC10B}" dt="2026-08-29T05:37:55.124" v="38009" actId="1582"/>
          <ac:spMkLst>
            <pc:docMk/>
            <pc:sldMk cId="4156290016" sldId="474"/>
            <ac:spMk id="44" creationId="{3321EEBE-4034-F469-9C73-7E17BB30BAD7}"/>
          </ac:spMkLst>
        </pc:spChg>
        <pc:spChg chg="add mod">
          <ac:chgData name="Shaibal Saha" userId="b190d146-612a-4436-b916-d10121b0f341" providerId="ADAL" clId="{55C09FD3-CE10-483B-8F02-77C491FFC10B}" dt="2026-08-29T05:37:04.824" v="38001" actId="1076"/>
          <ac:spMkLst>
            <pc:docMk/>
            <pc:sldMk cId="4156290016" sldId="474"/>
            <ac:spMk id="45" creationId="{89549ACE-737E-65DA-8489-64C1EDFAF5E6}"/>
          </ac:spMkLst>
        </pc:spChg>
        <pc:spChg chg="mod">
          <ac:chgData name="Shaibal Saha" userId="b190d146-612a-4436-b916-d10121b0f341" providerId="ADAL" clId="{55C09FD3-CE10-483B-8F02-77C491FFC10B}" dt="2026-08-29T05:37:12.236" v="38002" actId="2711"/>
          <ac:spMkLst>
            <pc:docMk/>
            <pc:sldMk cId="4156290016" sldId="474"/>
            <ac:spMk id="49" creationId="{3EF8F444-67B3-0309-B8D1-689F00D8FB85}"/>
          </ac:spMkLst>
        </pc:spChg>
        <pc:spChg chg="mod">
          <ac:chgData name="Shaibal Saha" userId="b190d146-612a-4436-b916-d10121b0f341" providerId="ADAL" clId="{55C09FD3-CE10-483B-8F02-77C491FFC10B}" dt="2026-08-29T05:37:33.614" v="38006" actId="14100"/>
          <ac:spMkLst>
            <pc:docMk/>
            <pc:sldMk cId="4156290016" sldId="474"/>
            <ac:spMk id="50" creationId="{8D72E44F-6C9C-C9C4-67BA-8FBF0E815D18}"/>
          </ac:spMkLst>
        </pc:spChg>
        <pc:spChg chg="add del">
          <ac:chgData name="Shaibal Saha" userId="b190d146-612a-4436-b916-d10121b0f341" providerId="ADAL" clId="{55C09FD3-CE10-483B-8F02-77C491FFC10B}" dt="2026-08-29T05:39:20.342" v="38011" actId="22"/>
          <ac:spMkLst>
            <pc:docMk/>
            <pc:sldMk cId="4156290016" sldId="474"/>
            <ac:spMk id="52" creationId="{F227BA29-2C95-DA8F-A5B1-F7845FCF8068}"/>
          </ac:spMkLst>
        </pc:spChg>
        <pc:spChg chg="add">
          <ac:chgData name="Shaibal Saha" userId="b190d146-612a-4436-b916-d10121b0f341" providerId="ADAL" clId="{55C09FD3-CE10-483B-8F02-77C491FFC10B}" dt="2026-08-29T05:39:21.712" v="38012" actId="22"/>
          <ac:spMkLst>
            <pc:docMk/>
            <pc:sldMk cId="4156290016" sldId="474"/>
            <ac:spMk id="54" creationId="{823B9C7C-A94A-E1AD-650F-29EA64E1F2DB}"/>
          </ac:spMkLst>
        </pc:spChg>
        <pc:spChg chg="mod">
          <ac:chgData name="Shaibal Saha" userId="b190d146-612a-4436-b916-d10121b0f341" providerId="ADAL" clId="{55C09FD3-CE10-483B-8F02-77C491FFC10B}" dt="2026-08-29T05:36:23.213" v="37982"/>
          <ac:spMkLst>
            <pc:docMk/>
            <pc:sldMk cId="4156290016" sldId="474"/>
            <ac:spMk id="178" creationId="{3CF63D27-802E-3520-A62E-CF2F54E63A2A}"/>
          </ac:spMkLst>
        </pc:spChg>
        <pc:spChg chg="mod">
          <ac:chgData name="Shaibal Saha" userId="b190d146-612a-4436-b916-d10121b0f341" providerId="ADAL" clId="{55C09FD3-CE10-483B-8F02-77C491FFC10B}" dt="2026-08-29T05:36:46.499" v="37997" actId="20577"/>
          <ac:spMkLst>
            <pc:docMk/>
            <pc:sldMk cId="4156290016" sldId="474"/>
            <ac:spMk id="290" creationId="{DCDC50E9-EC4E-DD03-499B-00D6169A9DF8}"/>
          </ac:spMkLst>
        </pc:spChg>
      </pc:sldChg>
      <pc:sldChg chg="addSp delSp modSp add mod">
        <pc:chgData name="Shaibal Saha" userId="b190d146-612a-4436-b916-d10121b0f341" providerId="ADAL" clId="{55C09FD3-CE10-483B-8F02-77C491FFC10B}" dt="2026-08-30T20:06:09.176" v="38450" actId="255"/>
        <pc:sldMkLst>
          <pc:docMk/>
          <pc:sldMk cId="664874702" sldId="475"/>
        </pc:sldMkLst>
        <pc:spChg chg="del">
          <ac:chgData name="Shaibal Saha" userId="b190d146-612a-4436-b916-d10121b0f341" providerId="ADAL" clId="{55C09FD3-CE10-483B-8F02-77C491FFC10B}" dt="2026-08-29T05:41:10.774" v="38054" actId="478"/>
          <ac:spMkLst>
            <pc:docMk/>
            <pc:sldMk cId="664874702" sldId="475"/>
            <ac:spMk id="4" creationId="{65A722BA-5F9B-4291-C940-106CF3ED9500}"/>
          </ac:spMkLst>
        </pc:spChg>
        <pc:spChg chg="del">
          <ac:chgData name="Shaibal Saha" userId="b190d146-612a-4436-b916-d10121b0f341" providerId="ADAL" clId="{55C09FD3-CE10-483B-8F02-77C491FFC10B}" dt="2026-08-29T05:41:10.774" v="38054" actId="478"/>
          <ac:spMkLst>
            <pc:docMk/>
            <pc:sldMk cId="664874702" sldId="475"/>
            <ac:spMk id="5" creationId="{55CE2726-05C6-BCC8-F21F-2EBF151A6E37}"/>
          </ac:spMkLst>
        </pc:spChg>
        <pc:spChg chg="del mod">
          <ac:chgData name="Shaibal Saha" userId="b190d146-612a-4436-b916-d10121b0f341" providerId="ADAL" clId="{55C09FD3-CE10-483B-8F02-77C491FFC10B}" dt="2026-08-29T05:42:19.542" v="38069" actId="478"/>
          <ac:spMkLst>
            <pc:docMk/>
            <pc:sldMk cId="664874702" sldId="475"/>
            <ac:spMk id="7" creationId="{8B56448E-503D-54B8-693B-40E8928ECD6C}"/>
          </ac:spMkLst>
        </pc:spChg>
        <pc:spChg chg="add mod">
          <ac:chgData name="Shaibal Saha" userId="b190d146-612a-4436-b916-d10121b0f341" providerId="ADAL" clId="{55C09FD3-CE10-483B-8F02-77C491FFC10B}" dt="2026-08-29T05:41:15.288" v="38056" actId="1076"/>
          <ac:spMkLst>
            <pc:docMk/>
            <pc:sldMk cId="664874702" sldId="475"/>
            <ac:spMk id="8" creationId="{2E3ED798-BB13-26CA-4100-1BBC82CD2674}"/>
          </ac:spMkLst>
        </pc:spChg>
        <pc:spChg chg="add mod">
          <ac:chgData name="Shaibal Saha" userId="b190d146-612a-4436-b916-d10121b0f341" providerId="ADAL" clId="{55C09FD3-CE10-483B-8F02-77C491FFC10B}" dt="2026-08-29T05:43:23.474" v="38081" actId="255"/>
          <ac:spMkLst>
            <pc:docMk/>
            <pc:sldMk cId="664874702" sldId="475"/>
            <ac:spMk id="11" creationId="{4D88820D-0CC6-6981-F71C-1536CA7E0DCE}"/>
          </ac:spMkLst>
        </pc:spChg>
        <pc:spChg chg="add mod">
          <ac:chgData name="Shaibal Saha" userId="b190d146-612a-4436-b916-d10121b0f341" providerId="ADAL" clId="{55C09FD3-CE10-483B-8F02-77C491FFC10B}" dt="2026-08-29T05:43:01.162" v="38078" actId="12"/>
          <ac:spMkLst>
            <pc:docMk/>
            <pc:sldMk cId="664874702" sldId="475"/>
            <ac:spMk id="12" creationId="{3E2AA448-8E42-BC49-BFC6-B40CDDE1E119}"/>
          </ac:spMkLst>
        </pc:spChg>
        <pc:spChg chg="mod">
          <ac:chgData name="Shaibal Saha" userId="b190d146-612a-4436-b916-d10121b0f341" providerId="ADAL" clId="{55C09FD3-CE10-483B-8F02-77C491FFC10B}" dt="2026-08-29T05:43:07.858" v="38079" actId="255"/>
          <ac:spMkLst>
            <pc:docMk/>
            <pc:sldMk cId="664874702" sldId="475"/>
            <ac:spMk id="13" creationId="{2601BE75-C06D-B1AA-E829-A00E22E7C3AA}"/>
          </ac:spMkLst>
        </pc:spChg>
        <pc:spChg chg="add mod">
          <ac:chgData name="Shaibal Saha" userId="b190d146-612a-4436-b916-d10121b0f341" providerId="ADAL" clId="{55C09FD3-CE10-483B-8F02-77C491FFC10B}" dt="2026-08-29T05:42:40.823" v="38075" actId="2711"/>
          <ac:spMkLst>
            <pc:docMk/>
            <pc:sldMk cId="664874702" sldId="475"/>
            <ac:spMk id="14" creationId="{6990D5BB-6ABA-2D4C-6D30-07DB42F684A6}"/>
          </ac:spMkLst>
        </pc:spChg>
        <pc:spChg chg="add mod">
          <ac:chgData name="Shaibal Saha" userId="b190d146-612a-4436-b916-d10121b0f341" providerId="ADAL" clId="{55C09FD3-CE10-483B-8F02-77C491FFC10B}" dt="2026-08-29T05:42:40.823" v="38075" actId="2711"/>
          <ac:spMkLst>
            <pc:docMk/>
            <pc:sldMk cId="664874702" sldId="475"/>
            <ac:spMk id="15" creationId="{8A9BF6C5-8208-5DF7-1BE8-2174F534B3F9}"/>
          </ac:spMkLst>
        </pc:spChg>
        <pc:spChg chg="add mod">
          <ac:chgData name="Shaibal Saha" userId="b190d146-612a-4436-b916-d10121b0f341" providerId="ADAL" clId="{55C09FD3-CE10-483B-8F02-77C491FFC10B}" dt="2026-08-29T05:43:42.296" v="38082" actId="255"/>
          <ac:spMkLst>
            <pc:docMk/>
            <pc:sldMk cId="664874702" sldId="475"/>
            <ac:spMk id="17" creationId="{49B94A3D-444C-F9C7-8927-7858695538C2}"/>
          </ac:spMkLst>
        </pc:spChg>
        <pc:spChg chg="add mod">
          <ac:chgData name="Shaibal Saha" userId="b190d146-612a-4436-b916-d10121b0f341" providerId="ADAL" clId="{55C09FD3-CE10-483B-8F02-77C491FFC10B}" dt="2026-08-29T05:42:40.823" v="38075" actId="2711"/>
          <ac:spMkLst>
            <pc:docMk/>
            <pc:sldMk cId="664874702" sldId="475"/>
            <ac:spMk id="19" creationId="{04700780-0AF4-4D59-02EE-042E7BEFD2C2}"/>
          </ac:spMkLst>
        </pc:spChg>
        <pc:spChg chg="mod">
          <ac:chgData name="Shaibal Saha" userId="b190d146-612a-4436-b916-d10121b0f341" providerId="ADAL" clId="{55C09FD3-CE10-483B-8F02-77C491FFC10B}" dt="2026-08-29T05:43:42.296" v="38082" actId="255"/>
          <ac:spMkLst>
            <pc:docMk/>
            <pc:sldMk cId="664874702" sldId="475"/>
            <ac:spMk id="21" creationId="{AF1D6E94-98E5-4876-CD55-1B8CA740F78A}"/>
          </ac:spMkLst>
        </pc:spChg>
        <pc:spChg chg="add mod">
          <ac:chgData name="Shaibal Saha" userId="b190d146-612a-4436-b916-d10121b0f341" providerId="ADAL" clId="{55C09FD3-CE10-483B-8F02-77C491FFC10B}" dt="2026-08-29T05:42:40.823" v="38075" actId="2711"/>
          <ac:spMkLst>
            <pc:docMk/>
            <pc:sldMk cId="664874702" sldId="475"/>
            <ac:spMk id="22" creationId="{017DC1EF-10BC-7935-709B-50C2B50A9069}"/>
          </ac:spMkLst>
        </pc:spChg>
        <pc:spChg chg="del">
          <ac:chgData name="Shaibal Saha" userId="b190d146-612a-4436-b916-d10121b0f341" providerId="ADAL" clId="{55C09FD3-CE10-483B-8F02-77C491FFC10B}" dt="2026-08-29T05:41:10.774" v="38054" actId="478"/>
          <ac:spMkLst>
            <pc:docMk/>
            <pc:sldMk cId="664874702" sldId="475"/>
            <ac:spMk id="23" creationId="{C54E5003-8849-57BC-C96D-DB5026438943}"/>
          </ac:spMkLst>
        </pc:spChg>
        <pc:spChg chg="mod">
          <ac:chgData name="Shaibal Saha" userId="b190d146-612a-4436-b916-d10121b0f341" providerId="ADAL" clId="{55C09FD3-CE10-483B-8F02-77C491FFC10B}" dt="2026-08-29T05:43:42.296" v="38082" actId="255"/>
          <ac:spMkLst>
            <pc:docMk/>
            <pc:sldMk cId="664874702" sldId="475"/>
            <ac:spMk id="30" creationId="{D7619585-E0CB-73CA-07DA-9A6C3803E586}"/>
          </ac:spMkLst>
        </pc:spChg>
        <pc:spChg chg="del">
          <ac:chgData name="Shaibal Saha" userId="b190d146-612a-4436-b916-d10121b0f341" providerId="ADAL" clId="{55C09FD3-CE10-483B-8F02-77C491FFC10B}" dt="2026-08-29T05:41:10.774" v="38054" actId="478"/>
          <ac:spMkLst>
            <pc:docMk/>
            <pc:sldMk cId="664874702" sldId="475"/>
            <ac:spMk id="31" creationId="{DFE14CDD-0A5A-534C-C751-1B0EE9078BCF}"/>
          </ac:spMkLst>
        </pc:spChg>
        <pc:spChg chg="del">
          <ac:chgData name="Shaibal Saha" userId="b190d146-612a-4436-b916-d10121b0f341" providerId="ADAL" clId="{55C09FD3-CE10-483B-8F02-77C491FFC10B}" dt="2026-08-29T05:41:10.774" v="38054" actId="478"/>
          <ac:spMkLst>
            <pc:docMk/>
            <pc:sldMk cId="664874702" sldId="475"/>
            <ac:spMk id="38" creationId="{13CC4851-ABE1-D3D6-9F1C-9B5891FA2904}"/>
          </ac:spMkLst>
        </pc:spChg>
        <pc:spChg chg="del">
          <ac:chgData name="Shaibal Saha" userId="b190d146-612a-4436-b916-d10121b0f341" providerId="ADAL" clId="{55C09FD3-CE10-483B-8F02-77C491FFC10B}" dt="2026-08-29T05:41:10.774" v="38054" actId="478"/>
          <ac:spMkLst>
            <pc:docMk/>
            <pc:sldMk cId="664874702" sldId="475"/>
            <ac:spMk id="40" creationId="{65734C01-BD39-D4CE-731D-B593D93945D0}"/>
          </ac:spMkLst>
        </pc:spChg>
        <pc:spChg chg="del">
          <ac:chgData name="Shaibal Saha" userId="b190d146-612a-4436-b916-d10121b0f341" providerId="ADAL" clId="{55C09FD3-CE10-483B-8F02-77C491FFC10B}" dt="2026-08-29T05:41:10.774" v="38054" actId="478"/>
          <ac:spMkLst>
            <pc:docMk/>
            <pc:sldMk cId="664874702" sldId="475"/>
            <ac:spMk id="42" creationId="{7E83F70F-E748-FD5D-0947-ADEE7B80B3B8}"/>
          </ac:spMkLst>
        </pc:spChg>
        <pc:spChg chg="del">
          <ac:chgData name="Shaibal Saha" userId="b190d146-612a-4436-b916-d10121b0f341" providerId="ADAL" clId="{55C09FD3-CE10-483B-8F02-77C491FFC10B}" dt="2026-08-29T05:41:10.774" v="38054" actId="478"/>
          <ac:spMkLst>
            <pc:docMk/>
            <pc:sldMk cId="664874702" sldId="475"/>
            <ac:spMk id="44" creationId="{154D2E8E-3538-D068-83C8-291DBE6992D7}"/>
          </ac:spMkLst>
        </pc:spChg>
        <pc:spChg chg="del">
          <ac:chgData name="Shaibal Saha" userId="b190d146-612a-4436-b916-d10121b0f341" providerId="ADAL" clId="{55C09FD3-CE10-483B-8F02-77C491FFC10B}" dt="2026-08-29T05:41:10.774" v="38054" actId="478"/>
          <ac:spMkLst>
            <pc:docMk/>
            <pc:sldMk cId="664874702" sldId="475"/>
            <ac:spMk id="47" creationId="{44444D53-421E-48DE-FAC4-BDC11F06E052}"/>
          </ac:spMkLst>
        </pc:spChg>
        <pc:spChg chg="del">
          <ac:chgData name="Shaibal Saha" userId="b190d146-612a-4436-b916-d10121b0f341" providerId="ADAL" clId="{55C09FD3-CE10-483B-8F02-77C491FFC10B}" dt="2026-08-29T05:41:10.774" v="38054" actId="478"/>
          <ac:spMkLst>
            <pc:docMk/>
            <pc:sldMk cId="664874702" sldId="475"/>
            <ac:spMk id="50" creationId="{65A547A7-4560-78DB-2334-8CD9CB14791B}"/>
          </ac:spMkLst>
        </pc:spChg>
        <pc:spChg chg="add mod">
          <ac:chgData name="Shaibal Saha" userId="b190d146-612a-4436-b916-d10121b0f341" providerId="ADAL" clId="{55C09FD3-CE10-483B-8F02-77C491FFC10B}" dt="2026-08-29T05:42:40.823" v="38075" actId="2711"/>
          <ac:spMkLst>
            <pc:docMk/>
            <pc:sldMk cId="664874702" sldId="475"/>
            <ac:spMk id="51" creationId="{E9765FFB-58C4-AB88-35C4-1618E1377239}"/>
          </ac:spMkLst>
        </pc:spChg>
        <pc:spChg chg="add mod">
          <ac:chgData name="Shaibal Saha" userId="b190d146-612a-4436-b916-d10121b0f341" providerId="ADAL" clId="{55C09FD3-CE10-483B-8F02-77C491FFC10B}" dt="2026-08-29T05:42:40.823" v="38075" actId="2711"/>
          <ac:spMkLst>
            <pc:docMk/>
            <pc:sldMk cId="664874702" sldId="475"/>
            <ac:spMk id="52" creationId="{3D3CD357-DA91-B998-C1E5-26A685860004}"/>
          </ac:spMkLst>
        </pc:spChg>
        <pc:spChg chg="mod">
          <ac:chgData name="Shaibal Saha" userId="b190d146-612a-4436-b916-d10121b0f341" providerId="ADAL" clId="{55C09FD3-CE10-483B-8F02-77C491FFC10B}" dt="2026-08-29T05:44:51.528" v="38088" actId="1076"/>
          <ac:spMkLst>
            <pc:docMk/>
            <pc:sldMk cId="664874702" sldId="475"/>
            <ac:spMk id="54" creationId="{17AD7035-0A50-FEAA-A3D8-ED22331C297B}"/>
          </ac:spMkLst>
        </pc:spChg>
        <pc:spChg chg="mod">
          <ac:chgData name="Shaibal Saha" userId="b190d146-612a-4436-b916-d10121b0f341" providerId="ADAL" clId="{55C09FD3-CE10-483B-8F02-77C491FFC10B}" dt="2026-08-29T05:43:42.296" v="38082" actId="255"/>
          <ac:spMkLst>
            <pc:docMk/>
            <pc:sldMk cId="664874702" sldId="475"/>
            <ac:spMk id="55" creationId="{884C67D0-B368-B06D-D6B6-D8E969D0A8B3}"/>
          </ac:spMkLst>
        </pc:spChg>
        <pc:spChg chg="add mod">
          <ac:chgData name="Shaibal Saha" userId="b190d146-612a-4436-b916-d10121b0f341" providerId="ADAL" clId="{55C09FD3-CE10-483B-8F02-77C491FFC10B}" dt="2026-08-30T20:06:09.176" v="38450" actId="255"/>
          <ac:spMkLst>
            <pc:docMk/>
            <pc:sldMk cId="664874702" sldId="475"/>
            <ac:spMk id="58" creationId="{65F7E7E0-BE27-5E26-A57B-F9843E7029A4}"/>
          </ac:spMkLst>
        </pc:spChg>
        <pc:spChg chg="mod">
          <ac:chgData name="Shaibal Saha" userId="b190d146-612a-4436-b916-d10121b0f341" providerId="ADAL" clId="{55C09FD3-CE10-483B-8F02-77C491FFC10B}" dt="2026-08-29T05:40:44.555" v="38052" actId="20577"/>
          <ac:spMkLst>
            <pc:docMk/>
            <pc:sldMk cId="664874702" sldId="475"/>
            <ac:spMk id="178" creationId="{7745F3C7-0698-808E-3EF6-6DA12BA90D93}"/>
          </ac:spMkLst>
        </pc:spChg>
        <pc:spChg chg="mod">
          <ac:chgData name="Shaibal Saha" userId="b190d146-612a-4436-b916-d10121b0f341" providerId="ADAL" clId="{55C09FD3-CE10-483B-8F02-77C491FFC10B}" dt="2026-08-29T05:44:23.602" v="38085" actId="20577"/>
          <ac:spMkLst>
            <pc:docMk/>
            <pc:sldMk cId="664874702" sldId="475"/>
            <ac:spMk id="290" creationId="{6D595133-784E-848B-7C07-05E5AE0B7D18}"/>
          </ac:spMkLst>
        </pc:spChg>
        <pc:graphicFrameChg chg="add mod">
          <ac:chgData name="Shaibal Saha" userId="b190d146-612a-4436-b916-d10121b0f341" providerId="ADAL" clId="{55C09FD3-CE10-483B-8F02-77C491FFC10B}" dt="2026-08-29T05:41:39.041" v="38062" actId="14100"/>
          <ac:graphicFrameMkLst>
            <pc:docMk/>
            <pc:sldMk cId="664874702" sldId="475"/>
            <ac:graphicFrameMk id="56" creationId="{82F8BA94-3154-6136-024E-D85CD5B51C45}"/>
          </ac:graphicFrameMkLst>
        </pc:graphicFrameChg>
        <pc:picChg chg="del">
          <ac:chgData name="Shaibal Saha" userId="b190d146-612a-4436-b916-d10121b0f341" providerId="ADAL" clId="{55C09FD3-CE10-483B-8F02-77C491FFC10B}" dt="2026-08-29T05:41:23.220" v="38057" actId="478"/>
          <ac:picMkLst>
            <pc:docMk/>
            <pc:sldMk cId="664874702" sldId="475"/>
            <ac:picMk id="6" creationId="{440B87A2-9DA4-6D04-7A77-B59F64CD1108}"/>
          </ac:picMkLst>
        </pc:picChg>
      </pc:sldChg>
      <pc:sldChg chg="addSp delSp modSp add mod">
        <pc:chgData name="Shaibal Saha" userId="b190d146-612a-4436-b916-d10121b0f341" providerId="ADAL" clId="{55C09FD3-CE10-483B-8F02-77C491FFC10B}" dt="2026-08-29T05:48:25.866" v="38127" actId="1076"/>
        <pc:sldMkLst>
          <pc:docMk/>
          <pc:sldMk cId="610024032" sldId="476"/>
        </pc:sldMkLst>
        <pc:spChg chg="add mod">
          <ac:chgData name="Shaibal Saha" userId="b190d146-612a-4436-b916-d10121b0f341" providerId="ADAL" clId="{55C09FD3-CE10-483B-8F02-77C491FFC10B}" dt="2026-08-29T05:48:25.866" v="38127" actId="1076"/>
          <ac:spMkLst>
            <pc:docMk/>
            <pc:sldMk cId="610024032" sldId="476"/>
            <ac:spMk id="3" creationId="{55443F17-81DA-99AC-717E-5B9F6C790CE7}"/>
          </ac:spMkLst>
        </pc:spChg>
        <pc:spChg chg="add mod">
          <ac:chgData name="Shaibal Saha" userId="b190d146-612a-4436-b916-d10121b0f341" providerId="ADAL" clId="{55C09FD3-CE10-483B-8F02-77C491FFC10B}" dt="2026-08-29T05:48:25.866" v="38127" actId="1076"/>
          <ac:spMkLst>
            <pc:docMk/>
            <pc:sldMk cId="610024032" sldId="476"/>
            <ac:spMk id="4" creationId="{32956358-3604-0025-5311-5347E5EFD8D1}"/>
          </ac:spMkLst>
        </pc:spChg>
        <pc:spChg chg="add mod">
          <ac:chgData name="Shaibal Saha" userId="b190d146-612a-4436-b916-d10121b0f341" providerId="ADAL" clId="{55C09FD3-CE10-483B-8F02-77C491FFC10B}" dt="2026-08-29T05:48:25.866" v="38127" actId="1076"/>
          <ac:spMkLst>
            <pc:docMk/>
            <pc:sldMk cId="610024032" sldId="476"/>
            <ac:spMk id="6" creationId="{4F8B841F-DC90-AFE1-C0FF-0E59A05EC14F}"/>
          </ac:spMkLst>
        </pc:spChg>
        <pc:spChg chg="add mod">
          <ac:chgData name="Shaibal Saha" userId="b190d146-612a-4436-b916-d10121b0f341" providerId="ADAL" clId="{55C09FD3-CE10-483B-8F02-77C491FFC10B}" dt="2026-08-29T05:48:25.866" v="38127" actId="1076"/>
          <ac:spMkLst>
            <pc:docMk/>
            <pc:sldMk cId="610024032" sldId="476"/>
            <ac:spMk id="7" creationId="{29610391-D935-A5B3-BD8B-E1AB6383B0C0}"/>
          </ac:spMkLst>
        </pc:spChg>
        <pc:spChg chg="del">
          <ac:chgData name="Shaibal Saha" userId="b190d146-612a-4436-b916-d10121b0f341" providerId="ADAL" clId="{55C09FD3-CE10-483B-8F02-77C491FFC10B}" dt="2026-08-29T05:47:48.856" v="38119" actId="478"/>
          <ac:spMkLst>
            <pc:docMk/>
            <pc:sldMk cId="610024032" sldId="476"/>
            <ac:spMk id="8" creationId="{998E7A21-3B44-B6D8-6389-B52D670A8F8C}"/>
          </ac:spMkLst>
        </pc:spChg>
        <pc:spChg chg="del">
          <ac:chgData name="Shaibal Saha" userId="b190d146-612a-4436-b916-d10121b0f341" providerId="ADAL" clId="{55C09FD3-CE10-483B-8F02-77C491FFC10B}" dt="2026-08-29T05:47:46.762" v="38118" actId="478"/>
          <ac:spMkLst>
            <pc:docMk/>
            <pc:sldMk cId="610024032" sldId="476"/>
            <ac:spMk id="9" creationId="{AF118C43-FB58-9DF4-C815-6DE81F227347}"/>
          </ac:spMkLst>
        </pc:spChg>
        <pc:spChg chg="del">
          <ac:chgData name="Shaibal Saha" userId="b190d146-612a-4436-b916-d10121b0f341" providerId="ADAL" clId="{55C09FD3-CE10-483B-8F02-77C491FFC10B}" dt="2026-08-29T05:47:46.762" v="38118" actId="478"/>
          <ac:spMkLst>
            <pc:docMk/>
            <pc:sldMk cId="610024032" sldId="476"/>
            <ac:spMk id="14" creationId="{FD6852ED-8627-FA59-8260-325FA853EEB2}"/>
          </ac:spMkLst>
        </pc:spChg>
        <pc:spChg chg="del">
          <ac:chgData name="Shaibal Saha" userId="b190d146-612a-4436-b916-d10121b0f341" providerId="ADAL" clId="{55C09FD3-CE10-483B-8F02-77C491FFC10B}" dt="2026-08-29T05:47:46.762" v="38118" actId="478"/>
          <ac:spMkLst>
            <pc:docMk/>
            <pc:sldMk cId="610024032" sldId="476"/>
            <ac:spMk id="17" creationId="{00E6FCD9-0768-35DF-2343-AA9645D6D2CD}"/>
          </ac:spMkLst>
        </pc:spChg>
        <pc:spChg chg="del">
          <ac:chgData name="Shaibal Saha" userId="b190d146-612a-4436-b916-d10121b0f341" providerId="ADAL" clId="{55C09FD3-CE10-483B-8F02-77C491FFC10B}" dt="2026-08-29T05:47:46.762" v="38118" actId="478"/>
          <ac:spMkLst>
            <pc:docMk/>
            <pc:sldMk cId="610024032" sldId="476"/>
            <ac:spMk id="19" creationId="{1FC3754C-A861-7E54-6136-BC76685A7CD2}"/>
          </ac:spMkLst>
        </pc:spChg>
        <pc:spChg chg="del">
          <ac:chgData name="Shaibal Saha" userId="b190d146-612a-4436-b916-d10121b0f341" providerId="ADAL" clId="{55C09FD3-CE10-483B-8F02-77C491FFC10B}" dt="2026-08-29T05:47:46.762" v="38118" actId="478"/>
          <ac:spMkLst>
            <pc:docMk/>
            <pc:sldMk cId="610024032" sldId="476"/>
            <ac:spMk id="21" creationId="{BD67D0B2-55DE-080D-A8F4-A35B2A8AF113}"/>
          </ac:spMkLst>
        </pc:spChg>
        <pc:spChg chg="del">
          <ac:chgData name="Shaibal Saha" userId="b190d146-612a-4436-b916-d10121b0f341" providerId="ADAL" clId="{55C09FD3-CE10-483B-8F02-77C491FFC10B}" dt="2026-08-29T05:47:46.762" v="38118" actId="478"/>
          <ac:spMkLst>
            <pc:docMk/>
            <pc:sldMk cId="610024032" sldId="476"/>
            <ac:spMk id="22" creationId="{40DA086A-C095-77DC-C4DB-E8141305DF02}"/>
          </ac:spMkLst>
        </pc:spChg>
        <pc:spChg chg="add mod">
          <ac:chgData name="Shaibal Saha" userId="b190d146-612a-4436-b916-d10121b0f341" providerId="ADAL" clId="{55C09FD3-CE10-483B-8F02-77C491FFC10B}" dt="2026-08-29T05:48:25.866" v="38127" actId="1076"/>
          <ac:spMkLst>
            <pc:docMk/>
            <pc:sldMk cId="610024032" sldId="476"/>
            <ac:spMk id="23" creationId="{5982CD82-B176-B996-3912-F72C8C9342F2}"/>
          </ac:spMkLst>
        </pc:spChg>
        <pc:spChg chg="del">
          <ac:chgData name="Shaibal Saha" userId="b190d146-612a-4436-b916-d10121b0f341" providerId="ADAL" clId="{55C09FD3-CE10-483B-8F02-77C491FFC10B}" dt="2026-08-29T05:47:46.762" v="38118" actId="478"/>
          <ac:spMkLst>
            <pc:docMk/>
            <pc:sldMk cId="610024032" sldId="476"/>
            <ac:spMk id="24" creationId="{59AEC4B1-5B48-EFA5-5AB9-337989A18E56}"/>
          </ac:spMkLst>
        </pc:spChg>
        <pc:spChg chg="add mod">
          <ac:chgData name="Shaibal Saha" userId="b190d146-612a-4436-b916-d10121b0f341" providerId="ADAL" clId="{55C09FD3-CE10-483B-8F02-77C491FFC10B}" dt="2026-08-29T05:48:25.866" v="38127" actId="1076"/>
          <ac:spMkLst>
            <pc:docMk/>
            <pc:sldMk cId="610024032" sldId="476"/>
            <ac:spMk id="25" creationId="{77B5CFFC-D364-76DE-3E1C-975FBD34C16C}"/>
          </ac:spMkLst>
        </pc:spChg>
        <pc:spChg chg="add mod">
          <ac:chgData name="Shaibal Saha" userId="b190d146-612a-4436-b916-d10121b0f341" providerId="ADAL" clId="{55C09FD3-CE10-483B-8F02-77C491FFC10B}" dt="2026-08-29T05:48:25.866" v="38127" actId="1076"/>
          <ac:spMkLst>
            <pc:docMk/>
            <pc:sldMk cId="610024032" sldId="476"/>
            <ac:spMk id="28" creationId="{DB638057-9563-C9EC-5892-75F5028A06A8}"/>
          </ac:spMkLst>
        </pc:spChg>
        <pc:spChg chg="mod">
          <ac:chgData name="Shaibal Saha" userId="b190d146-612a-4436-b916-d10121b0f341" providerId="ADAL" clId="{55C09FD3-CE10-483B-8F02-77C491FFC10B}" dt="2026-08-29T05:48:17.890" v="38125" actId="255"/>
          <ac:spMkLst>
            <pc:docMk/>
            <pc:sldMk cId="610024032" sldId="476"/>
            <ac:spMk id="29" creationId="{74206723-B0BF-90D8-65FC-8CCA78F1388B}"/>
          </ac:spMkLst>
        </pc:spChg>
        <pc:spChg chg="del">
          <ac:chgData name="Shaibal Saha" userId="b190d146-612a-4436-b916-d10121b0f341" providerId="ADAL" clId="{55C09FD3-CE10-483B-8F02-77C491FFC10B}" dt="2026-08-29T05:47:46.762" v="38118" actId="478"/>
          <ac:spMkLst>
            <pc:docMk/>
            <pc:sldMk cId="610024032" sldId="476"/>
            <ac:spMk id="30" creationId="{7CDAB1A9-0B81-D2EB-DDAA-9EF78A048EB1}"/>
          </ac:spMkLst>
        </pc:spChg>
        <pc:spChg chg="add mod">
          <ac:chgData name="Shaibal Saha" userId="b190d146-612a-4436-b916-d10121b0f341" providerId="ADAL" clId="{55C09FD3-CE10-483B-8F02-77C491FFC10B}" dt="2026-08-29T05:48:25.866" v="38127" actId="1076"/>
          <ac:spMkLst>
            <pc:docMk/>
            <pc:sldMk cId="610024032" sldId="476"/>
            <ac:spMk id="32" creationId="{11C5D34B-6A75-0EDE-D5A8-01FE9499E616}"/>
          </ac:spMkLst>
        </pc:spChg>
        <pc:spChg chg="add mod">
          <ac:chgData name="Shaibal Saha" userId="b190d146-612a-4436-b916-d10121b0f341" providerId="ADAL" clId="{55C09FD3-CE10-483B-8F02-77C491FFC10B}" dt="2026-08-29T05:48:25.866" v="38127" actId="1076"/>
          <ac:spMkLst>
            <pc:docMk/>
            <pc:sldMk cId="610024032" sldId="476"/>
            <ac:spMk id="34" creationId="{C65A70C9-2CCD-BE40-B2BA-7332902AD065}"/>
          </ac:spMkLst>
        </pc:spChg>
        <pc:spChg chg="add mod">
          <ac:chgData name="Shaibal Saha" userId="b190d146-612a-4436-b916-d10121b0f341" providerId="ADAL" clId="{55C09FD3-CE10-483B-8F02-77C491FFC10B}" dt="2026-08-29T05:48:25.866" v="38127" actId="1076"/>
          <ac:spMkLst>
            <pc:docMk/>
            <pc:sldMk cId="610024032" sldId="476"/>
            <ac:spMk id="35" creationId="{91880793-CED2-7F9B-11E7-5CCF4F5F2D15}"/>
          </ac:spMkLst>
        </pc:spChg>
        <pc:spChg chg="del">
          <ac:chgData name="Shaibal Saha" userId="b190d146-612a-4436-b916-d10121b0f341" providerId="ADAL" clId="{55C09FD3-CE10-483B-8F02-77C491FFC10B}" dt="2026-08-29T05:47:46.762" v="38118" actId="478"/>
          <ac:spMkLst>
            <pc:docMk/>
            <pc:sldMk cId="610024032" sldId="476"/>
            <ac:spMk id="52" creationId="{459EBEEB-D6BF-78D8-8260-9C0938BA5117}"/>
          </ac:spMkLst>
        </pc:spChg>
        <pc:spChg chg="del">
          <ac:chgData name="Shaibal Saha" userId="b190d146-612a-4436-b916-d10121b0f341" providerId="ADAL" clId="{55C09FD3-CE10-483B-8F02-77C491FFC10B}" dt="2026-08-29T05:48:20.995" v="38126" actId="478"/>
          <ac:spMkLst>
            <pc:docMk/>
            <pc:sldMk cId="610024032" sldId="476"/>
            <ac:spMk id="54" creationId="{BF8FFF21-2C77-4442-4938-AC02648BB8A4}"/>
          </ac:spMkLst>
        </pc:spChg>
        <pc:spChg chg="del">
          <ac:chgData name="Shaibal Saha" userId="b190d146-612a-4436-b916-d10121b0f341" providerId="ADAL" clId="{55C09FD3-CE10-483B-8F02-77C491FFC10B}" dt="2026-08-29T05:47:46.762" v="38118" actId="478"/>
          <ac:spMkLst>
            <pc:docMk/>
            <pc:sldMk cId="610024032" sldId="476"/>
            <ac:spMk id="55" creationId="{4982BE1F-1C76-6158-C357-9DC66A5FC306}"/>
          </ac:spMkLst>
        </pc:spChg>
        <pc:spChg chg="del">
          <ac:chgData name="Shaibal Saha" userId="b190d146-612a-4436-b916-d10121b0f341" providerId="ADAL" clId="{55C09FD3-CE10-483B-8F02-77C491FFC10B}" dt="2026-08-29T05:47:48.856" v="38119" actId="478"/>
          <ac:spMkLst>
            <pc:docMk/>
            <pc:sldMk cId="610024032" sldId="476"/>
            <ac:spMk id="58" creationId="{1A21738C-8FFA-32EB-F989-5698E4E51FAC}"/>
          </ac:spMkLst>
        </pc:spChg>
        <pc:spChg chg="mod">
          <ac:chgData name="Shaibal Saha" userId="b190d146-612a-4436-b916-d10121b0f341" providerId="ADAL" clId="{55C09FD3-CE10-483B-8F02-77C491FFC10B}" dt="2026-08-29T05:45:36.095" v="38106" actId="20577"/>
          <ac:spMkLst>
            <pc:docMk/>
            <pc:sldMk cId="610024032" sldId="476"/>
            <ac:spMk id="178" creationId="{44BABCCC-0204-E014-4E52-C9082F587B84}"/>
          </ac:spMkLst>
        </pc:spChg>
        <pc:spChg chg="mod">
          <ac:chgData name="Shaibal Saha" userId="b190d146-612a-4436-b916-d10121b0f341" providerId="ADAL" clId="{55C09FD3-CE10-483B-8F02-77C491FFC10B}" dt="2026-08-29T05:45:52.679" v="38110" actId="20577"/>
          <ac:spMkLst>
            <pc:docMk/>
            <pc:sldMk cId="610024032" sldId="476"/>
            <ac:spMk id="290" creationId="{B419DDDA-7173-C1C2-783B-E715F72341F7}"/>
          </ac:spMkLst>
        </pc:spChg>
      </pc:sldChg>
      <pc:sldChg chg="addSp delSp modSp add mod">
        <pc:chgData name="Shaibal Saha" userId="b190d146-612a-4436-b916-d10121b0f341" providerId="ADAL" clId="{55C09FD3-CE10-483B-8F02-77C491FFC10B}" dt="2026-08-29T05:50:31.083" v="38166" actId="255"/>
        <pc:sldMkLst>
          <pc:docMk/>
          <pc:sldMk cId="2031259102" sldId="477"/>
        </pc:sldMkLst>
        <pc:spChg chg="del">
          <ac:chgData name="Shaibal Saha" userId="b190d146-612a-4436-b916-d10121b0f341" providerId="ADAL" clId="{55C09FD3-CE10-483B-8F02-77C491FFC10B}" dt="2026-08-29T05:49:40.148" v="38156" actId="478"/>
          <ac:spMkLst>
            <pc:docMk/>
            <pc:sldMk cId="2031259102" sldId="477"/>
            <ac:spMk id="3" creationId="{C399BEDD-ADA3-0AE0-7BAD-6CB8E7EE42A2}"/>
          </ac:spMkLst>
        </pc:spChg>
        <pc:spChg chg="del">
          <ac:chgData name="Shaibal Saha" userId="b190d146-612a-4436-b916-d10121b0f341" providerId="ADAL" clId="{55C09FD3-CE10-483B-8F02-77C491FFC10B}" dt="2026-08-29T05:49:40.148" v="38156" actId="478"/>
          <ac:spMkLst>
            <pc:docMk/>
            <pc:sldMk cId="2031259102" sldId="477"/>
            <ac:spMk id="6" creationId="{93A17CC5-8672-7447-0BED-214248C2330E}"/>
          </ac:spMkLst>
        </pc:spChg>
        <pc:spChg chg="del">
          <ac:chgData name="Shaibal Saha" userId="b190d146-612a-4436-b916-d10121b0f341" providerId="ADAL" clId="{55C09FD3-CE10-483B-8F02-77C491FFC10B}" dt="2026-08-29T05:49:40.148" v="38156" actId="478"/>
          <ac:spMkLst>
            <pc:docMk/>
            <pc:sldMk cId="2031259102" sldId="477"/>
            <ac:spMk id="7" creationId="{2A40B845-6EC9-3098-32C2-8908A2D6183E}"/>
          </ac:spMkLst>
        </pc:spChg>
        <pc:spChg chg="add mod">
          <ac:chgData name="Shaibal Saha" userId="b190d146-612a-4436-b916-d10121b0f341" providerId="ADAL" clId="{55C09FD3-CE10-483B-8F02-77C491FFC10B}" dt="2026-08-29T05:49:47.437" v="38159" actId="1076"/>
          <ac:spMkLst>
            <pc:docMk/>
            <pc:sldMk cId="2031259102" sldId="477"/>
            <ac:spMk id="8" creationId="{00281F2E-E579-5E4F-A998-1D0806CB848C}"/>
          </ac:spMkLst>
        </pc:spChg>
        <pc:spChg chg="add mod">
          <ac:chgData name="Shaibal Saha" userId="b190d146-612a-4436-b916-d10121b0f341" providerId="ADAL" clId="{55C09FD3-CE10-483B-8F02-77C491FFC10B}" dt="2026-08-29T05:49:45.181" v="38158" actId="1076"/>
          <ac:spMkLst>
            <pc:docMk/>
            <pc:sldMk cId="2031259102" sldId="477"/>
            <ac:spMk id="9" creationId="{2D22E1E6-DC5B-E996-285A-9E2CFC8DB118}"/>
          </ac:spMkLst>
        </pc:spChg>
        <pc:spChg chg="add mod">
          <ac:chgData name="Shaibal Saha" userId="b190d146-612a-4436-b916-d10121b0f341" providerId="ADAL" clId="{55C09FD3-CE10-483B-8F02-77C491FFC10B}" dt="2026-08-29T05:49:45.181" v="38158" actId="1076"/>
          <ac:spMkLst>
            <pc:docMk/>
            <pc:sldMk cId="2031259102" sldId="477"/>
            <ac:spMk id="10" creationId="{27EA222B-D79A-0ED1-3DF6-F7B001CB9447}"/>
          </ac:spMkLst>
        </pc:spChg>
        <pc:spChg chg="add mod">
          <ac:chgData name="Shaibal Saha" userId="b190d146-612a-4436-b916-d10121b0f341" providerId="ADAL" clId="{55C09FD3-CE10-483B-8F02-77C491FFC10B}" dt="2026-08-29T05:49:56.978" v="38161" actId="255"/>
          <ac:spMkLst>
            <pc:docMk/>
            <pc:sldMk cId="2031259102" sldId="477"/>
            <ac:spMk id="12" creationId="{CC102B01-D096-88A7-F5F8-A287FBB0D921}"/>
          </ac:spMkLst>
        </pc:spChg>
        <pc:spChg chg="add mod">
          <ac:chgData name="Shaibal Saha" userId="b190d146-612a-4436-b916-d10121b0f341" providerId="ADAL" clId="{55C09FD3-CE10-483B-8F02-77C491FFC10B}" dt="2026-08-29T05:50:14.945" v="38164" actId="12"/>
          <ac:spMkLst>
            <pc:docMk/>
            <pc:sldMk cId="2031259102" sldId="477"/>
            <ac:spMk id="13" creationId="{695D487B-AC2B-676F-0A5B-1170CF84C4E9}"/>
          </ac:spMkLst>
        </pc:spChg>
        <pc:spChg chg="add mod">
          <ac:chgData name="Shaibal Saha" userId="b190d146-612a-4436-b916-d10121b0f341" providerId="ADAL" clId="{55C09FD3-CE10-483B-8F02-77C491FFC10B}" dt="2026-08-29T05:49:45.181" v="38158" actId="1076"/>
          <ac:spMkLst>
            <pc:docMk/>
            <pc:sldMk cId="2031259102" sldId="477"/>
            <ac:spMk id="14" creationId="{E7D21F46-71FA-C060-A50F-256E316AFB3D}"/>
          </ac:spMkLst>
        </pc:spChg>
        <pc:spChg chg="add mod">
          <ac:chgData name="Shaibal Saha" userId="b190d146-612a-4436-b916-d10121b0f341" providerId="ADAL" clId="{55C09FD3-CE10-483B-8F02-77C491FFC10B}" dt="2026-08-29T05:49:45.181" v="38158" actId="1076"/>
          <ac:spMkLst>
            <pc:docMk/>
            <pc:sldMk cId="2031259102" sldId="477"/>
            <ac:spMk id="15" creationId="{A9098250-B1CE-0483-1F67-339F43CAF9A9}"/>
          </ac:spMkLst>
        </pc:spChg>
        <pc:spChg chg="mod">
          <ac:chgData name="Shaibal Saha" userId="b190d146-612a-4436-b916-d10121b0f341" providerId="ADAL" clId="{55C09FD3-CE10-483B-8F02-77C491FFC10B}" dt="2026-08-29T05:49:56.978" v="38161" actId="255"/>
          <ac:spMkLst>
            <pc:docMk/>
            <pc:sldMk cId="2031259102" sldId="477"/>
            <ac:spMk id="17" creationId="{F08FB150-A7CB-5D95-DA72-5F75E6C2B15E}"/>
          </ac:spMkLst>
        </pc:spChg>
        <pc:spChg chg="add mod">
          <ac:chgData name="Shaibal Saha" userId="b190d146-612a-4436-b916-d10121b0f341" providerId="ADAL" clId="{55C09FD3-CE10-483B-8F02-77C491FFC10B}" dt="2026-08-29T05:50:25.979" v="38165" actId="255"/>
          <ac:spMkLst>
            <pc:docMk/>
            <pc:sldMk cId="2031259102" sldId="477"/>
            <ac:spMk id="19" creationId="{34188B29-D7FB-5AC0-F643-8C9CBD5533B8}"/>
          </ac:spMkLst>
        </pc:spChg>
        <pc:spChg chg="add mod">
          <ac:chgData name="Shaibal Saha" userId="b190d146-612a-4436-b916-d10121b0f341" providerId="ADAL" clId="{55C09FD3-CE10-483B-8F02-77C491FFC10B}" dt="2026-08-29T05:50:31.083" v="38166" actId="255"/>
          <ac:spMkLst>
            <pc:docMk/>
            <pc:sldMk cId="2031259102" sldId="477"/>
            <ac:spMk id="20" creationId="{B2D272DC-B62F-CAFE-4063-237748390F78}"/>
          </ac:spMkLst>
        </pc:spChg>
        <pc:spChg chg="add mod">
          <ac:chgData name="Shaibal Saha" userId="b190d146-612a-4436-b916-d10121b0f341" providerId="ADAL" clId="{55C09FD3-CE10-483B-8F02-77C491FFC10B}" dt="2026-08-29T05:50:25.979" v="38165" actId="255"/>
          <ac:spMkLst>
            <pc:docMk/>
            <pc:sldMk cId="2031259102" sldId="477"/>
            <ac:spMk id="22" creationId="{06FB28D2-2ED0-6463-9250-D3A0849906EB}"/>
          </ac:spMkLst>
        </pc:spChg>
        <pc:spChg chg="del">
          <ac:chgData name="Shaibal Saha" userId="b190d146-612a-4436-b916-d10121b0f341" providerId="ADAL" clId="{55C09FD3-CE10-483B-8F02-77C491FFC10B}" dt="2026-08-29T05:49:40.148" v="38156" actId="478"/>
          <ac:spMkLst>
            <pc:docMk/>
            <pc:sldMk cId="2031259102" sldId="477"/>
            <ac:spMk id="23" creationId="{3FC6663E-B210-DC7E-12F1-EC7787FD3881}"/>
          </ac:spMkLst>
        </pc:spChg>
        <pc:spChg chg="add mod">
          <ac:chgData name="Shaibal Saha" userId="b190d146-612a-4436-b916-d10121b0f341" providerId="ADAL" clId="{55C09FD3-CE10-483B-8F02-77C491FFC10B}" dt="2026-08-29T05:50:31.083" v="38166" actId="255"/>
          <ac:spMkLst>
            <pc:docMk/>
            <pc:sldMk cId="2031259102" sldId="477"/>
            <ac:spMk id="24" creationId="{8DBB455B-9F41-C908-3DFC-BE3E47CDC628}"/>
          </ac:spMkLst>
        </pc:spChg>
        <pc:spChg chg="del">
          <ac:chgData name="Shaibal Saha" userId="b190d146-612a-4436-b916-d10121b0f341" providerId="ADAL" clId="{55C09FD3-CE10-483B-8F02-77C491FFC10B}" dt="2026-08-29T05:49:40.148" v="38156" actId="478"/>
          <ac:spMkLst>
            <pc:docMk/>
            <pc:sldMk cId="2031259102" sldId="477"/>
            <ac:spMk id="25" creationId="{06F2DF56-CA87-C5C2-614C-071439AEDBAE}"/>
          </ac:spMkLst>
        </pc:spChg>
        <pc:spChg chg="del">
          <ac:chgData name="Shaibal Saha" userId="b190d146-612a-4436-b916-d10121b0f341" providerId="ADAL" clId="{55C09FD3-CE10-483B-8F02-77C491FFC10B}" dt="2026-08-29T05:49:40.148" v="38156" actId="478"/>
          <ac:spMkLst>
            <pc:docMk/>
            <pc:sldMk cId="2031259102" sldId="477"/>
            <ac:spMk id="28" creationId="{A20378EE-8CEF-F9C7-9A33-E6061A43ACFF}"/>
          </ac:spMkLst>
        </pc:spChg>
        <pc:spChg chg="del">
          <ac:chgData name="Shaibal Saha" userId="b190d146-612a-4436-b916-d10121b0f341" providerId="ADAL" clId="{55C09FD3-CE10-483B-8F02-77C491FFC10B}" dt="2026-08-29T05:49:40.148" v="38156" actId="478"/>
          <ac:spMkLst>
            <pc:docMk/>
            <pc:sldMk cId="2031259102" sldId="477"/>
            <ac:spMk id="29" creationId="{7677F526-E4F3-07C6-88FC-3D3543071E59}"/>
          </ac:spMkLst>
        </pc:spChg>
        <pc:spChg chg="del">
          <ac:chgData name="Shaibal Saha" userId="b190d146-612a-4436-b916-d10121b0f341" providerId="ADAL" clId="{55C09FD3-CE10-483B-8F02-77C491FFC10B}" dt="2026-08-29T05:49:40.148" v="38156" actId="478"/>
          <ac:spMkLst>
            <pc:docMk/>
            <pc:sldMk cId="2031259102" sldId="477"/>
            <ac:spMk id="31" creationId="{D6BE815B-1B78-581E-301C-6B6751AE3FF0}"/>
          </ac:spMkLst>
        </pc:spChg>
        <pc:spChg chg="del">
          <ac:chgData name="Shaibal Saha" userId="b190d146-612a-4436-b916-d10121b0f341" providerId="ADAL" clId="{55C09FD3-CE10-483B-8F02-77C491FFC10B}" dt="2026-08-29T05:49:40.148" v="38156" actId="478"/>
          <ac:spMkLst>
            <pc:docMk/>
            <pc:sldMk cId="2031259102" sldId="477"/>
            <ac:spMk id="34" creationId="{93EFD056-8816-86A4-5289-52E7B2626436}"/>
          </ac:spMkLst>
        </pc:spChg>
        <pc:spChg chg="del">
          <ac:chgData name="Shaibal Saha" userId="b190d146-612a-4436-b916-d10121b0f341" providerId="ADAL" clId="{55C09FD3-CE10-483B-8F02-77C491FFC10B}" dt="2026-08-29T05:49:40.148" v="38156" actId="478"/>
          <ac:spMkLst>
            <pc:docMk/>
            <pc:sldMk cId="2031259102" sldId="477"/>
            <ac:spMk id="35" creationId="{5A62220C-3197-E31B-D075-3EFF773D64C8}"/>
          </ac:spMkLst>
        </pc:spChg>
        <pc:spChg chg="mod">
          <ac:chgData name="Shaibal Saha" userId="b190d146-612a-4436-b916-d10121b0f341" providerId="ADAL" clId="{55C09FD3-CE10-483B-8F02-77C491FFC10B}" dt="2026-08-29T05:48:50.193" v="38144" actId="20577"/>
          <ac:spMkLst>
            <pc:docMk/>
            <pc:sldMk cId="2031259102" sldId="477"/>
            <ac:spMk id="178" creationId="{1BE6BE2F-693A-FFC4-CF73-FAA5F1F90DA5}"/>
          </ac:spMkLst>
        </pc:spChg>
        <pc:spChg chg="mod">
          <ac:chgData name="Shaibal Saha" userId="b190d146-612a-4436-b916-d10121b0f341" providerId="ADAL" clId="{55C09FD3-CE10-483B-8F02-77C491FFC10B}" dt="2026-08-29T05:49:07.559" v="38148" actId="20577"/>
          <ac:spMkLst>
            <pc:docMk/>
            <pc:sldMk cId="2031259102" sldId="477"/>
            <ac:spMk id="290" creationId="{AC799203-96C2-698C-B590-71FA5EA1E1FA}"/>
          </ac:spMkLst>
        </pc:spChg>
      </pc:sldChg>
      <pc:sldChg chg="addSp delSp modSp add mod">
        <pc:chgData name="Shaibal Saha" userId="b190d146-612a-4436-b916-d10121b0f341" providerId="ADAL" clId="{55C09FD3-CE10-483B-8F02-77C491FFC10B}" dt="2026-08-29T06:03:56.021" v="38200" actId="1076"/>
        <pc:sldMkLst>
          <pc:docMk/>
          <pc:sldMk cId="374983570" sldId="478"/>
        </pc:sldMkLst>
        <pc:spChg chg="add mod">
          <ac:chgData name="Shaibal Saha" userId="b190d146-612a-4436-b916-d10121b0f341" providerId="ADAL" clId="{55C09FD3-CE10-483B-8F02-77C491FFC10B}" dt="2026-08-29T06:03:56.021" v="38200" actId="1076"/>
          <ac:spMkLst>
            <pc:docMk/>
            <pc:sldMk cId="374983570" sldId="478"/>
            <ac:spMk id="3" creationId="{1ED84BC7-3819-EF1C-EF85-0315D04C4E7B}"/>
          </ac:spMkLst>
        </pc:spChg>
        <pc:spChg chg="add mod">
          <ac:chgData name="Shaibal Saha" userId="b190d146-612a-4436-b916-d10121b0f341" providerId="ADAL" clId="{55C09FD3-CE10-483B-8F02-77C491FFC10B}" dt="2026-08-29T06:03:56.021" v="38200" actId="1076"/>
          <ac:spMkLst>
            <pc:docMk/>
            <pc:sldMk cId="374983570" sldId="478"/>
            <ac:spMk id="4" creationId="{B83CD762-7D5C-4285-D60E-BA8BCF059474}"/>
          </ac:spMkLst>
        </pc:spChg>
        <pc:spChg chg="add mod">
          <ac:chgData name="Shaibal Saha" userId="b190d146-612a-4436-b916-d10121b0f341" providerId="ADAL" clId="{55C09FD3-CE10-483B-8F02-77C491FFC10B}" dt="2026-08-29T06:03:56.021" v="38200" actId="1076"/>
          <ac:spMkLst>
            <pc:docMk/>
            <pc:sldMk cId="374983570" sldId="478"/>
            <ac:spMk id="6" creationId="{CE5AFFB1-7EC2-6225-FA3F-509D6D47DECA}"/>
          </ac:spMkLst>
        </pc:spChg>
        <pc:spChg chg="add mod">
          <ac:chgData name="Shaibal Saha" userId="b190d146-612a-4436-b916-d10121b0f341" providerId="ADAL" clId="{55C09FD3-CE10-483B-8F02-77C491FFC10B}" dt="2026-08-29T06:03:56.021" v="38200" actId="1076"/>
          <ac:spMkLst>
            <pc:docMk/>
            <pc:sldMk cId="374983570" sldId="478"/>
            <ac:spMk id="7" creationId="{410B67BF-AB94-4F6F-2F97-F6DDF918A186}"/>
          </ac:spMkLst>
        </pc:spChg>
        <pc:spChg chg="del">
          <ac:chgData name="Shaibal Saha" userId="b190d146-612a-4436-b916-d10121b0f341" providerId="ADAL" clId="{55C09FD3-CE10-483B-8F02-77C491FFC10B}" dt="2026-08-29T06:01:41.159" v="38180" actId="478"/>
          <ac:spMkLst>
            <pc:docMk/>
            <pc:sldMk cId="374983570" sldId="478"/>
            <ac:spMk id="9" creationId="{DF8166DD-9CBE-1725-A6B7-837034189B1C}"/>
          </ac:spMkLst>
        </pc:spChg>
        <pc:spChg chg="del">
          <ac:chgData name="Shaibal Saha" userId="b190d146-612a-4436-b916-d10121b0f341" providerId="ADAL" clId="{55C09FD3-CE10-483B-8F02-77C491FFC10B}" dt="2026-08-29T06:01:41.159" v="38180" actId="478"/>
          <ac:spMkLst>
            <pc:docMk/>
            <pc:sldMk cId="374983570" sldId="478"/>
            <ac:spMk id="10" creationId="{9A2C6804-9891-5ECB-029A-59E0B27CBC2A}"/>
          </ac:spMkLst>
        </pc:spChg>
        <pc:spChg chg="del">
          <ac:chgData name="Shaibal Saha" userId="b190d146-612a-4436-b916-d10121b0f341" providerId="ADAL" clId="{55C09FD3-CE10-483B-8F02-77C491FFC10B}" dt="2026-08-29T06:01:41.159" v="38180" actId="478"/>
          <ac:spMkLst>
            <pc:docMk/>
            <pc:sldMk cId="374983570" sldId="478"/>
            <ac:spMk id="12" creationId="{EC1CF551-A75E-85C4-5C94-1D8C8FF5A0A1}"/>
          </ac:spMkLst>
        </pc:spChg>
        <pc:spChg chg="del">
          <ac:chgData name="Shaibal Saha" userId="b190d146-612a-4436-b916-d10121b0f341" providerId="ADAL" clId="{55C09FD3-CE10-483B-8F02-77C491FFC10B}" dt="2026-08-29T06:01:41.159" v="38180" actId="478"/>
          <ac:spMkLst>
            <pc:docMk/>
            <pc:sldMk cId="374983570" sldId="478"/>
            <ac:spMk id="13" creationId="{26C2B3DD-0942-3B84-3AE4-2CFB917AB0E7}"/>
          </ac:spMkLst>
        </pc:spChg>
        <pc:spChg chg="del">
          <ac:chgData name="Shaibal Saha" userId="b190d146-612a-4436-b916-d10121b0f341" providerId="ADAL" clId="{55C09FD3-CE10-483B-8F02-77C491FFC10B}" dt="2026-08-29T06:01:41.159" v="38180" actId="478"/>
          <ac:spMkLst>
            <pc:docMk/>
            <pc:sldMk cId="374983570" sldId="478"/>
            <ac:spMk id="14" creationId="{B72B159E-2F4C-AE71-7488-45A415232579}"/>
          </ac:spMkLst>
        </pc:spChg>
        <pc:spChg chg="del">
          <ac:chgData name="Shaibal Saha" userId="b190d146-612a-4436-b916-d10121b0f341" providerId="ADAL" clId="{55C09FD3-CE10-483B-8F02-77C491FFC10B}" dt="2026-08-29T06:01:41.159" v="38180" actId="478"/>
          <ac:spMkLst>
            <pc:docMk/>
            <pc:sldMk cId="374983570" sldId="478"/>
            <ac:spMk id="15" creationId="{9B54D883-605D-9C01-FF7B-E4C9290AF42B}"/>
          </ac:spMkLst>
        </pc:spChg>
        <pc:spChg chg="del">
          <ac:chgData name="Shaibal Saha" userId="b190d146-612a-4436-b916-d10121b0f341" providerId="ADAL" clId="{55C09FD3-CE10-483B-8F02-77C491FFC10B}" dt="2026-08-29T06:01:41.159" v="38180" actId="478"/>
          <ac:spMkLst>
            <pc:docMk/>
            <pc:sldMk cId="374983570" sldId="478"/>
            <ac:spMk id="17" creationId="{D4A1FAA7-98CD-F3B5-5B70-D1937C884306}"/>
          </ac:spMkLst>
        </pc:spChg>
        <pc:spChg chg="del">
          <ac:chgData name="Shaibal Saha" userId="b190d146-612a-4436-b916-d10121b0f341" providerId="ADAL" clId="{55C09FD3-CE10-483B-8F02-77C491FFC10B}" dt="2026-08-29T06:01:41.159" v="38180" actId="478"/>
          <ac:spMkLst>
            <pc:docMk/>
            <pc:sldMk cId="374983570" sldId="478"/>
            <ac:spMk id="20" creationId="{95A6D57F-580E-A750-E7F8-07F8F95E0EC6}"/>
          </ac:spMkLst>
        </pc:spChg>
        <pc:spChg chg="del">
          <ac:chgData name="Shaibal Saha" userId="b190d146-612a-4436-b916-d10121b0f341" providerId="ADAL" clId="{55C09FD3-CE10-483B-8F02-77C491FFC10B}" dt="2026-08-29T06:01:41.159" v="38180" actId="478"/>
          <ac:spMkLst>
            <pc:docMk/>
            <pc:sldMk cId="374983570" sldId="478"/>
            <ac:spMk id="22" creationId="{BC8E40B9-536E-0576-1860-57E10FA9CB4E}"/>
          </ac:spMkLst>
        </pc:spChg>
        <pc:spChg chg="add mod">
          <ac:chgData name="Shaibal Saha" userId="b190d146-612a-4436-b916-d10121b0f341" providerId="ADAL" clId="{55C09FD3-CE10-483B-8F02-77C491FFC10B}" dt="2026-08-29T06:03:56.021" v="38200" actId="1076"/>
          <ac:spMkLst>
            <pc:docMk/>
            <pc:sldMk cId="374983570" sldId="478"/>
            <ac:spMk id="23" creationId="{AE18A7D1-799C-71AE-451A-18F65361A573}"/>
          </ac:spMkLst>
        </pc:spChg>
        <pc:spChg chg="del">
          <ac:chgData name="Shaibal Saha" userId="b190d146-612a-4436-b916-d10121b0f341" providerId="ADAL" clId="{55C09FD3-CE10-483B-8F02-77C491FFC10B}" dt="2026-08-29T06:01:41.159" v="38180" actId="478"/>
          <ac:spMkLst>
            <pc:docMk/>
            <pc:sldMk cId="374983570" sldId="478"/>
            <ac:spMk id="24" creationId="{713ECF1E-8E60-7C51-DCE7-5E5EBE6FF90B}"/>
          </ac:spMkLst>
        </pc:spChg>
        <pc:spChg chg="add mod">
          <ac:chgData name="Shaibal Saha" userId="b190d146-612a-4436-b916-d10121b0f341" providerId="ADAL" clId="{55C09FD3-CE10-483B-8F02-77C491FFC10B}" dt="2026-08-29T06:03:56.021" v="38200" actId="1076"/>
          <ac:spMkLst>
            <pc:docMk/>
            <pc:sldMk cId="374983570" sldId="478"/>
            <ac:spMk id="25" creationId="{83290AF8-2662-8A2C-6C2D-11D3C350C20E}"/>
          </ac:spMkLst>
        </pc:spChg>
        <pc:spChg chg="add mod">
          <ac:chgData name="Shaibal Saha" userId="b190d146-612a-4436-b916-d10121b0f341" providerId="ADAL" clId="{55C09FD3-CE10-483B-8F02-77C491FFC10B}" dt="2026-08-29T06:03:56.021" v="38200" actId="1076"/>
          <ac:spMkLst>
            <pc:docMk/>
            <pc:sldMk cId="374983570" sldId="478"/>
            <ac:spMk id="26" creationId="{A559DFEE-909F-8CCC-15F6-0739D189DA1D}"/>
          </ac:spMkLst>
        </pc:spChg>
        <pc:spChg chg="add mod">
          <ac:chgData name="Shaibal Saha" userId="b190d146-612a-4436-b916-d10121b0f341" providerId="ADAL" clId="{55C09FD3-CE10-483B-8F02-77C491FFC10B}" dt="2026-08-29T06:03:56.021" v="38200" actId="1076"/>
          <ac:spMkLst>
            <pc:docMk/>
            <pc:sldMk cId="374983570" sldId="478"/>
            <ac:spMk id="28" creationId="{73D69740-DED6-9589-EDAA-134E502E333B}"/>
          </ac:spMkLst>
        </pc:spChg>
        <pc:spChg chg="add mod">
          <ac:chgData name="Shaibal Saha" userId="b190d146-612a-4436-b916-d10121b0f341" providerId="ADAL" clId="{55C09FD3-CE10-483B-8F02-77C491FFC10B}" dt="2026-08-29T06:03:56.021" v="38200" actId="1076"/>
          <ac:spMkLst>
            <pc:docMk/>
            <pc:sldMk cId="374983570" sldId="478"/>
            <ac:spMk id="29" creationId="{DA47DFB5-11D3-80C7-B4F7-068AB54808AB}"/>
          </ac:spMkLst>
        </pc:spChg>
        <pc:spChg chg="add mod">
          <ac:chgData name="Shaibal Saha" userId="b190d146-612a-4436-b916-d10121b0f341" providerId="ADAL" clId="{55C09FD3-CE10-483B-8F02-77C491FFC10B}" dt="2026-08-29T06:03:56.021" v="38200" actId="1076"/>
          <ac:spMkLst>
            <pc:docMk/>
            <pc:sldMk cId="374983570" sldId="478"/>
            <ac:spMk id="30" creationId="{7A0E8357-76A5-439B-F98F-B3CE02D15DC8}"/>
          </ac:spMkLst>
        </pc:spChg>
        <pc:spChg chg="add mod">
          <ac:chgData name="Shaibal Saha" userId="b190d146-612a-4436-b916-d10121b0f341" providerId="ADAL" clId="{55C09FD3-CE10-483B-8F02-77C491FFC10B}" dt="2026-08-29T06:03:21.029" v="38197" actId="1076"/>
          <ac:spMkLst>
            <pc:docMk/>
            <pc:sldMk cId="374983570" sldId="478"/>
            <ac:spMk id="32" creationId="{3D288500-4D03-B3A3-F290-CA94E7DA9E98}"/>
          </ac:spMkLst>
        </pc:spChg>
        <pc:spChg chg="mod">
          <ac:chgData name="Shaibal Saha" userId="b190d146-612a-4436-b916-d10121b0f341" providerId="ADAL" clId="{55C09FD3-CE10-483B-8F02-77C491FFC10B}" dt="2026-08-29T05:56:35.409" v="38178" actId="20577"/>
          <ac:spMkLst>
            <pc:docMk/>
            <pc:sldMk cId="374983570" sldId="478"/>
            <ac:spMk id="178" creationId="{6F816DEE-638E-3A7E-BCD9-BC9B3B56B1BA}"/>
          </ac:spMkLst>
        </pc:spChg>
        <pc:spChg chg="mod">
          <ac:chgData name="Shaibal Saha" userId="b190d146-612a-4436-b916-d10121b0f341" providerId="ADAL" clId="{55C09FD3-CE10-483B-8F02-77C491FFC10B}" dt="2026-08-29T05:56:47.204" v="38179"/>
          <ac:spMkLst>
            <pc:docMk/>
            <pc:sldMk cId="374983570" sldId="478"/>
            <ac:spMk id="290" creationId="{08949585-F678-5E42-A119-FF8E4F3F6F1E}"/>
          </ac:spMkLst>
        </pc:spChg>
      </pc:sldChg>
      <pc:sldChg chg="addSp delSp modSp add mod">
        <pc:chgData name="Shaibal Saha" userId="b190d146-612a-4436-b916-d10121b0f341" providerId="ADAL" clId="{55C09FD3-CE10-483B-8F02-77C491FFC10B}" dt="2026-08-30T20:06:22.495" v="38451" actId="255"/>
        <pc:sldMkLst>
          <pc:docMk/>
          <pc:sldMk cId="1215167365" sldId="479"/>
        </pc:sldMkLst>
        <pc:spChg chg="del">
          <ac:chgData name="Shaibal Saha" userId="b190d146-612a-4436-b916-d10121b0f341" providerId="ADAL" clId="{55C09FD3-CE10-483B-8F02-77C491FFC10B}" dt="2026-08-29T06:09:28.755" v="38245" actId="478"/>
          <ac:spMkLst>
            <pc:docMk/>
            <pc:sldMk cId="1215167365" sldId="479"/>
            <ac:spMk id="3" creationId="{CB2D9050-E628-0061-71DD-D7AEF0108A84}"/>
          </ac:spMkLst>
        </pc:spChg>
        <pc:spChg chg="del">
          <ac:chgData name="Shaibal Saha" userId="b190d146-612a-4436-b916-d10121b0f341" providerId="ADAL" clId="{55C09FD3-CE10-483B-8F02-77C491FFC10B}" dt="2026-08-29T06:09:28.755" v="38245" actId="478"/>
          <ac:spMkLst>
            <pc:docMk/>
            <pc:sldMk cId="1215167365" sldId="479"/>
            <ac:spMk id="4" creationId="{F682809E-B0CE-7E29-D873-42C4813D72CA}"/>
          </ac:spMkLst>
        </pc:spChg>
        <pc:spChg chg="del">
          <ac:chgData name="Shaibal Saha" userId="b190d146-612a-4436-b916-d10121b0f341" providerId="ADAL" clId="{55C09FD3-CE10-483B-8F02-77C491FFC10B}" dt="2026-08-29T06:09:28.755" v="38245" actId="478"/>
          <ac:spMkLst>
            <pc:docMk/>
            <pc:sldMk cId="1215167365" sldId="479"/>
            <ac:spMk id="6" creationId="{D2CBED0A-852D-5CA7-9106-15A29DFBE8F8}"/>
          </ac:spMkLst>
        </pc:spChg>
        <pc:spChg chg="del">
          <ac:chgData name="Shaibal Saha" userId="b190d146-612a-4436-b916-d10121b0f341" providerId="ADAL" clId="{55C09FD3-CE10-483B-8F02-77C491FFC10B}" dt="2026-08-29T06:09:28.755" v="38245" actId="478"/>
          <ac:spMkLst>
            <pc:docMk/>
            <pc:sldMk cId="1215167365" sldId="479"/>
            <ac:spMk id="7" creationId="{B660AA48-CB74-9DE0-0722-A12108B12C5C}"/>
          </ac:spMkLst>
        </pc:spChg>
        <pc:spChg chg="del">
          <ac:chgData name="Shaibal Saha" userId="b190d146-612a-4436-b916-d10121b0f341" providerId="ADAL" clId="{55C09FD3-CE10-483B-8F02-77C491FFC10B}" dt="2026-08-29T06:09:35.891" v="38248" actId="478"/>
          <ac:spMkLst>
            <pc:docMk/>
            <pc:sldMk cId="1215167365" sldId="479"/>
            <ac:spMk id="8" creationId="{466A76CB-FA17-1F0A-EBE0-032758435499}"/>
          </ac:spMkLst>
        </pc:spChg>
        <pc:spChg chg="add mod">
          <ac:chgData name="Shaibal Saha" userId="b190d146-612a-4436-b916-d10121b0f341" providerId="ADAL" clId="{55C09FD3-CE10-483B-8F02-77C491FFC10B}" dt="2026-08-29T06:08:32.133" v="38242" actId="20577"/>
          <ac:spMkLst>
            <pc:docMk/>
            <pc:sldMk cId="1215167365" sldId="479"/>
            <ac:spMk id="10" creationId="{C366B25A-F837-CEB1-B346-5E4DDD006C80}"/>
          </ac:spMkLst>
        </pc:spChg>
        <pc:spChg chg="add mod">
          <ac:chgData name="Shaibal Saha" userId="b190d146-612a-4436-b916-d10121b0f341" providerId="ADAL" clId="{55C09FD3-CE10-483B-8F02-77C491FFC10B}" dt="2026-08-30T20:06:22.495" v="38451" actId="255"/>
          <ac:spMkLst>
            <pc:docMk/>
            <pc:sldMk cId="1215167365" sldId="479"/>
            <ac:spMk id="14" creationId="{74983C01-7A9E-4199-53B3-6B71032FCC03}"/>
          </ac:spMkLst>
        </pc:spChg>
        <pc:spChg chg="del">
          <ac:chgData name="Shaibal Saha" userId="b190d146-612a-4436-b916-d10121b0f341" providerId="ADAL" clId="{55C09FD3-CE10-483B-8F02-77C491FFC10B}" dt="2026-08-29T06:09:28.755" v="38245" actId="478"/>
          <ac:spMkLst>
            <pc:docMk/>
            <pc:sldMk cId="1215167365" sldId="479"/>
            <ac:spMk id="23" creationId="{04F95B10-20FE-F2D4-E48D-38B1ED3C0331}"/>
          </ac:spMkLst>
        </pc:spChg>
        <pc:spChg chg="del">
          <ac:chgData name="Shaibal Saha" userId="b190d146-612a-4436-b916-d10121b0f341" providerId="ADAL" clId="{55C09FD3-CE10-483B-8F02-77C491FFC10B}" dt="2026-08-29T06:09:28.755" v="38245" actId="478"/>
          <ac:spMkLst>
            <pc:docMk/>
            <pc:sldMk cId="1215167365" sldId="479"/>
            <ac:spMk id="25" creationId="{8F1A8870-C39A-E271-EA0D-3D053426C76C}"/>
          </ac:spMkLst>
        </pc:spChg>
        <pc:spChg chg="del">
          <ac:chgData name="Shaibal Saha" userId="b190d146-612a-4436-b916-d10121b0f341" providerId="ADAL" clId="{55C09FD3-CE10-483B-8F02-77C491FFC10B}" dt="2026-08-29T06:09:28.755" v="38245" actId="478"/>
          <ac:spMkLst>
            <pc:docMk/>
            <pc:sldMk cId="1215167365" sldId="479"/>
            <ac:spMk id="26" creationId="{64FCE393-08D9-46FC-BA8B-07D10F2B8178}"/>
          </ac:spMkLst>
        </pc:spChg>
        <pc:spChg chg="del">
          <ac:chgData name="Shaibal Saha" userId="b190d146-612a-4436-b916-d10121b0f341" providerId="ADAL" clId="{55C09FD3-CE10-483B-8F02-77C491FFC10B}" dt="2026-08-29T06:09:28.755" v="38245" actId="478"/>
          <ac:spMkLst>
            <pc:docMk/>
            <pc:sldMk cId="1215167365" sldId="479"/>
            <ac:spMk id="28" creationId="{CD38F361-80FB-5DB9-447B-8AC61E21646D}"/>
          </ac:spMkLst>
        </pc:spChg>
        <pc:spChg chg="del">
          <ac:chgData name="Shaibal Saha" userId="b190d146-612a-4436-b916-d10121b0f341" providerId="ADAL" clId="{55C09FD3-CE10-483B-8F02-77C491FFC10B}" dt="2026-08-29T06:09:28.755" v="38245" actId="478"/>
          <ac:spMkLst>
            <pc:docMk/>
            <pc:sldMk cId="1215167365" sldId="479"/>
            <ac:spMk id="29" creationId="{217420DD-0BD4-A146-C4B8-DB6004ED74C1}"/>
          </ac:spMkLst>
        </pc:spChg>
        <pc:spChg chg="del">
          <ac:chgData name="Shaibal Saha" userId="b190d146-612a-4436-b916-d10121b0f341" providerId="ADAL" clId="{55C09FD3-CE10-483B-8F02-77C491FFC10B}" dt="2026-08-29T06:09:28.755" v="38245" actId="478"/>
          <ac:spMkLst>
            <pc:docMk/>
            <pc:sldMk cId="1215167365" sldId="479"/>
            <ac:spMk id="30" creationId="{D726EDFF-908C-6D86-12E0-A3A6DE21877A}"/>
          </ac:spMkLst>
        </pc:spChg>
        <pc:spChg chg="mod">
          <ac:chgData name="Shaibal Saha" userId="b190d146-612a-4436-b916-d10121b0f341" providerId="ADAL" clId="{55C09FD3-CE10-483B-8F02-77C491FFC10B}" dt="2026-08-29T06:02:50.143" v="38193"/>
          <ac:spMkLst>
            <pc:docMk/>
            <pc:sldMk cId="1215167365" sldId="479"/>
            <ac:spMk id="290" creationId="{B900B782-6443-8ADB-AABB-72B0A30D7B3D}"/>
          </ac:spMkLst>
        </pc:spChg>
        <pc:picChg chg="add mod">
          <ac:chgData name="Shaibal Saha" userId="b190d146-612a-4436-b916-d10121b0f341" providerId="ADAL" clId="{55C09FD3-CE10-483B-8F02-77C491FFC10B}" dt="2026-08-29T06:11:29.289" v="38276" actId="1076"/>
          <ac:picMkLst>
            <pc:docMk/>
            <pc:sldMk cId="1215167365" sldId="479"/>
            <ac:picMk id="12" creationId="{35E088F4-9674-424A-55A9-11D8A5345AD2}"/>
          </ac:picMkLst>
        </pc:picChg>
      </pc:sldChg>
      <pc:sldChg chg="addSp delSp modSp add mod">
        <pc:chgData name="Shaibal Saha" userId="b190d146-612a-4436-b916-d10121b0f341" providerId="ADAL" clId="{55C09FD3-CE10-483B-8F02-77C491FFC10B}" dt="2026-08-29T06:16:35.778" v="38303" actId="1582"/>
        <pc:sldMkLst>
          <pc:docMk/>
          <pc:sldMk cId="1427441156" sldId="480"/>
        </pc:sldMkLst>
        <pc:spChg chg="add mod">
          <ac:chgData name="Shaibal Saha" userId="b190d146-612a-4436-b916-d10121b0f341" providerId="ADAL" clId="{55C09FD3-CE10-483B-8F02-77C491FFC10B}" dt="2026-08-29T06:15:34.656" v="38292"/>
          <ac:spMkLst>
            <pc:docMk/>
            <pc:sldMk cId="1427441156" sldId="480"/>
            <ac:spMk id="4" creationId="{5FB4BF3E-BA61-640C-23AD-5269F2686847}"/>
          </ac:spMkLst>
        </pc:spChg>
        <pc:spChg chg="add mod">
          <ac:chgData name="Shaibal Saha" userId="b190d146-612a-4436-b916-d10121b0f341" providerId="ADAL" clId="{55C09FD3-CE10-483B-8F02-77C491FFC10B}" dt="2026-08-29T06:16:35.778" v="38303" actId="1582"/>
          <ac:spMkLst>
            <pc:docMk/>
            <pc:sldMk cId="1427441156" sldId="480"/>
            <ac:spMk id="5" creationId="{AB56D2A3-ABC9-91AE-3325-B70218BFB10C}"/>
          </ac:spMkLst>
        </pc:spChg>
        <pc:spChg chg="add mod">
          <ac:chgData name="Shaibal Saha" userId="b190d146-612a-4436-b916-d10121b0f341" providerId="ADAL" clId="{55C09FD3-CE10-483B-8F02-77C491FFC10B}" dt="2026-08-29T06:16:20.744" v="38300" actId="1076"/>
          <ac:spMkLst>
            <pc:docMk/>
            <pc:sldMk cId="1427441156" sldId="480"/>
            <ac:spMk id="6" creationId="{FAF0A8B1-93AA-7FA4-FD73-FB7BF40A1AD5}"/>
          </ac:spMkLst>
        </pc:spChg>
        <pc:spChg chg="add mod">
          <ac:chgData name="Shaibal Saha" userId="b190d146-612a-4436-b916-d10121b0f341" providerId="ADAL" clId="{55C09FD3-CE10-483B-8F02-77C491FFC10B}" dt="2026-08-29T06:16:20.744" v="38300" actId="1076"/>
          <ac:spMkLst>
            <pc:docMk/>
            <pc:sldMk cId="1427441156" sldId="480"/>
            <ac:spMk id="8" creationId="{43C1A66F-5416-F7A1-E130-FAA348B8DDD5}"/>
          </ac:spMkLst>
        </pc:spChg>
        <pc:spChg chg="mod">
          <ac:chgData name="Shaibal Saha" userId="b190d146-612a-4436-b916-d10121b0f341" providerId="ADAL" clId="{55C09FD3-CE10-483B-8F02-77C491FFC10B}" dt="2026-08-29T06:16:15.066" v="38299" actId="255"/>
          <ac:spMkLst>
            <pc:docMk/>
            <pc:sldMk cId="1427441156" sldId="480"/>
            <ac:spMk id="9" creationId="{BA53364D-895E-2C94-EB6E-33EE00AA2111}"/>
          </ac:spMkLst>
        </pc:spChg>
        <pc:spChg chg="del">
          <ac:chgData name="Shaibal Saha" userId="b190d146-612a-4436-b916-d10121b0f341" providerId="ADAL" clId="{55C09FD3-CE10-483B-8F02-77C491FFC10B}" dt="2026-08-29T06:15:51.042" v="38296" actId="478"/>
          <ac:spMkLst>
            <pc:docMk/>
            <pc:sldMk cId="1427441156" sldId="480"/>
            <ac:spMk id="10" creationId="{0458706A-999F-BEE9-B8EA-7FB3810ADACB}"/>
          </ac:spMkLst>
        </pc:spChg>
        <pc:spChg chg="add mod">
          <ac:chgData name="Shaibal Saha" userId="b190d146-612a-4436-b916-d10121b0f341" providerId="ADAL" clId="{55C09FD3-CE10-483B-8F02-77C491FFC10B}" dt="2026-08-29T06:16:35.778" v="38303" actId="1582"/>
          <ac:spMkLst>
            <pc:docMk/>
            <pc:sldMk cId="1427441156" sldId="480"/>
            <ac:spMk id="11" creationId="{385FCE47-4DAC-9A2B-75B2-4C8C7D9DEF7F}"/>
          </ac:spMkLst>
        </pc:spChg>
        <pc:spChg chg="del">
          <ac:chgData name="Shaibal Saha" userId="b190d146-612a-4436-b916-d10121b0f341" providerId="ADAL" clId="{55C09FD3-CE10-483B-8F02-77C491FFC10B}" dt="2026-08-29T06:15:49.418" v="38295" actId="478"/>
          <ac:spMkLst>
            <pc:docMk/>
            <pc:sldMk cId="1427441156" sldId="480"/>
            <ac:spMk id="14" creationId="{02B00677-9103-B516-ECE3-AA18A3E8D2D4}"/>
          </ac:spMkLst>
        </pc:spChg>
        <pc:spChg chg="mod">
          <ac:chgData name="Shaibal Saha" userId="b190d146-612a-4436-b916-d10121b0f341" providerId="ADAL" clId="{55C09FD3-CE10-483B-8F02-77C491FFC10B}" dt="2026-08-29T06:16:06.941" v="38298" actId="255"/>
          <ac:spMkLst>
            <pc:docMk/>
            <pc:sldMk cId="1427441156" sldId="480"/>
            <ac:spMk id="16" creationId="{8912529F-5136-EEF3-71D9-9D6CF1465448}"/>
          </ac:spMkLst>
        </pc:spChg>
        <pc:spChg chg="add mod">
          <ac:chgData name="Shaibal Saha" userId="b190d146-612a-4436-b916-d10121b0f341" providerId="ADAL" clId="{55C09FD3-CE10-483B-8F02-77C491FFC10B}" dt="2026-08-29T06:16:20.744" v="38300" actId="1076"/>
          <ac:spMkLst>
            <pc:docMk/>
            <pc:sldMk cId="1427441156" sldId="480"/>
            <ac:spMk id="17" creationId="{8BB14AFA-57E3-3FD5-9862-FABBBAF42232}"/>
          </ac:spMkLst>
        </pc:spChg>
        <pc:spChg chg="add mod">
          <ac:chgData name="Shaibal Saha" userId="b190d146-612a-4436-b916-d10121b0f341" providerId="ADAL" clId="{55C09FD3-CE10-483B-8F02-77C491FFC10B}" dt="2026-08-29T06:16:35.778" v="38303" actId="1582"/>
          <ac:spMkLst>
            <pc:docMk/>
            <pc:sldMk cId="1427441156" sldId="480"/>
            <ac:spMk id="18" creationId="{46FC3EB0-0E21-2E8D-FD45-9892CE848CAF}"/>
          </ac:spMkLst>
        </pc:spChg>
        <pc:spChg chg="add mod">
          <ac:chgData name="Shaibal Saha" userId="b190d146-612a-4436-b916-d10121b0f341" providerId="ADAL" clId="{55C09FD3-CE10-483B-8F02-77C491FFC10B}" dt="2026-08-29T06:16:20.744" v="38300" actId="1076"/>
          <ac:spMkLst>
            <pc:docMk/>
            <pc:sldMk cId="1427441156" sldId="480"/>
            <ac:spMk id="19" creationId="{E7470269-C94D-03E8-213A-9C1C5BF827AA}"/>
          </ac:spMkLst>
        </pc:spChg>
        <pc:spChg chg="mod">
          <ac:chgData name="Shaibal Saha" userId="b190d146-612a-4436-b916-d10121b0f341" providerId="ADAL" clId="{55C09FD3-CE10-483B-8F02-77C491FFC10B}" dt="2026-08-29T06:16:06.941" v="38298" actId="255"/>
          <ac:spMkLst>
            <pc:docMk/>
            <pc:sldMk cId="1427441156" sldId="480"/>
            <ac:spMk id="21" creationId="{958A258E-942E-469D-F6B1-4042CA059AC7}"/>
          </ac:spMkLst>
        </pc:spChg>
        <pc:spChg chg="add mod">
          <ac:chgData name="Shaibal Saha" userId="b190d146-612a-4436-b916-d10121b0f341" providerId="ADAL" clId="{55C09FD3-CE10-483B-8F02-77C491FFC10B}" dt="2026-08-29T06:16:20.744" v="38300" actId="1076"/>
          <ac:spMkLst>
            <pc:docMk/>
            <pc:sldMk cId="1427441156" sldId="480"/>
            <ac:spMk id="22" creationId="{4A0163FB-1654-9FCB-6EDF-E0D0B3363193}"/>
          </ac:spMkLst>
        </pc:spChg>
        <pc:spChg chg="mod">
          <ac:chgData name="Shaibal Saha" userId="b190d146-612a-4436-b916-d10121b0f341" providerId="ADAL" clId="{55C09FD3-CE10-483B-8F02-77C491FFC10B}" dt="2026-08-29T06:16:35.778" v="38303" actId="1582"/>
          <ac:spMkLst>
            <pc:docMk/>
            <pc:sldMk cId="1427441156" sldId="480"/>
            <ac:spMk id="23" creationId="{D68389B0-43A0-5DB7-22E6-80003A283C8E}"/>
          </ac:spMkLst>
        </pc:spChg>
        <pc:spChg chg="add mod">
          <ac:chgData name="Shaibal Saha" userId="b190d146-612a-4436-b916-d10121b0f341" providerId="ADAL" clId="{55C09FD3-CE10-483B-8F02-77C491FFC10B}" dt="2026-08-29T06:16:20.744" v="38300" actId="1076"/>
          <ac:spMkLst>
            <pc:docMk/>
            <pc:sldMk cId="1427441156" sldId="480"/>
            <ac:spMk id="26" creationId="{7ADD003F-ADFA-79C0-6EA9-C3B6FC2C31D3}"/>
          </ac:spMkLst>
        </pc:spChg>
        <pc:spChg chg="add mod">
          <ac:chgData name="Shaibal Saha" userId="b190d146-612a-4436-b916-d10121b0f341" providerId="ADAL" clId="{55C09FD3-CE10-483B-8F02-77C491FFC10B}" dt="2026-08-29T06:16:20.744" v="38300" actId="1076"/>
          <ac:spMkLst>
            <pc:docMk/>
            <pc:sldMk cId="1427441156" sldId="480"/>
            <ac:spMk id="27" creationId="{CB4C7BDE-3308-01DB-C444-45C195CE1FE3}"/>
          </ac:spMkLst>
        </pc:spChg>
        <pc:spChg chg="mod">
          <ac:chgData name="Shaibal Saha" userId="b190d146-612a-4436-b916-d10121b0f341" providerId="ADAL" clId="{55C09FD3-CE10-483B-8F02-77C491FFC10B}" dt="2026-08-29T06:15:07.711" v="38287" actId="20577"/>
          <ac:spMkLst>
            <pc:docMk/>
            <pc:sldMk cId="1427441156" sldId="480"/>
            <ac:spMk id="178" creationId="{3B7E95DD-C66D-FC46-72D0-B80C6BE65854}"/>
          </ac:spMkLst>
        </pc:spChg>
        <pc:spChg chg="mod">
          <ac:chgData name="Shaibal Saha" userId="b190d146-612a-4436-b916-d10121b0f341" providerId="ADAL" clId="{55C09FD3-CE10-483B-8F02-77C491FFC10B}" dt="2026-08-29T06:15:15.397" v="38288"/>
          <ac:spMkLst>
            <pc:docMk/>
            <pc:sldMk cId="1427441156" sldId="480"/>
            <ac:spMk id="290" creationId="{6BC5C653-CFEA-C9E1-264E-0459136C3D10}"/>
          </ac:spMkLst>
        </pc:spChg>
        <pc:picChg chg="del">
          <ac:chgData name="Shaibal Saha" userId="b190d146-612a-4436-b916-d10121b0f341" providerId="ADAL" clId="{55C09FD3-CE10-483B-8F02-77C491FFC10B}" dt="2026-08-29T06:15:17.183" v="38289" actId="478"/>
          <ac:picMkLst>
            <pc:docMk/>
            <pc:sldMk cId="1427441156" sldId="480"/>
            <ac:picMk id="12" creationId="{BBC657D9-8F4A-5C40-C0B9-B2C0CCA0ADB5}"/>
          </ac:picMkLst>
        </pc:picChg>
      </pc:sldChg>
      <pc:sldChg chg="addSp delSp modSp add mod">
        <pc:chgData name="Shaibal Saha" userId="b190d146-612a-4436-b916-d10121b0f341" providerId="ADAL" clId="{55C09FD3-CE10-483B-8F02-77C491FFC10B}" dt="2026-08-29T06:22:52.694" v="38357"/>
        <pc:sldMkLst>
          <pc:docMk/>
          <pc:sldMk cId="1638406712" sldId="481"/>
        </pc:sldMkLst>
        <pc:spChg chg="add mod">
          <ac:chgData name="Shaibal Saha" userId="b190d146-612a-4436-b916-d10121b0f341" providerId="ADAL" clId="{55C09FD3-CE10-483B-8F02-77C491FFC10B}" dt="2026-08-29T06:22:27.357" v="38346" actId="208"/>
          <ac:spMkLst>
            <pc:docMk/>
            <pc:sldMk cId="1638406712" sldId="481"/>
            <ac:spMk id="3" creationId="{D2BABFE2-7E5F-75B8-9CE9-09566DF3ED0D}"/>
          </ac:spMkLst>
        </pc:spChg>
        <pc:spChg chg="del">
          <ac:chgData name="Shaibal Saha" userId="b190d146-612a-4436-b916-d10121b0f341" providerId="ADAL" clId="{55C09FD3-CE10-483B-8F02-77C491FFC10B}" dt="2026-08-29T06:17:40.070" v="38309" actId="478"/>
          <ac:spMkLst>
            <pc:docMk/>
            <pc:sldMk cId="1638406712" sldId="481"/>
            <ac:spMk id="4" creationId="{BAA9C617-2A6F-96A9-3CA2-25E4358A6AED}"/>
          </ac:spMkLst>
        </pc:spChg>
        <pc:spChg chg="del">
          <ac:chgData name="Shaibal Saha" userId="b190d146-612a-4436-b916-d10121b0f341" providerId="ADAL" clId="{55C09FD3-CE10-483B-8F02-77C491FFC10B}" dt="2026-08-29T06:17:44.045" v="38310" actId="478"/>
          <ac:spMkLst>
            <pc:docMk/>
            <pc:sldMk cId="1638406712" sldId="481"/>
            <ac:spMk id="5" creationId="{B75D0029-0B7C-973D-5732-8C3E5A1499A9}"/>
          </ac:spMkLst>
        </pc:spChg>
        <pc:spChg chg="del">
          <ac:chgData name="Shaibal Saha" userId="b190d146-612a-4436-b916-d10121b0f341" providerId="ADAL" clId="{55C09FD3-CE10-483B-8F02-77C491FFC10B}" dt="2026-08-29T06:17:44.045" v="38310" actId="478"/>
          <ac:spMkLst>
            <pc:docMk/>
            <pc:sldMk cId="1638406712" sldId="481"/>
            <ac:spMk id="6" creationId="{A3BF5717-DE7F-87AD-C1CA-5E653E30522A}"/>
          </ac:spMkLst>
        </pc:spChg>
        <pc:spChg chg="del">
          <ac:chgData name="Shaibal Saha" userId="b190d146-612a-4436-b916-d10121b0f341" providerId="ADAL" clId="{55C09FD3-CE10-483B-8F02-77C491FFC10B}" dt="2026-08-29T06:17:44.045" v="38310" actId="478"/>
          <ac:spMkLst>
            <pc:docMk/>
            <pc:sldMk cId="1638406712" sldId="481"/>
            <ac:spMk id="8" creationId="{07D05000-4325-9FAD-2F5B-46DE95F9B181}"/>
          </ac:spMkLst>
        </pc:spChg>
        <pc:spChg chg="del">
          <ac:chgData name="Shaibal Saha" userId="b190d146-612a-4436-b916-d10121b0f341" providerId="ADAL" clId="{55C09FD3-CE10-483B-8F02-77C491FFC10B}" dt="2026-08-29T06:17:44.045" v="38310" actId="478"/>
          <ac:spMkLst>
            <pc:docMk/>
            <pc:sldMk cId="1638406712" sldId="481"/>
            <ac:spMk id="11" creationId="{DCB8B85F-FF54-4998-611C-99C095F8AEE4}"/>
          </ac:spMkLst>
        </pc:spChg>
        <pc:spChg chg="mod">
          <ac:chgData name="Shaibal Saha" userId="b190d146-612a-4436-b916-d10121b0f341" providerId="ADAL" clId="{55C09FD3-CE10-483B-8F02-77C491FFC10B}" dt="2026-08-29T06:18:02.894" v="38314" actId="255"/>
          <ac:spMkLst>
            <pc:docMk/>
            <pc:sldMk cId="1638406712" sldId="481"/>
            <ac:spMk id="14" creationId="{5B96B22D-80C0-BE41-6CBC-F4A02C3EE32E}"/>
          </ac:spMkLst>
        </pc:spChg>
        <pc:spChg chg="del">
          <ac:chgData name="Shaibal Saha" userId="b190d146-612a-4436-b916-d10121b0f341" providerId="ADAL" clId="{55C09FD3-CE10-483B-8F02-77C491FFC10B}" dt="2026-08-29T06:17:44.045" v="38310" actId="478"/>
          <ac:spMkLst>
            <pc:docMk/>
            <pc:sldMk cId="1638406712" sldId="481"/>
            <ac:spMk id="16" creationId="{24909336-C201-D7CA-6D93-0F31E189AB18}"/>
          </ac:spMkLst>
        </pc:spChg>
        <pc:spChg chg="del">
          <ac:chgData name="Shaibal Saha" userId="b190d146-612a-4436-b916-d10121b0f341" providerId="ADAL" clId="{55C09FD3-CE10-483B-8F02-77C491FFC10B}" dt="2026-08-29T06:17:44.045" v="38310" actId="478"/>
          <ac:spMkLst>
            <pc:docMk/>
            <pc:sldMk cId="1638406712" sldId="481"/>
            <ac:spMk id="17" creationId="{ACEC45D1-4B59-A0E7-0A65-D1B902DE32B8}"/>
          </ac:spMkLst>
        </pc:spChg>
        <pc:spChg chg="del">
          <ac:chgData name="Shaibal Saha" userId="b190d146-612a-4436-b916-d10121b0f341" providerId="ADAL" clId="{55C09FD3-CE10-483B-8F02-77C491FFC10B}" dt="2026-08-29T06:17:44.045" v="38310" actId="478"/>
          <ac:spMkLst>
            <pc:docMk/>
            <pc:sldMk cId="1638406712" sldId="481"/>
            <ac:spMk id="18" creationId="{E2624154-3342-0876-7646-7C7325DF5E6A}"/>
          </ac:spMkLst>
        </pc:spChg>
        <pc:spChg chg="del">
          <ac:chgData name="Shaibal Saha" userId="b190d146-612a-4436-b916-d10121b0f341" providerId="ADAL" clId="{55C09FD3-CE10-483B-8F02-77C491FFC10B}" dt="2026-08-29T06:17:44.045" v="38310" actId="478"/>
          <ac:spMkLst>
            <pc:docMk/>
            <pc:sldMk cId="1638406712" sldId="481"/>
            <ac:spMk id="21" creationId="{1E82D052-368B-4A8E-862E-83B4E4E3F021}"/>
          </ac:spMkLst>
        </pc:spChg>
        <pc:spChg chg="del">
          <ac:chgData name="Shaibal Saha" userId="b190d146-612a-4436-b916-d10121b0f341" providerId="ADAL" clId="{55C09FD3-CE10-483B-8F02-77C491FFC10B}" dt="2026-08-29T06:17:44.045" v="38310" actId="478"/>
          <ac:spMkLst>
            <pc:docMk/>
            <pc:sldMk cId="1638406712" sldId="481"/>
            <ac:spMk id="23" creationId="{57236877-DB9F-95BA-11E9-72409153E5A5}"/>
          </ac:spMkLst>
        </pc:spChg>
        <pc:spChg chg="del">
          <ac:chgData name="Shaibal Saha" userId="b190d146-612a-4436-b916-d10121b0f341" providerId="ADAL" clId="{55C09FD3-CE10-483B-8F02-77C491FFC10B}" dt="2026-08-29T06:17:44.045" v="38310" actId="478"/>
          <ac:spMkLst>
            <pc:docMk/>
            <pc:sldMk cId="1638406712" sldId="481"/>
            <ac:spMk id="26" creationId="{5EC520F2-8719-D769-EC73-EC53E164F832}"/>
          </ac:spMkLst>
        </pc:spChg>
        <pc:spChg chg="add mod">
          <ac:chgData name="Shaibal Saha" userId="b190d146-612a-4436-b916-d10121b0f341" providerId="ADAL" clId="{55C09FD3-CE10-483B-8F02-77C491FFC10B}" dt="2026-08-29T06:21:01.583" v="38331" actId="1076"/>
          <ac:spMkLst>
            <pc:docMk/>
            <pc:sldMk cId="1638406712" sldId="481"/>
            <ac:spMk id="28" creationId="{2848DFAD-F561-89B4-3667-9754ECCB5A2A}"/>
          </ac:spMkLst>
        </pc:spChg>
        <pc:spChg chg="mod">
          <ac:chgData name="Shaibal Saha" userId="b190d146-612a-4436-b916-d10121b0f341" providerId="ADAL" clId="{55C09FD3-CE10-483B-8F02-77C491FFC10B}" dt="2026-08-29T06:19:04.297" v="38321" actId="207"/>
          <ac:spMkLst>
            <pc:docMk/>
            <pc:sldMk cId="1638406712" sldId="481"/>
            <ac:spMk id="29" creationId="{7392BEDD-93AE-82BB-87C2-EFCDAAA8E3F8}"/>
          </ac:spMkLst>
        </pc:spChg>
        <pc:spChg chg="mod">
          <ac:chgData name="Shaibal Saha" userId="b190d146-612a-4436-b916-d10121b0f341" providerId="ADAL" clId="{55C09FD3-CE10-483B-8F02-77C491FFC10B}" dt="2026-08-29T06:20:42.722" v="38328" actId="207"/>
          <ac:spMkLst>
            <pc:docMk/>
            <pc:sldMk cId="1638406712" sldId="481"/>
            <ac:spMk id="30" creationId="{BD61260B-1D85-937C-FCA4-701EB61B2176}"/>
          </ac:spMkLst>
        </pc:spChg>
        <pc:spChg chg="mod">
          <ac:chgData name="Shaibal Saha" userId="b190d146-612a-4436-b916-d10121b0f341" providerId="ADAL" clId="{55C09FD3-CE10-483B-8F02-77C491FFC10B}" dt="2026-08-29T06:19:04.297" v="38321" actId="207"/>
          <ac:spMkLst>
            <pc:docMk/>
            <pc:sldMk cId="1638406712" sldId="481"/>
            <ac:spMk id="31" creationId="{6E796A9B-5966-708E-E572-D5CAB97DA727}"/>
          </ac:spMkLst>
        </pc:spChg>
        <pc:spChg chg="mod">
          <ac:chgData name="Shaibal Saha" userId="b190d146-612a-4436-b916-d10121b0f341" providerId="ADAL" clId="{55C09FD3-CE10-483B-8F02-77C491FFC10B}" dt="2026-08-29T06:20:47.520" v="38329" actId="207"/>
          <ac:spMkLst>
            <pc:docMk/>
            <pc:sldMk cId="1638406712" sldId="481"/>
            <ac:spMk id="32" creationId="{6D60A6AD-C417-4538-4625-238AFBE6293A}"/>
          </ac:spMkLst>
        </pc:spChg>
        <pc:spChg chg="add mod">
          <ac:chgData name="Shaibal Saha" userId="b190d146-612a-4436-b916-d10121b0f341" providerId="ADAL" clId="{55C09FD3-CE10-483B-8F02-77C491FFC10B}" dt="2026-08-29T06:19:04.297" v="38321" actId="207"/>
          <ac:spMkLst>
            <pc:docMk/>
            <pc:sldMk cId="1638406712" sldId="481"/>
            <ac:spMk id="33" creationId="{D452003D-6D25-33EF-B62B-EC702CF4974F}"/>
          </ac:spMkLst>
        </pc:spChg>
        <pc:spChg chg="mod">
          <ac:chgData name="Shaibal Saha" userId="b190d146-612a-4436-b916-d10121b0f341" providerId="ADAL" clId="{55C09FD3-CE10-483B-8F02-77C491FFC10B}" dt="2026-08-29T06:20:53.122" v="38330" actId="207"/>
          <ac:spMkLst>
            <pc:docMk/>
            <pc:sldMk cId="1638406712" sldId="481"/>
            <ac:spMk id="34" creationId="{076B6FD8-2C5A-22FA-BAEA-2D07D6EABAE2}"/>
          </ac:spMkLst>
        </pc:spChg>
        <pc:spChg chg="mod">
          <ac:chgData name="Shaibal Saha" userId="b190d146-612a-4436-b916-d10121b0f341" providerId="ADAL" clId="{55C09FD3-CE10-483B-8F02-77C491FFC10B}" dt="2026-08-29T06:22:21.887" v="38345" actId="208"/>
          <ac:spMkLst>
            <pc:docMk/>
            <pc:sldMk cId="1638406712" sldId="481"/>
            <ac:spMk id="35" creationId="{DF5D6156-6E1E-2ED2-E40E-6AFFDE48143F}"/>
          </ac:spMkLst>
        </pc:spChg>
        <pc:spChg chg="mod">
          <ac:chgData name="Shaibal Saha" userId="b190d146-612a-4436-b916-d10121b0f341" providerId="ADAL" clId="{55C09FD3-CE10-483B-8F02-77C491FFC10B}" dt="2026-08-29T06:18:02.894" v="38314" actId="255"/>
          <ac:spMkLst>
            <pc:docMk/>
            <pc:sldMk cId="1638406712" sldId="481"/>
            <ac:spMk id="38" creationId="{6E3F8667-07AA-84B6-70F9-6F8A2A00CC67}"/>
          </ac:spMkLst>
        </pc:spChg>
        <pc:spChg chg="mod">
          <ac:chgData name="Shaibal Saha" userId="b190d146-612a-4436-b916-d10121b0f341" providerId="ADAL" clId="{55C09FD3-CE10-483B-8F02-77C491FFC10B}" dt="2026-08-29T06:21:27.545" v="38338" actId="255"/>
          <ac:spMkLst>
            <pc:docMk/>
            <pc:sldMk cId="1638406712" sldId="481"/>
            <ac:spMk id="39" creationId="{7DAE959A-5629-F7D5-CF74-BBAD4112AF9B}"/>
          </ac:spMkLst>
        </pc:spChg>
        <pc:spChg chg="add mod">
          <ac:chgData name="Shaibal Saha" userId="b190d146-612a-4436-b916-d10121b0f341" providerId="ADAL" clId="{55C09FD3-CE10-483B-8F02-77C491FFC10B}" dt="2026-08-29T06:17:57.334" v="38313" actId="2711"/>
          <ac:spMkLst>
            <pc:docMk/>
            <pc:sldMk cId="1638406712" sldId="481"/>
            <ac:spMk id="40" creationId="{2CEAEA21-410B-1587-0C11-AD6EB99F3A47}"/>
          </ac:spMkLst>
        </pc:spChg>
        <pc:spChg chg="add mod">
          <ac:chgData name="Shaibal Saha" userId="b190d146-612a-4436-b916-d10121b0f341" providerId="ADAL" clId="{55C09FD3-CE10-483B-8F02-77C491FFC10B}" dt="2026-08-29T06:21:40.435" v="38339" actId="255"/>
          <ac:spMkLst>
            <pc:docMk/>
            <pc:sldMk cId="1638406712" sldId="481"/>
            <ac:spMk id="43" creationId="{CC69895D-F794-E93E-4EB0-8B4425E0BDAC}"/>
          </ac:spMkLst>
        </pc:spChg>
        <pc:spChg chg="mod">
          <ac:chgData name="Shaibal Saha" userId="b190d146-612a-4436-b916-d10121b0f341" providerId="ADAL" clId="{55C09FD3-CE10-483B-8F02-77C491FFC10B}" dt="2026-08-29T06:22:00.731" v="38342" actId="1076"/>
          <ac:spMkLst>
            <pc:docMk/>
            <pc:sldMk cId="1638406712" sldId="481"/>
            <ac:spMk id="44" creationId="{2195EF8C-DCF8-0ED9-B305-703BCDDAAAB1}"/>
          </ac:spMkLst>
        </pc:spChg>
        <pc:spChg chg="add mod">
          <ac:chgData name="Shaibal Saha" userId="b190d146-612a-4436-b916-d10121b0f341" providerId="ADAL" clId="{55C09FD3-CE10-483B-8F02-77C491FFC10B}" dt="2026-08-29T06:17:57.334" v="38313" actId="2711"/>
          <ac:spMkLst>
            <pc:docMk/>
            <pc:sldMk cId="1638406712" sldId="481"/>
            <ac:spMk id="45" creationId="{2BB14C83-A2BF-2F25-2066-E1875D20D83A}"/>
          </ac:spMkLst>
        </pc:spChg>
        <pc:spChg chg="add mod">
          <ac:chgData name="Shaibal Saha" userId="b190d146-612a-4436-b916-d10121b0f341" providerId="ADAL" clId="{55C09FD3-CE10-483B-8F02-77C491FFC10B}" dt="2026-08-29T06:17:57.334" v="38313" actId="2711"/>
          <ac:spMkLst>
            <pc:docMk/>
            <pc:sldMk cId="1638406712" sldId="481"/>
            <ac:spMk id="46" creationId="{573E9033-889C-6659-C678-1B190432B246}"/>
          </ac:spMkLst>
        </pc:spChg>
        <pc:spChg chg="mod">
          <ac:chgData name="Shaibal Saha" userId="b190d146-612a-4436-b916-d10121b0f341" providerId="ADAL" clId="{55C09FD3-CE10-483B-8F02-77C491FFC10B}" dt="2026-08-29T06:21:40.435" v="38339" actId="255"/>
          <ac:spMkLst>
            <pc:docMk/>
            <pc:sldMk cId="1638406712" sldId="481"/>
            <ac:spMk id="48" creationId="{2121C53F-0272-72EF-38E5-A9C922571195}"/>
          </ac:spMkLst>
        </pc:spChg>
        <pc:spChg chg="mod">
          <ac:chgData name="Shaibal Saha" userId="b190d146-612a-4436-b916-d10121b0f341" providerId="ADAL" clId="{55C09FD3-CE10-483B-8F02-77C491FFC10B}" dt="2026-08-29T06:22:00.731" v="38342" actId="1076"/>
          <ac:spMkLst>
            <pc:docMk/>
            <pc:sldMk cId="1638406712" sldId="481"/>
            <ac:spMk id="49" creationId="{9EE7FA51-8769-7ED6-CDC6-526959037180}"/>
          </ac:spMkLst>
        </pc:spChg>
        <pc:spChg chg="add mod">
          <ac:chgData name="Shaibal Saha" userId="b190d146-612a-4436-b916-d10121b0f341" providerId="ADAL" clId="{55C09FD3-CE10-483B-8F02-77C491FFC10B}" dt="2026-08-29T06:17:57.334" v="38313" actId="2711"/>
          <ac:spMkLst>
            <pc:docMk/>
            <pc:sldMk cId="1638406712" sldId="481"/>
            <ac:spMk id="50" creationId="{4A1BFA00-F880-5F74-5560-CF0B5E9534F8}"/>
          </ac:spMkLst>
        </pc:spChg>
        <pc:spChg chg="add mod">
          <ac:chgData name="Shaibal Saha" userId="b190d146-612a-4436-b916-d10121b0f341" providerId="ADAL" clId="{55C09FD3-CE10-483B-8F02-77C491FFC10B}" dt="2026-08-29T06:21:40.435" v="38339" actId="255"/>
          <ac:spMkLst>
            <pc:docMk/>
            <pc:sldMk cId="1638406712" sldId="481"/>
            <ac:spMk id="53" creationId="{02B96C53-A956-CE99-386F-9A74A55DE62D}"/>
          </ac:spMkLst>
        </pc:spChg>
        <pc:spChg chg="mod">
          <ac:chgData name="Shaibal Saha" userId="b190d146-612a-4436-b916-d10121b0f341" providerId="ADAL" clId="{55C09FD3-CE10-483B-8F02-77C491FFC10B}" dt="2026-08-29T06:22:00.731" v="38342" actId="1076"/>
          <ac:spMkLst>
            <pc:docMk/>
            <pc:sldMk cId="1638406712" sldId="481"/>
            <ac:spMk id="54" creationId="{A73FDB43-DD58-1C9F-8832-8FDFA56B9964}"/>
          </ac:spMkLst>
        </pc:spChg>
        <pc:spChg chg="mod">
          <ac:chgData name="Shaibal Saha" userId="b190d146-612a-4436-b916-d10121b0f341" providerId="ADAL" clId="{55C09FD3-CE10-483B-8F02-77C491FFC10B}" dt="2026-08-29T06:21:40.435" v="38339" actId="255"/>
          <ac:spMkLst>
            <pc:docMk/>
            <pc:sldMk cId="1638406712" sldId="481"/>
            <ac:spMk id="58" creationId="{DE97B9F2-B38B-54BB-07B7-FBC06CA308A7}"/>
          </ac:spMkLst>
        </pc:spChg>
        <pc:spChg chg="add mod">
          <ac:chgData name="Shaibal Saha" userId="b190d146-612a-4436-b916-d10121b0f341" providerId="ADAL" clId="{55C09FD3-CE10-483B-8F02-77C491FFC10B}" dt="2026-08-29T06:22:00.731" v="38342" actId="1076"/>
          <ac:spMkLst>
            <pc:docMk/>
            <pc:sldMk cId="1638406712" sldId="481"/>
            <ac:spMk id="59" creationId="{2A28289F-58F8-0514-C4D3-314A4531C02B}"/>
          </ac:spMkLst>
        </pc:spChg>
        <pc:spChg chg="add del mod">
          <ac:chgData name="Shaibal Saha" userId="b190d146-612a-4436-b916-d10121b0f341" providerId="ADAL" clId="{55C09FD3-CE10-483B-8F02-77C491FFC10B}" dt="2026-08-29T06:22:52.694" v="38357"/>
          <ac:spMkLst>
            <pc:docMk/>
            <pc:sldMk cId="1638406712" sldId="481"/>
            <ac:spMk id="60" creationId="{4B2DFA83-F826-19E3-218E-199434080D35}"/>
          </ac:spMkLst>
        </pc:spChg>
        <pc:spChg chg="mod">
          <ac:chgData name="Shaibal Saha" userId="b190d146-612a-4436-b916-d10121b0f341" providerId="ADAL" clId="{55C09FD3-CE10-483B-8F02-77C491FFC10B}" dt="2026-08-29T06:22:50.828" v="38355" actId="20577"/>
          <ac:spMkLst>
            <pc:docMk/>
            <pc:sldMk cId="1638406712" sldId="481"/>
            <ac:spMk id="178" creationId="{12213AFC-446C-4C48-DB67-CB4975641447}"/>
          </ac:spMkLst>
        </pc:spChg>
        <pc:spChg chg="mod">
          <ac:chgData name="Shaibal Saha" userId="b190d146-612a-4436-b916-d10121b0f341" providerId="ADAL" clId="{55C09FD3-CE10-483B-8F02-77C491FFC10B}" dt="2026-08-29T06:17:36.841" v="38308"/>
          <ac:spMkLst>
            <pc:docMk/>
            <pc:sldMk cId="1638406712" sldId="481"/>
            <ac:spMk id="290" creationId="{D3C3D5F8-A918-D588-02C9-AAAE0BE49E8D}"/>
          </ac:spMkLst>
        </pc:spChg>
      </pc:sldChg>
      <pc:sldChg chg="addSp delSp modSp add mod">
        <pc:chgData name="Shaibal Saha" userId="b190d146-612a-4436-b916-d10121b0f341" providerId="ADAL" clId="{55C09FD3-CE10-483B-8F02-77C491FFC10B}" dt="2026-08-29T06:29:59.376" v="38403" actId="1076"/>
        <pc:sldMkLst>
          <pc:docMk/>
          <pc:sldMk cId="1056657971" sldId="482"/>
        </pc:sldMkLst>
        <pc:spChg chg="add mod">
          <ac:chgData name="Shaibal Saha" userId="b190d146-612a-4436-b916-d10121b0f341" providerId="ADAL" clId="{55C09FD3-CE10-483B-8F02-77C491FFC10B}" dt="2026-08-29T06:29:59.376" v="38403" actId="1076"/>
          <ac:spMkLst>
            <pc:docMk/>
            <pc:sldMk cId="1056657971" sldId="482"/>
            <ac:spMk id="4" creationId="{878FA0B5-493E-FDE9-F44C-F3B030041450}"/>
          </ac:spMkLst>
        </pc:spChg>
        <pc:spChg chg="add mod">
          <ac:chgData name="Shaibal Saha" userId="b190d146-612a-4436-b916-d10121b0f341" providerId="ADAL" clId="{55C09FD3-CE10-483B-8F02-77C491FFC10B}" dt="2026-08-29T06:29:59.376" v="38403" actId="1076"/>
          <ac:spMkLst>
            <pc:docMk/>
            <pc:sldMk cId="1056657971" sldId="482"/>
            <ac:spMk id="5" creationId="{C6EF57B5-BCAF-3B8D-A3F4-9F27C129337E}"/>
          </ac:spMkLst>
        </pc:spChg>
        <pc:spChg chg="add mod">
          <ac:chgData name="Shaibal Saha" userId="b190d146-612a-4436-b916-d10121b0f341" providerId="ADAL" clId="{55C09FD3-CE10-483B-8F02-77C491FFC10B}" dt="2026-08-29T06:29:59.376" v="38403" actId="1076"/>
          <ac:spMkLst>
            <pc:docMk/>
            <pc:sldMk cId="1056657971" sldId="482"/>
            <ac:spMk id="7" creationId="{01830FAC-ED1A-0F30-78BA-570B5631D3F3}"/>
          </ac:spMkLst>
        </pc:spChg>
        <pc:spChg chg="mod">
          <ac:chgData name="Shaibal Saha" userId="b190d146-612a-4436-b916-d10121b0f341" providerId="ADAL" clId="{55C09FD3-CE10-483B-8F02-77C491FFC10B}" dt="2026-08-29T06:23:43.534" v="38373" actId="255"/>
          <ac:spMkLst>
            <pc:docMk/>
            <pc:sldMk cId="1056657971" sldId="482"/>
            <ac:spMk id="8" creationId="{7A1D0218-7D14-A94B-57EC-698D28D8FA6C}"/>
          </ac:spMkLst>
        </pc:spChg>
        <pc:spChg chg="add mod">
          <ac:chgData name="Shaibal Saha" userId="b190d146-612a-4436-b916-d10121b0f341" providerId="ADAL" clId="{55C09FD3-CE10-483B-8F02-77C491FFC10B}" dt="2026-08-29T06:29:59.376" v="38403" actId="1076"/>
          <ac:spMkLst>
            <pc:docMk/>
            <pc:sldMk cId="1056657971" sldId="482"/>
            <ac:spMk id="9" creationId="{C16B70E3-B5F1-092C-F098-AFAAB6FA8F7D}"/>
          </ac:spMkLst>
        </pc:spChg>
        <pc:spChg chg="del">
          <ac:chgData name="Shaibal Saha" userId="b190d146-612a-4436-b916-d10121b0f341" providerId="ADAL" clId="{55C09FD3-CE10-483B-8F02-77C491FFC10B}" dt="2026-08-29T06:23:17.151" v="38368" actId="478"/>
          <ac:spMkLst>
            <pc:docMk/>
            <pc:sldMk cId="1056657971" sldId="482"/>
            <ac:spMk id="10" creationId="{3E4A3357-F9F3-D96C-2C93-648B9BA0A793}"/>
          </ac:spMkLst>
        </pc:spChg>
        <pc:spChg chg="add mod">
          <ac:chgData name="Shaibal Saha" userId="b190d146-612a-4436-b916-d10121b0f341" providerId="ADAL" clId="{55C09FD3-CE10-483B-8F02-77C491FFC10B}" dt="2026-08-29T06:29:59.376" v="38403" actId="1076"/>
          <ac:spMkLst>
            <pc:docMk/>
            <pc:sldMk cId="1056657971" sldId="482"/>
            <ac:spMk id="11" creationId="{9CB41F73-9C7C-8029-7861-C9DD21239394}"/>
          </ac:spMkLst>
        </pc:spChg>
        <pc:spChg chg="add mod">
          <ac:chgData name="Shaibal Saha" userId="b190d146-612a-4436-b916-d10121b0f341" providerId="ADAL" clId="{55C09FD3-CE10-483B-8F02-77C491FFC10B}" dt="2026-08-29T06:29:59.376" v="38403" actId="1076"/>
          <ac:spMkLst>
            <pc:docMk/>
            <pc:sldMk cId="1056657971" sldId="482"/>
            <ac:spMk id="13" creationId="{6EF8B64C-18EA-9FE1-E162-258BAEC48063}"/>
          </ac:spMkLst>
        </pc:spChg>
        <pc:spChg chg="add mod">
          <ac:chgData name="Shaibal Saha" userId="b190d146-612a-4436-b916-d10121b0f341" providerId="ADAL" clId="{55C09FD3-CE10-483B-8F02-77C491FFC10B}" dt="2026-08-29T06:29:59.376" v="38403" actId="1076"/>
          <ac:spMkLst>
            <pc:docMk/>
            <pc:sldMk cId="1056657971" sldId="482"/>
            <ac:spMk id="16" creationId="{6D43760F-618B-EFA9-5EAB-FA8E223A2711}"/>
          </ac:spMkLst>
        </pc:spChg>
        <pc:spChg chg="add mod">
          <ac:chgData name="Shaibal Saha" userId="b190d146-612a-4436-b916-d10121b0f341" providerId="ADAL" clId="{55C09FD3-CE10-483B-8F02-77C491FFC10B}" dt="2026-08-29T06:29:59.376" v="38403" actId="1076"/>
          <ac:spMkLst>
            <pc:docMk/>
            <pc:sldMk cId="1056657971" sldId="482"/>
            <ac:spMk id="17" creationId="{92732E52-DAC9-A073-3F95-1B5745885EAF}"/>
          </ac:spMkLst>
        </pc:spChg>
        <pc:spChg chg="add mod">
          <ac:chgData name="Shaibal Saha" userId="b190d146-612a-4436-b916-d10121b0f341" providerId="ADAL" clId="{55C09FD3-CE10-483B-8F02-77C491FFC10B}" dt="2026-08-29T06:29:59.376" v="38403" actId="1076"/>
          <ac:spMkLst>
            <pc:docMk/>
            <pc:sldMk cId="1056657971" sldId="482"/>
            <ac:spMk id="18" creationId="{FA8F9146-8B7C-C94C-9794-D4790B1FA297}"/>
          </ac:spMkLst>
        </pc:spChg>
        <pc:spChg chg="add mod">
          <ac:chgData name="Shaibal Saha" userId="b190d146-612a-4436-b916-d10121b0f341" providerId="ADAL" clId="{55C09FD3-CE10-483B-8F02-77C491FFC10B}" dt="2026-08-29T06:29:59.376" v="38403" actId="1076"/>
          <ac:spMkLst>
            <pc:docMk/>
            <pc:sldMk cId="1056657971" sldId="482"/>
            <ac:spMk id="20" creationId="{3156A92F-6794-5D08-9B0B-7F573894A10E}"/>
          </ac:spMkLst>
        </pc:spChg>
        <pc:spChg chg="mod">
          <ac:chgData name="Shaibal Saha" userId="b190d146-612a-4436-b916-d10121b0f341" providerId="ADAL" clId="{55C09FD3-CE10-483B-8F02-77C491FFC10B}" dt="2026-08-29T06:24:02.756" v="38375" actId="255"/>
          <ac:spMkLst>
            <pc:docMk/>
            <pc:sldMk cId="1056657971" sldId="482"/>
            <ac:spMk id="22" creationId="{BCF4C703-59C0-3BA6-A020-77C73224E0E8}"/>
          </ac:spMkLst>
        </pc:spChg>
        <pc:spChg chg="del">
          <ac:chgData name="Shaibal Saha" userId="b190d146-612a-4436-b916-d10121b0f341" providerId="ADAL" clId="{55C09FD3-CE10-483B-8F02-77C491FFC10B}" dt="2026-08-29T06:23:17.151" v="38368" actId="478"/>
          <ac:spMkLst>
            <pc:docMk/>
            <pc:sldMk cId="1056657971" sldId="482"/>
            <ac:spMk id="30" creationId="{09121639-8964-098E-5D02-D19901D0D29A}"/>
          </ac:spMkLst>
        </pc:spChg>
        <pc:spChg chg="del">
          <ac:chgData name="Shaibal Saha" userId="b190d146-612a-4436-b916-d10121b0f341" providerId="ADAL" clId="{55C09FD3-CE10-483B-8F02-77C491FFC10B}" dt="2026-08-29T06:23:17.151" v="38368" actId="478"/>
          <ac:spMkLst>
            <pc:docMk/>
            <pc:sldMk cId="1056657971" sldId="482"/>
            <ac:spMk id="32" creationId="{95CE9229-53F9-A34E-D662-10A28C86039F}"/>
          </ac:spMkLst>
        </pc:spChg>
        <pc:spChg chg="del">
          <ac:chgData name="Shaibal Saha" userId="b190d146-612a-4436-b916-d10121b0f341" providerId="ADAL" clId="{55C09FD3-CE10-483B-8F02-77C491FFC10B}" dt="2026-08-29T06:23:17.151" v="38368" actId="478"/>
          <ac:spMkLst>
            <pc:docMk/>
            <pc:sldMk cId="1056657971" sldId="482"/>
            <ac:spMk id="41" creationId="{6E78E35C-FA27-F5CB-DA85-02B4AA941424}"/>
          </ac:spMkLst>
        </pc:spChg>
        <pc:spChg chg="del">
          <ac:chgData name="Shaibal Saha" userId="b190d146-612a-4436-b916-d10121b0f341" providerId="ADAL" clId="{55C09FD3-CE10-483B-8F02-77C491FFC10B}" dt="2026-08-29T06:23:17.151" v="38368" actId="478"/>
          <ac:spMkLst>
            <pc:docMk/>
            <pc:sldMk cId="1056657971" sldId="482"/>
            <ac:spMk id="44" creationId="{81744BAF-374B-FA20-FC55-29FA7C6727D8}"/>
          </ac:spMkLst>
        </pc:spChg>
        <pc:spChg chg="del">
          <ac:chgData name="Shaibal Saha" userId="b190d146-612a-4436-b916-d10121b0f341" providerId="ADAL" clId="{55C09FD3-CE10-483B-8F02-77C491FFC10B}" dt="2026-08-29T06:23:17.151" v="38368" actId="478"/>
          <ac:spMkLst>
            <pc:docMk/>
            <pc:sldMk cId="1056657971" sldId="482"/>
            <ac:spMk id="46" creationId="{7866408B-F32B-9199-6FC2-E2A92B731489}"/>
          </ac:spMkLst>
        </pc:spChg>
        <pc:spChg chg="del">
          <ac:chgData name="Shaibal Saha" userId="b190d146-612a-4436-b916-d10121b0f341" providerId="ADAL" clId="{55C09FD3-CE10-483B-8F02-77C491FFC10B}" dt="2026-08-29T06:23:17.151" v="38368" actId="478"/>
          <ac:spMkLst>
            <pc:docMk/>
            <pc:sldMk cId="1056657971" sldId="482"/>
            <ac:spMk id="50" creationId="{70EAD76F-3432-8CF5-8E9B-10E0383172E7}"/>
          </ac:spMkLst>
        </pc:spChg>
        <pc:spChg chg="del">
          <ac:chgData name="Shaibal Saha" userId="b190d146-612a-4436-b916-d10121b0f341" providerId="ADAL" clId="{55C09FD3-CE10-483B-8F02-77C491FFC10B}" dt="2026-08-29T06:23:17.151" v="38368" actId="478"/>
          <ac:spMkLst>
            <pc:docMk/>
            <pc:sldMk cId="1056657971" sldId="482"/>
            <ac:spMk id="53" creationId="{04280703-DF13-6F54-5924-40E8D8AE5609}"/>
          </ac:spMkLst>
        </pc:spChg>
        <pc:spChg chg="del">
          <ac:chgData name="Shaibal Saha" userId="b190d146-612a-4436-b916-d10121b0f341" providerId="ADAL" clId="{55C09FD3-CE10-483B-8F02-77C491FFC10B}" dt="2026-08-29T06:23:17.151" v="38368" actId="478"/>
          <ac:spMkLst>
            <pc:docMk/>
            <pc:sldMk cId="1056657971" sldId="482"/>
            <ac:spMk id="58" creationId="{1CFA80FD-C816-E0F0-9802-03F600E4113D}"/>
          </ac:spMkLst>
        </pc:spChg>
        <pc:spChg chg="del">
          <ac:chgData name="Shaibal Saha" userId="b190d146-612a-4436-b916-d10121b0f341" providerId="ADAL" clId="{55C09FD3-CE10-483B-8F02-77C491FFC10B}" dt="2026-08-29T06:23:17.151" v="38368" actId="478"/>
          <ac:spMkLst>
            <pc:docMk/>
            <pc:sldMk cId="1056657971" sldId="482"/>
            <ac:spMk id="59" creationId="{43EDBB6F-F39F-9E3B-A294-D6F261CDF5C4}"/>
          </ac:spMkLst>
        </pc:spChg>
        <pc:spChg chg="mod">
          <ac:chgData name="Shaibal Saha" userId="b190d146-612a-4436-b916-d10121b0f341" providerId="ADAL" clId="{55C09FD3-CE10-483B-8F02-77C491FFC10B}" dt="2026-08-29T06:23:06.092" v="38366" actId="20577"/>
          <ac:spMkLst>
            <pc:docMk/>
            <pc:sldMk cId="1056657971" sldId="482"/>
            <ac:spMk id="178" creationId="{8E2E7BDF-5CC0-BC33-FDF9-7FBB00768CB6}"/>
          </ac:spMkLst>
        </pc:spChg>
        <pc:spChg chg="mod">
          <ac:chgData name="Shaibal Saha" userId="b190d146-612a-4436-b916-d10121b0f341" providerId="ADAL" clId="{55C09FD3-CE10-483B-8F02-77C491FFC10B}" dt="2026-08-29T06:23:12.934" v="38367"/>
          <ac:spMkLst>
            <pc:docMk/>
            <pc:sldMk cId="1056657971" sldId="482"/>
            <ac:spMk id="290" creationId="{55F72BC1-5B61-C6A9-620E-6E81BFF2EA04}"/>
          </ac:spMkLst>
        </pc:spChg>
      </pc:sldChg>
      <pc:sldChg chg="add del">
        <pc:chgData name="Shaibal Saha" userId="b190d146-612a-4436-b916-d10121b0f341" providerId="ADAL" clId="{55C09FD3-CE10-483B-8F02-77C491FFC10B}" dt="2026-08-29T06:29:51.119" v="38402" actId="47"/>
        <pc:sldMkLst>
          <pc:docMk/>
          <pc:sldMk cId="85110255" sldId="483"/>
        </pc:sldMkLst>
      </pc:sldChg>
      <pc:sldMasterChg chg="modSp mod delSldLayout modSldLayout">
        <pc:chgData name="Shaibal Saha" userId="b190d146-612a-4436-b916-d10121b0f341" providerId="ADAL" clId="{55C09FD3-CE10-483B-8F02-77C491FFC10B}" dt="2026-08-21T16:36:11.908" v="25955"/>
        <pc:sldMasterMkLst>
          <pc:docMk/>
          <pc:sldMasterMk cId="0" sldId="2147483648"/>
        </pc:sldMasterMkLst>
        <pc:spChg chg="mod">
          <ac:chgData name="Shaibal Saha" userId="b190d146-612a-4436-b916-d10121b0f341" providerId="ADAL" clId="{55C09FD3-CE10-483B-8F02-77C491FFC10B}" dt="2026-08-21T16:36:11.908" v="25955"/>
          <ac:spMkLst>
            <pc:docMk/>
            <pc:sldMasterMk cId="0" sldId="2147483648"/>
            <ac:spMk id="4" creationId="{00000000-0000-0000-0000-000000000000}"/>
          </ac:spMkLst>
        </pc:spChg>
        <pc:sldLayoutChg chg="addSp delSp modSp mod">
          <pc:chgData name="Shaibal Saha" userId="b190d146-612a-4436-b916-d10121b0f341" providerId="ADAL" clId="{55C09FD3-CE10-483B-8F02-77C491FFC10B}" dt="2026-08-21T16:35:36.746" v="25927"/>
          <pc:sldLayoutMkLst>
            <pc:docMk/>
            <pc:sldMasterMk cId="0" sldId="2147483648"/>
            <pc:sldLayoutMk cId="0" sldId="2147483649"/>
          </pc:sldLayoutMkLst>
        </pc:sldLayoutChg>
      </pc:sldMasterChg>
      <pc:sldMasterChg chg="new mod addSldLayout">
        <pc:chgData name="Shaibal Saha" userId="b190d146-612a-4436-b916-d10121b0f341" providerId="ADAL" clId="{55C09FD3-CE10-483B-8F02-77C491FFC10B}" dt="2026-08-22T02:40:30.629" v="26884" actId="6938"/>
        <pc:sldMasterMkLst>
          <pc:docMk/>
          <pc:sldMasterMk cId="4063235986" sldId="2147483666"/>
        </pc:sldMasterMkLst>
        <pc:sldLayoutChg chg="new replId">
          <pc:chgData name="Shaibal Saha" userId="b190d146-612a-4436-b916-d10121b0f341" providerId="ADAL" clId="{55C09FD3-CE10-483B-8F02-77C491FFC10B}" dt="2026-08-22T02:40:30.629" v="26884" actId="6938"/>
          <pc:sldLayoutMkLst>
            <pc:docMk/>
            <pc:sldMasterMk cId="4063235986" sldId="2147483666"/>
            <pc:sldLayoutMk cId="1902442470" sldId="2147483667"/>
          </pc:sldLayoutMkLst>
        </pc:sldLayoutChg>
        <pc:sldLayoutChg chg="new replId">
          <pc:chgData name="Shaibal Saha" userId="b190d146-612a-4436-b916-d10121b0f341" providerId="ADAL" clId="{55C09FD3-CE10-483B-8F02-77C491FFC10B}" dt="2026-08-22T02:40:30.629" v="26884" actId="6938"/>
          <pc:sldLayoutMkLst>
            <pc:docMk/>
            <pc:sldMasterMk cId="4063235986" sldId="2147483666"/>
            <pc:sldLayoutMk cId="209421156" sldId="2147483668"/>
          </pc:sldLayoutMkLst>
        </pc:sldLayoutChg>
        <pc:sldLayoutChg chg="new replId">
          <pc:chgData name="Shaibal Saha" userId="b190d146-612a-4436-b916-d10121b0f341" providerId="ADAL" clId="{55C09FD3-CE10-483B-8F02-77C491FFC10B}" dt="2026-08-22T02:40:30.629" v="26884" actId="6938"/>
          <pc:sldLayoutMkLst>
            <pc:docMk/>
            <pc:sldMasterMk cId="4063235986" sldId="2147483666"/>
            <pc:sldLayoutMk cId="3304859840" sldId="2147483669"/>
          </pc:sldLayoutMkLst>
        </pc:sldLayoutChg>
        <pc:sldLayoutChg chg="new replId">
          <pc:chgData name="Shaibal Saha" userId="b190d146-612a-4436-b916-d10121b0f341" providerId="ADAL" clId="{55C09FD3-CE10-483B-8F02-77C491FFC10B}" dt="2026-08-22T02:40:30.629" v="26884" actId="6938"/>
          <pc:sldLayoutMkLst>
            <pc:docMk/>
            <pc:sldMasterMk cId="4063235986" sldId="2147483666"/>
            <pc:sldLayoutMk cId="2754823311" sldId="2147483670"/>
          </pc:sldLayoutMkLst>
        </pc:sldLayoutChg>
        <pc:sldLayoutChg chg="new replId">
          <pc:chgData name="Shaibal Saha" userId="b190d146-612a-4436-b916-d10121b0f341" providerId="ADAL" clId="{55C09FD3-CE10-483B-8F02-77C491FFC10B}" dt="2026-08-22T02:40:30.629" v="26884" actId="6938"/>
          <pc:sldLayoutMkLst>
            <pc:docMk/>
            <pc:sldMasterMk cId="4063235986" sldId="2147483666"/>
            <pc:sldLayoutMk cId="4200990199" sldId="2147483671"/>
          </pc:sldLayoutMkLst>
        </pc:sldLayoutChg>
        <pc:sldLayoutChg chg="new replId">
          <pc:chgData name="Shaibal Saha" userId="b190d146-612a-4436-b916-d10121b0f341" providerId="ADAL" clId="{55C09FD3-CE10-483B-8F02-77C491FFC10B}" dt="2026-08-22T02:40:30.629" v="26884" actId="6938"/>
          <pc:sldLayoutMkLst>
            <pc:docMk/>
            <pc:sldMasterMk cId="4063235986" sldId="2147483666"/>
            <pc:sldLayoutMk cId="1051410898" sldId="2147483672"/>
          </pc:sldLayoutMkLst>
        </pc:sldLayoutChg>
        <pc:sldLayoutChg chg="new replId">
          <pc:chgData name="Shaibal Saha" userId="b190d146-612a-4436-b916-d10121b0f341" providerId="ADAL" clId="{55C09FD3-CE10-483B-8F02-77C491FFC10B}" dt="2026-08-22T02:40:30.629" v="26884" actId="6938"/>
          <pc:sldLayoutMkLst>
            <pc:docMk/>
            <pc:sldMasterMk cId="4063235986" sldId="2147483666"/>
            <pc:sldLayoutMk cId="759014582" sldId="2147483673"/>
          </pc:sldLayoutMkLst>
        </pc:sldLayoutChg>
        <pc:sldLayoutChg chg="new replId">
          <pc:chgData name="Shaibal Saha" userId="b190d146-612a-4436-b916-d10121b0f341" providerId="ADAL" clId="{55C09FD3-CE10-483B-8F02-77C491FFC10B}" dt="2026-08-22T02:40:30.629" v="26884" actId="6938"/>
          <pc:sldLayoutMkLst>
            <pc:docMk/>
            <pc:sldMasterMk cId="4063235986" sldId="2147483666"/>
            <pc:sldLayoutMk cId="2047534224" sldId="2147483674"/>
          </pc:sldLayoutMkLst>
        </pc:sldLayoutChg>
        <pc:sldLayoutChg chg="new replId">
          <pc:chgData name="Shaibal Saha" userId="b190d146-612a-4436-b916-d10121b0f341" providerId="ADAL" clId="{55C09FD3-CE10-483B-8F02-77C491FFC10B}" dt="2026-08-22T02:40:30.629" v="26884" actId="6938"/>
          <pc:sldLayoutMkLst>
            <pc:docMk/>
            <pc:sldMasterMk cId="4063235986" sldId="2147483666"/>
            <pc:sldLayoutMk cId="4049652576" sldId="2147483675"/>
          </pc:sldLayoutMkLst>
        </pc:sldLayoutChg>
        <pc:sldLayoutChg chg="new replId">
          <pc:chgData name="Shaibal Saha" userId="b190d146-612a-4436-b916-d10121b0f341" providerId="ADAL" clId="{55C09FD3-CE10-483B-8F02-77C491FFC10B}" dt="2026-08-22T02:40:30.629" v="26884" actId="6938"/>
          <pc:sldLayoutMkLst>
            <pc:docMk/>
            <pc:sldMasterMk cId="4063235986" sldId="2147483666"/>
            <pc:sldLayoutMk cId="4277868650" sldId="2147483676"/>
          </pc:sldLayoutMkLst>
        </pc:sldLayoutChg>
        <pc:sldLayoutChg chg="new replId">
          <pc:chgData name="Shaibal Saha" userId="b190d146-612a-4436-b916-d10121b0f341" providerId="ADAL" clId="{55C09FD3-CE10-483B-8F02-77C491FFC10B}" dt="2026-08-22T02:40:30.629" v="26884" actId="6938"/>
          <pc:sldLayoutMkLst>
            <pc:docMk/>
            <pc:sldMasterMk cId="4063235986" sldId="2147483666"/>
            <pc:sldLayoutMk cId="778268899" sldId="2147483677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Shape 170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71" name="Shape 171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33574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ADAD39-9964-C318-7F05-9962FC2463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4A0F8DC-C534-0513-8335-F3DE5FDE665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2AA82A4-2ADC-20E6-5DFF-BB3992D0470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83152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B13A47-3B89-6373-685D-9FF8FD40CD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406B137-A3BD-31F1-9D39-C6E0E91D847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D747DCA-0F2A-9E8C-3C05-FB8409A1230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917155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7D51D9-4596-2A09-2792-DEBD79AF0F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B4219C6-EBED-95F0-53D9-DF889285747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0FECE04-4106-A9C1-F01D-E015E64880B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155351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AFA14F-ECDB-B3A4-36E8-6468F895BB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93C6D85-C74D-82BD-0501-5C1C1FF9E4A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DE22D7B-840F-76F8-562C-A5EE2CEC9FE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357522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D1DAF9-96B6-33F9-B6AC-BE088478C4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24E8CA3-B155-3720-FF0A-18E03A9127C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1E76180-9E46-0A99-7F0E-92D1E824210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246091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0EFADA-39BA-00C0-62FE-C463645118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DA72A20-571F-6063-EFA1-0AE391AF196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4E9FD66-8E85-8C52-FBBE-C2982BFCA23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063669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39E285-C977-317F-9F99-AE11ECDC44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D66B685-CFC5-E11E-F00A-CA1D554F63D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7F36AF7-0870-B2DC-7E37-70E362A0E0A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624185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28F850-E0DF-1F36-4951-836422B932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264C51D-9F0A-B04D-5216-5C5DF1A6FD3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3F59AAF-AF35-3AB9-B1B5-DFFAB36BB29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369942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77515A-3EB5-945E-8731-886F6A3131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1516D11-A2AE-0ACF-A726-EFCA4E019B4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17C9F27-B2BE-8CC7-1D56-F95E6E936F5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665419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B69253-354A-9B3B-3AD8-E57B8581D4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5B05D2B-0832-B4C5-0259-225E5AB766B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78FD4ED-ADE8-A018-7164-F03C520AEBC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353837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688306-669A-BAC2-294C-B061D6B0CA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97A80CE-60E6-DCFE-BD22-D1BC244342D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621F458-5623-BA52-9484-6C4649750C1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633690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D32A91-8F6D-A73F-3D3F-07CC4A0646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ED3B540-E8A0-E4CF-7E0B-588EBD44716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0683A35-70CB-966D-7D68-5192E1BC94F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179539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DC9270-0A75-6186-0C4B-5C2210C801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629EA58-7BE1-3F28-35B2-9B96B242CD0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140F71F-7517-C523-C23C-A559012AD7A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538589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FC45CA-A8FC-1632-CB87-C260AC2BAF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40CDA21-5985-D276-4826-3B2DA14B25D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CA7323C-E5E9-CE96-DA53-2E2349F90C8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89807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A32F33-D9A1-11E7-B58A-E9533AA5AE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C0AC18C-1A6F-A4E6-7A12-0BB7450AF15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DC3DB2B-ABFA-5B74-760F-B7D8506F4F6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07753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A1FE90-984B-9965-8D1F-6FC3EC182C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9813B16-4C19-D9CF-DC41-DC922311E0E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65ED2A1-02A3-3327-AAA4-C5FCC7119F8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419556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3C6E5B-B428-2517-4ACD-A79E9561D0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7CBE685-1D51-A536-F0BA-2C58678F3EC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EB6243E-AD83-69F9-FF27-A25D8C9CECC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300024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1610BB-AD9B-256C-ADEC-D610B7AA89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1B19846-84D5-914A-06D0-B25EAE83C2A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FF9A556-2EA3-1976-43A9-26E0BAFE8EB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178433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7A4241-79B8-F81D-4A3E-18FE53DC09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37AB444-FF8D-0655-ADC0-A9ECDAFD02D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7CCA1DA-7E60-3C98-EC5D-AD69262977F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937877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97069E-9B71-33E4-CCAD-29DDA33A31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CBC804B-03F0-E2B0-0AFB-CD0E6E24E4D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A039CEB-4F69-0BDC-25A0-28548AD1F62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935373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4E800E-E077-DC53-4C3C-EE9BBEF101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BEED2C4-9003-E7E8-9462-4E4F72F7BA0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EDE6E92-6679-74DD-FA2B-336F649374C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10636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Author and Dat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12268950"/>
            <a:ext cx="21971000" cy="660401"/>
          </a:xfrm>
          <a:prstGeom prst="rect">
            <a:avLst/>
          </a:prstGeom>
        </p:spPr>
        <p:txBody>
          <a:bodyPr lIns="45719" tIns="45719" rIns="45719" bIns="45719" anchor="b"/>
          <a:lstStyle>
            <a:lvl1pPr marL="0" indent="0" defTabSz="825500">
              <a:spcBef>
                <a:spcPts val="0"/>
              </a:spcBef>
              <a:buSzTx/>
              <a:buNone/>
              <a:defRPr sz="3300">
                <a:latin typeface="Produkt Light"/>
                <a:ea typeface="Produkt Light"/>
                <a:cs typeface="Produkt Light"/>
                <a:sym typeface="Produkt Light"/>
              </a:defRPr>
            </a:lvl1pPr>
          </a:lstStyle>
          <a:p>
            <a:r>
              <a:t>Author and Date</a:t>
            </a:r>
          </a:p>
        </p:txBody>
      </p:sp>
      <p:sp>
        <p:nvSpPr>
          <p:cNvPr id="13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06500" y="7353300"/>
            <a:ext cx="21971000" cy="2006600"/>
          </a:xfrm>
          <a:prstGeom prst="rect">
            <a:avLst/>
          </a:prstGeom>
        </p:spPr>
        <p:txBody>
          <a:bodyPr/>
          <a:lstStyle>
            <a:lvl1pPr marL="0" indent="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1pPr>
            <a:lvl2pPr marL="0" indent="4572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2pPr>
            <a:lvl3pPr marL="0" indent="9144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3pPr>
            <a:lvl4pPr marL="0" indent="13716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4pPr>
            <a:lvl5pPr marL="0" indent="18288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5pPr>
          </a:lstStyle>
          <a:p>
            <a:r>
              <a:t>Presentation Subtitle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4" name="Presentation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2616200"/>
            <a:ext cx="21971004" cy="4648200"/>
          </a:xfrm>
          <a:prstGeom prst="rect">
            <a:avLst/>
          </a:prstGeom>
        </p:spPr>
        <p:txBody>
          <a:bodyPr anchor="b"/>
          <a:lstStyle>
            <a:lvl1pPr defTabSz="355600">
              <a:defRPr sz="12000" spc="-119">
                <a:solidFill>
                  <a:srgbClr val="867046"/>
                </a:solidFill>
              </a:defRPr>
            </a:lvl1pPr>
          </a:lstStyle>
          <a:p>
            <a:r>
              <a:t>Presentation Title</a:t>
            </a:r>
          </a:p>
        </p:txBody>
      </p:sp>
      <p:pic>
        <p:nvPicPr>
          <p:cNvPr id="15" name="oakland_university_logo-freelogovectors.png" descr="oakland_university_logo-freelogovector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434" y="203204"/>
            <a:ext cx="1320289" cy="1265747"/>
          </a:xfrm>
          <a:prstGeom prst="rect">
            <a:avLst/>
          </a:prstGeom>
          <a:ln w="12700">
            <a:miter lim="400000"/>
          </a:ln>
        </p:spPr>
      </p:pic>
      <p:sp>
        <p:nvSpPr>
          <p:cNvPr id="1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Futuristic, curved, white structure"/>
          <p:cNvSpPr>
            <a:spLocks noGrp="1"/>
          </p:cNvSpPr>
          <p:nvPr>
            <p:ph type="pic" idx="21"/>
          </p:nvPr>
        </p:nvSpPr>
        <p:spPr>
          <a:xfrm>
            <a:off x="0" y="-5397500"/>
            <a:ext cx="27190700" cy="20393025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24" name="Author and Date"/>
          <p:cNvSpPr txBox="1">
            <a:spLocks noGrp="1"/>
          </p:cNvSpPr>
          <p:nvPr>
            <p:ph type="body" sz="quarter" idx="22" hasCustomPrompt="1"/>
          </p:nvPr>
        </p:nvSpPr>
        <p:spPr>
          <a:xfrm>
            <a:off x="1206500" y="12268200"/>
            <a:ext cx="21971000" cy="660400"/>
          </a:xfrm>
          <a:prstGeom prst="rect">
            <a:avLst/>
          </a:prstGeom>
        </p:spPr>
        <p:txBody>
          <a:bodyPr lIns="45719" tIns="45719" rIns="45719" bIns="45719" anchor="b"/>
          <a:lstStyle>
            <a:lvl1pPr marL="0" indent="0" defTabSz="825500">
              <a:spcBef>
                <a:spcPts val="0"/>
              </a:spcBef>
              <a:buSzTx/>
              <a:buNone/>
              <a:defRPr sz="3300">
                <a:latin typeface="Produkt Light"/>
                <a:ea typeface="Produkt Light"/>
                <a:cs typeface="Produkt Light"/>
                <a:sym typeface="Produkt Light"/>
              </a:defRPr>
            </a:lvl1pPr>
          </a:lstStyle>
          <a:p>
            <a:r>
              <a:t>Author and Date</a:t>
            </a:r>
          </a:p>
        </p:txBody>
      </p:sp>
      <p:sp>
        <p:nvSpPr>
          <p:cNvPr id="25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06500" y="7353300"/>
            <a:ext cx="21971000" cy="2006600"/>
          </a:xfrm>
          <a:prstGeom prst="rect">
            <a:avLst/>
          </a:prstGeom>
        </p:spPr>
        <p:txBody>
          <a:bodyPr/>
          <a:lstStyle>
            <a:lvl1pPr marL="0" indent="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1pPr>
            <a:lvl2pPr marL="0" indent="4572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2pPr>
            <a:lvl3pPr marL="0" indent="9144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3pPr>
            <a:lvl4pPr marL="0" indent="13716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4pPr>
            <a:lvl5pPr marL="0" indent="18288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5pPr>
          </a:lstStyle>
          <a:p>
            <a:r>
              <a:t>Presentation Subtitle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26" name="Presentation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2616200"/>
            <a:ext cx="21971004" cy="4648200"/>
          </a:xfrm>
          <a:prstGeom prst="rect">
            <a:avLst/>
          </a:prstGeom>
        </p:spPr>
        <p:txBody>
          <a:bodyPr anchor="b"/>
          <a:lstStyle>
            <a:lvl1pPr defTabSz="355600">
              <a:defRPr sz="12000" spc="-119"/>
            </a:lvl1pPr>
          </a:lstStyle>
          <a:p>
            <a:r>
              <a:t>Presentation Title</a:t>
            </a:r>
          </a:p>
        </p:txBody>
      </p:sp>
      <p:sp>
        <p:nvSpPr>
          <p:cNvPr id="2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Photo 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Close-up of a curved, white, layered pattern"/>
          <p:cNvSpPr>
            <a:spLocks noGrp="1"/>
          </p:cNvSpPr>
          <p:nvPr>
            <p:ph type="pic" idx="21"/>
          </p:nvPr>
        </p:nvSpPr>
        <p:spPr>
          <a:xfrm>
            <a:off x="11569700" y="0"/>
            <a:ext cx="13716000" cy="1371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35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1333500"/>
            <a:ext cx="9779000" cy="5882273"/>
          </a:xfrm>
          <a:prstGeom prst="rect">
            <a:avLst/>
          </a:prstGeom>
        </p:spPr>
        <p:txBody>
          <a:bodyPr anchor="b"/>
          <a:lstStyle/>
          <a:p>
            <a:r>
              <a:t>Slide Title</a:t>
            </a:r>
          </a:p>
        </p:txBody>
      </p:sp>
      <p:sp>
        <p:nvSpPr>
          <p:cNvPr id="36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06500" y="7150100"/>
            <a:ext cx="9779000" cy="5385424"/>
          </a:xfrm>
          <a:prstGeom prst="rect">
            <a:avLst/>
          </a:prstGeom>
        </p:spPr>
        <p:txBody>
          <a:bodyPr/>
          <a:lstStyle>
            <a:lvl1pPr marL="0" indent="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1pPr>
            <a:lvl2pPr marL="0" indent="4572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2pPr>
            <a:lvl3pPr marL="0" indent="9144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3pPr>
            <a:lvl4pPr marL="0" indent="13716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4pPr>
            <a:lvl5pPr marL="0" indent="18288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5pPr>
          </a:lstStyle>
          <a:p>
            <a:r>
              <a:t>Slide Subtitle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3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Slide Subtitl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2324100"/>
            <a:ext cx="21971000" cy="100330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spcBef>
                <a:spcPts val="0"/>
              </a:spcBef>
              <a:buSzTx/>
              <a:buNone/>
              <a:defRPr sz="5500">
                <a:latin typeface="Produkt Regular"/>
                <a:ea typeface="Produkt Regular"/>
                <a:cs typeface="Produkt Regular"/>
                <a:sym typeface="Produkt Regular"/>
              </a:defRPr>
            </a:lvl1pPr>
          </a:lstStyle>
          <a:p>
            <a:r>
              <a:t>Slide Subtitle</a:t>
            </a:r>
          </a:p>
        </p:txBody>
      </p:sp>
      <p:sp>
        <p:nvSpPr>
          <p:cNvPr id="45" name="Slide Title"/>
          <p:cNvSpPr txBox="1"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Slide Title</a:t>
            </a:r>
          </a:p>
        </p:txBody>
      </p:sp>
      <p:sp>
        <p:nvSpPr>
          <p:cNvPr id="46" name="Body Level One…"/>
          <p:cNvSpPr txBox="1"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Slide bullet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4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Body Level One…"/>
          <p:cNvSpPr txBox="1"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Slide bullet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5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Close-up of the edge of white curved stone"/>
          <p:cNvSpPr>
            <a:spLocks noGrp="1"/>
          </p:cNvSpPr>
          <p:nvPr>
            <p:ph type="pic" idx="21"/>
          </p:nvPr>
        </p:nvSpPr>
        <p:spPr>
          <a:xfrm>
            <a:off x="12382500" y="-1206500"/>
            <a:ext cx="12103100" cy="16140313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63" name="Slide Subtitle"/>
          <p:cNvSpPr txBox="1">
            <a:spLocks noGrp="1"/>
          </p:cNvSpPr>
          <p:nvPr>
            <p:ph type="body" sz="quarter" idx="22" hasCustomPrompt="1"/>
          </p:nvPr>
        </p:nvSpPr>
        <p:spPr>
          <a:xfrm>
            <a:off x="1206500" y="2324100"/>
            <a:ext cx="9779000" cy="100330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spcBef>
                <a:spcPts val="0"/>
              </a:spcBef>
              <a:buSzTx/>
              <a:buNone/>
              <a:defRPr sz="5500">
                <a:latin typeface="Produkt Regular"/>
                <a:ea typeface="Produkt Regular"/>
                <a:cs typeface="Produkt Regular"/>
                <a:sym typeface="Produkt Regular"/>
              </a:defRPr>
            </a:lvl1pPr>
          </a:lstStyle>
          <a:p>
            <a:r>
              <a:t>Slide Subtitle</a:t>
            </a:r>
          </a:p>
        </p:txBody>
      </p:sp>
      <p:sp>
        <p:nvSpPr>
          <p:cNvPr id="64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635000"/>
            <a:ext cx="9779000" cy="1689100"/>
          </a:xfrm>
          <a:prstGeom prst="rect">
            <a:avLst/>
          </a:prstGeom>
        </p:spPr>
        <p:txBody>
          <a:bodyPr/>
          <a:lstStyle/>
          <a:p>
            <a:r>
              <a:t>Slide Title</a:t>
            </a:r>
          </a:p>
        </p:txBody>
      </p:sp>
      <p:sp>
        <p:nvSpPr>
          <p:cNvPr id="65" name="Body Level One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206500" y="4248504"/>
            <a:ext cx="9779000" cy="8256012"/>
          </a:xfrm>
          <a:prstGeom prst="rect">
            <a:avLst/>
          </a:prstGeom>
        </p:spPr>
        <p:txBody>
          <a:bodyPr/>
          <a:lstStyle/>
          <a:p>
            <a:r>
              <a:t>Slide bullet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6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Live Video Sma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Slide Subtitl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2324100"/>
            <a:ext cx="21971000" cy="100330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spcBef>
                <a:spcPts val="0"/>
              </a:spcBef>
              <a:buSzTx/>
              <a:buNone/>
              <a:defRPr sz="5500">
                <a:latin typeface="Produkt Regular"/>
                <a:ea typeface="Produkt Regular"/>
                <a:cs typeface="Produkt Regular"/>
                <a:sym typeface="Produkt Regular"/>
              </a:defRPr>
            </a:lvl1pPr>
          </a:lstStyle>
          <a:p>
            <a:r>
              <a:t>Slide Subtitle</a:t>
            </a:r>
          </a:p>
        </p:txBody>
      </p:sp>
      <p:sp>
        <p:nvSpPr>
          <p:cNvPr id="74" name="Slide Title"/>
          <p:cNvSpPr txBox="1"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Slide Title</a:t>
            </a:r>
          </a:p>
        </p:txBody>
      </p:sp>
      <p:sp>
        <p:nvSpPr>
          <p:cNvPr id="75" name="Body Level One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206500" y="4248504"/>
            <a:ext cx="9779000" cy="8256012"/>
          </a:xfrm>
          <a:prstGeom prst="rect">
            <a:avLst/>
          </a:prstGeom>
        </p:spPr>
        <p:txBody>
          <a:bodyPr/>
          <a:lstStyle/>
          <a:p>
            <a:r>
              <a:t>Slide bullet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7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Live Video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Slide Subtitl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2324100"/>
            <a:ext cx="9779000" cy="100330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spcBef>
                <a:spcPts val="0"/>
              </a:spcBef>
              <a:buSzTx/>
              <a:buNone/>
              <a:defRPr sz="5500">
                <a:latin typeface="Produkt Regular"/>
                <a:ea typeface="Produkt Regular"/>
                <a:cs typeface="Produkt Regular"/>
                <a:sym typeface="Produkt Regular"/>
              </a:defRPr>
            </a:lvl1pPr>
          </a:lstStyle>
          <a:p>
            <a:r>
              <a:t>Slide Subtitle</a:t>
            </a:r>
          </a:p>
        </p:txBody>
      </p:sp>
      <p:sp>
        <p:nvSpPr>
          <p:cNvPr id="84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635000"/>
            <a:ext cx="9779000" cy="1689100"/>
          </a:xfrm>
          <a:prstGeom prst="rect">
            <a:avLst/>
          </a:prstGeom>
        </p:spPr>
        <p:txBody>
          <a:bodyPr/>
          <a:lstStyle/>
          <a:p>
            <a:r>
              <a:t>Slide Title</a:t>
            </a:r>
          </a:p>
        </p:txBody>
      </p:sp>
      <p:sp>
        <p:nvSpPr>
          <p:cNvPr id="85" name="Body Level One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206500" y="4248504"/>
            <a:ext cx="9779000" cy="8256012"/>
          </a:xfrm>
          <a:prstGeom prst="rect">
            <a:avLst/>
          </a:prstGeom>
        </p:spPr>
        <p:txBody>
          <a:bodyPr/>
          <a:lstStyle/>
          <a:p>
            <a:r>
              <a:t>Slide bullet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8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Slide Subtitl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2324100"/>
            <a:ext cx="21971000" cy="100330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spcBef>
                <a:spcPts val="0"/>
              </a:spcBef>
              <a:buSzTx/>
              <a:buNone/>
              <a:defRPr sz="5500">
                <a:latin typeface="Produkt Regular"/>
                <a:ea typeface="Produkt Regular"/>
                <a:cs typeface="Produkt Regular"/>
                <a:sym typeface="Produkt Regular"/>
              </a:defRPr>
            </a:lvl1pPr>
          </a:lstStyle>
          <a:p>
            <a:r>
              <a:t>Slide Subtitle</a:t>
            </a:r>
          </a:p>
        </p:txBody>
      </p:sp>
      <p:sp>
        <p:nvSpPr>
          <p:cNvPr id="102" name="Slide Title"/>
          <p:cNvSpPr txBox="1"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Slide Title</a:t>
            </a:r>
          </a:p>
        </p:txBody>
      </p:sp>
      <p:sp>
        <p:nvSpPr>
          <p:cNvPr id="10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Agenda Subtitl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2324100"/>
            <a:ext cx="21971000" cy="100330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spcBef>
                <a:spcPts val="0"/>
              </a:spcBef>
              <a:buSzTx/>
              <a:buNone/>
              <a:defRPr sz="5500">
                <a:latin typeface="Produkt Regular"/>
                <a:ea typeface="Produkt Regular"/>
                <a:cs typeface="Produkt Regular"/>
                <a:sym typeface="Produkt Regular"/>
              </a:defRPr>
            </a:lvl1pPr>
          </a:lstStyle>
          <a:p>
            <a:r>
              <a:t>Agenda Subtitle</a:t>
            </a:r>
          </a:p>
        </p:txBody>
      </p:sp>
      <p:sp>
        <p:nvSpPr>
          <p:cNvPr id="111" name="Body Level One…"/>
          <p:cNvSpPr txBox="1"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>
            <a:lvl1pPr marL="0" indent="0">
              <a:spcBef>
                <a:spcPts val="6000"/>
              </a:spcBef>
              <a:buSzTx/>
              <a:buNone/>
              <a:defRPr sz="5000"/>
            </a:lvl1pPr>
            <a:lvl2pPr marL="0" indent="457200">
              <a:spcBef>
                <a:spcPts val="6000"/>
              </a:spcBef>
              <a:buSzTx/>
              <a:buNone/>
              <a:defRPr sz="5000"/>
            </a:lvl2pPr>
            <a:lvl3pPr marL="0" indent="914400">
              <a:spcBef>
                <a:spcPts val="6000"/>
              </a:spcBef>
              <a:buSzTx/>
              <a:buNone/>
              <a:defRPr sz="5000"/>
            </a:lvl3pPr>
            <a:lvl4pPr marL="0" indent="1371600">
              <a:spcBef>
                <a:spcPts val="6000"/>
              </a:spcBef>
              <a:buSzTx/>
              <a:buNone/>
              <a:defRPr sz="5000"/>
            </a:lvl4pPr>
            <a:lvl5pPr marL="0" indent="1828800">
              <a:spcBef>
                <a:spcPts val="6000"/>
              </a:spcBef>
              <a:buSzTx/>
              <a:buNone/>
              <a:defRPr sz="5000"/>
            </a:lvl5pPr>
          </a:lstStyle>
          <a:p>
            <a:r>
              <a:t>Agenda Topics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12" name="Agenda Title"/>
          <p:cNvSpPr txBox="1"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Agenda Title</a:t>
            </a:r>
          </a:p>
        </p:txBody>
      </p:sp>
      <p:sp>
        <p:nvSpPr>
          <p:cNvPr id="11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ig F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Body Level One…"/>
          <p:cNvSpPr txBox="1">
            <a:spLocks noGrp="1"/>
          </p:cNvSpPr>
          <p:nvPr>
            <p:ph type="body" idx="1" hasCustomPrompt="1"/>
          </p:nvPr>
        </p:nvSpPr>
        <p:spPr>
          <a:xfrm>
            <a:off x="1206500" y="1206500"/>
            <a:ext cx="21971000" cy="7353300"/>
          </a:xfrm>
          <a:prstGeom prst="rect">
            <a:avLst/>
          </a:prstGeom>
        </p:spPr>
        <p:txBody>
          <a:bodyPr anchor="b"/>
          <a:lstStyle>
            <a:lvl1pPr marL="0" indent="0" algn="ctr" defTabSz="2438400">
              <a:lnSpc>
                <a:spcPct val="90000"/>
              </a:lnSpc>
              <a:spcBef>
                <a:spcPts val="0"/>
              </a:spcBef>
              <a:buSzTx/>
              <a:buNone/>
              <a:defRPr sz="35000" spc="-1750">
                <a:solidFill>
                  <a:schemeClr val="accent4">
                    <a:hueOff val="31372"/>
                    <a:lumOff val="-14375"/>
                  </a:schemeClr>
                </a:solidFill>
                <a:latin typeface="Produkt Regular"/>
                <a:ea typeface="Produkt Regular"/>
                <a:cs typeface="Produkt Regular"/>
                <a:sym typeface="Produkt Regular"/>
              </a:defRPr>
            </a:lvl1pPr>
            <a:lvl2pPr marL="0" indent="457200" algn="ctr" defTabSz="2438400">
              <a:lnSpc>
                <a:spcPct val="90000"/>
              </a:lnSpc>
              <a:spcBef>
                <a:spcPts val="0"/>
              </a:spcBef>
              <a:buSzTx/>
              <a:buNone/>
              <a:defRPr sz="35000" spc="-1750">
                <a:solidFill>
                  <a:schemeClr val="accent4">
                    <a:hueOff val="31372"/>
                    <a:lumOff val="-14375"/>
                  </a:schemeClr>
                </a:solidFill>
                <a:latin typeface="Produkt Regular"/>
                <a:ea typeface="Produkt Regular"/>
                <a:cs typeface="Produkt Regular"/>
                <a:sym typeface="Produkt Regular"/>
              </a:defRPr>
            </a:lvl2pPr>
            <a:lvl3pPr marL="0" indent="914400" algn="ctr" defTabSz="2438400">
              <a:lnSpc>
                <a:spcPct val="90000"/>
              </a:lnSpc>
              <a:spcBef>
                <a:spcPts val="0"/>
              </a:spcBef>
              <a:buSzTx/>
              <a:buNone/>
              <a:defRPr sz="35000" spc="-1750">
                <a:solidFill>
                  <a:schemeClr val="accent4">
                    <a:hueOff val="31372"/>
                    <a:lumOff val="-14375"/>
                  </a:schemeClr>
                </a:solidFill>
                <a:latin typeface="Produkt Regular"/>
                <a:ea typeface="Produkt Regular"/>
                <a:cs typeface="Produkt Regular"/>
                <a:sym typeface="Produkt Regular"/>
              </a:defRPr>
            </a:lvl3pPr>
            <a:lvl4pPr marL="0" indent="1371600" algn="ctr" defTabSz="2438400">
              <a:lnSpc>
                <a:spcPct val="90000"/>
              </a:lnSpc>
              <a:spcBef>
                <a:spcPts val="0"/>
              </a:spcBef>
              <a:buSzTx/>
              <a:buNone/>
              <a:defRPr sz="35000" spc="-1750">
                <a:solidFill>
                  <a:schemeClr val="accent4">
                    <a:hueOff val="31372"/>
                    <a:lumOff val="-14375"/>
                  </a:schemeClr>
                </a:solidFill>
                <a:latin typeface="Produkt Regular"/>
                <a:ea typeface="Produkt Regular"/>
                <a:cs typeface="Produkt Regular"/>
                <a:sym typeface="Produkt Regular"/>
              </a:defRPr>
            </a:lvl4pPr>
            <a:lvl5pPr marL="0" indent="1828800" algn="ctr" defTabSz="2438400">
              <a:lnSpc>
                <a:spcPct val="90000"/>
              </a:lnSpc>
              <a:spcBef>
                <a:spcPts val="0"/>
              </a:spcBef>
              <a:buSzTx/>
              <a:buNone/>
              <a:defRPr sz="35000" spc="-1750">
                <a:solidFill>
                  <a:schemeClr val="accent4">
                    <a:hueOff val="31372"/>
                    <a:lumOff val="-14375"/>
                  </a:schemeClr>
                </a:solidFill>
                <a:latin typeface="Produkt Regular"/>
                <a:ea typeface="Produkt Regular"/>
                <a:cs typeface="Produkt Regular"/>
                <a:sym typeface="Produkt Regular"/>
              </a:defRPr>
            </a:lvl5pPr>
          </a:lstStyle>
          <a:p>
            <a:r>
              <a:t>100%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29" name="Fact information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8128000"/>
            <a:ext cx="21971000" cy="107950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algn="ctr" defTabSz="825500">
              <a:lnSpc>
                <a:spcPct val="90000"/>
              </a:lnSpc>
              <a:spcBef>
                <a:spcPts val="0"/>
              </a:spcBef>
              <a:buSzTx/>
              <a:buNone/>
              <a:defRPr sz="5500" spc="-55">
                <a:latin typeface="+mn-lt"/>
                <a:ea typeface="+mn-ea"/>
                <a:cs typeface="+mn-cs"/>
                <a:sym typeface="Produkt Extralight"/>
              </a:defRPr>
            </a:lvl1pPr>
          </a:lstStyle>
          <a:p>
            <a:r>
              <a:t>Fact information</a:t>
            </a:r>
          </a:p>
        </p:txBody>
      </p:sp>
      <p:sp>
        <p:nvSpPr>
          <p:cNvPr id="13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Attribution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5461000" y="9563100"/>
            <a:ext cx="13728700" cy="69850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spcBef>
                <a:spcPts val="0"/>
              </a:spcBef>
              <a:buSzTx/>
              <a:buNone/>
              <a:defRPr sz="3600">
                <a:latin typeface="Produkt Light"/>
                <a:ea typeface="Produkt Light"/>
                <a:cs typeface="Produkt Light"/>
                <a:sym typeface="Produkt Light"/>
              </a:defRPr>
            </a:lvl1pPr>
          </a:lstStyle>
          <a:p>
            <a:r>
              <a:t>Attribution</a:t>
            </a:r>
          </a:p>
        </p:txBody>
      </p:sp>
      <p:sp>
        <p:nvSpPr>
          <p:cNvPr id="138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5194300" y="4165600"/>
            <a:ext cx="13995400" cy="4432300"/>
          </a:xfrm>
          <a:prstGeom prst="rect">
            <a:avLst/>
          </a:prstGeom>
        </p:spPr>
        <p:txBody>
          <a:bodyPr anchor="b"/>
          <a:lstStyle>
            <a:lvl1pPr marL="254000" indent="-254000" defTabSz="2438400">
              <a:lnSpc>
                <a:spcPct val="90000"/>
              </a:lnSpc>
              <a:spcBef>
                <a:spcPts val="0"/>
              </a:spcBef>
              <a:buSzTx/>
              <a:buNone/>
              <a:defRPr sz="9300" spc="-93">
                <a:latin typeface="+mn-lt"/>
                <a:ea typeface="+mn-ea"/>
                <a:cs typeface="+mn-cs"/>
                <a:sym typeface="Produkt Extralight"/>
              </a:defRPr>
            </a:lvl1pPr>
            <a:lvl2pPr marL="254000" indent="203200" defTabSz="2438400">
              <a:lnSpc>
                <a:spcPct val="90000"/>
              </a:lnSpc>
              <a:spcBef>
                <a:spcPts val="0"/>
              </a:spcBef>
              <a:buSzTx/>
              <a:buNone/>
              <a:defRPr sz="9300" spc="-93">
                <a:latin typeface="+mn-lt"/>
                <a:ea typeface="+mn-ea"/>
                <a:cs typeface="+mn-cs"/>
                <a:sym typeface="Produkt Extralight"/>
              </a:defRPr>
            </a:lvl2pPr>
            <a:lvl3pPr marL="254000" indent="660400" defTabSz="2438400">
              <a:lnSpc>
                <a:spcPct val="90000"/>
              </a:lnSpc>
              <a:spcBef>
                <a:spcPts val="0"/>
              </a:spcBef>
              <a:buSzTx/>
              <a:buNone/>
              <a:defRPr sz="9300" spc="-93">
                <a:latin typeface="+mn-lt"/>
                <a:ea typeface="+mn-ea"/>
                <a:cs typeface="+mn-cs"/>
                <a:sym typeface="Produkt Extralight"/>
              </a:defRPr>
            </a:lvl3pPr>
            <a:lvl4pPr marL="254000" indent="1117600" defTabSz="2438400">
              <a:lnSpc>
                <a:spcPct val="90000"/>
              </a:lnSpc>
              <a:spcBef>
                <a:spcPts val="0"/>
              </a:spcBef>
              <a:buSzTx/>
              <a:buNone/>
              <a:defRPr sz="9300" spc="-93">
                <a:latin typeface="+mn-lt"/>
                <a:ea typeface="+mn-ea"/>
                <a:cs typeface="+mn-cs"/>
                <a:sym typeface="Produkt Extralight"/>
              </a:defRPr>
            </a:lvl4pPr>
            <a:lvl5pPr marL="254000" indent="1574800" defTabSz="2438400">
              <a:lnSpc>
                <a:spcPct val="90000"/>
              </a:lnSpc>
              <a:spcBef>
                <a:spcPts val="0"/>
              </a:spcBef>
              <a:buSzTx/>
              <a:buNone/>
              <a:defRPr sz="9300" spc="-93">
                <a:latin typeface="+mn-lt"/>
                <a:ea typeface="+mn-ea"/>
                <a:cs typeface="+mn-cs"/>
                <a:sym typeface="Produkt Extralight"/>
              </a:defRPr>
            </a:lvl5pPr>
          </a:lstStyle>
          <a:p>
            <a:r>
              <a:t>“Notable Quote”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3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Close-up of a curved, white, layered pattern"/>
          <p:cNvSpPr>
            <a:spLocks noGrp="1"/>
          </p:cNvSpPr>
          <p:nvPr>
            <p:ph type="pic" sz="quarter" idx="21"/>
          </p:nvPr>
        </p:nvSpPr>
        <p:spPr>
          <a:xfrm>
            <a:off x="1257300" y="3213100"/>
            <a:ext cx="7289800" cy="72898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47" name="Close-up of a layered pattern of gray stone"/>
          <p:cNvSpPr>
            <a:spLocks noGrp="1"/>
          </p:cNvSpPr>
          <p:nvPr>
            <p:ph type="pic" sz="quarter" idx="22"/>
          </p:nvPr>
        </p:nvSpPr>
        <p:spPr>
          <a:xfrm>
            <a:off x="7353300" y="3632200"/>
            <a:ext cx="9677400" cy="64516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48" name="Close-up of a white ribbed pattern"/>
          <p:cNvSpPr>
            <a:spLocks noGrp="1"/>
          </p:cNvSpPr>
          <p:nvPr>
            <p:ph type="pic" sz="quarter" idx="23"/>
          </p:nvPr>
        </p:nvSpPr>
        <p:spPr>
          <a:xfrm>
            <a:off x="14621933" y="3632200"/>
            <a:ext cx="9677401" cy="645725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4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Angular, futuristic, white corridor with shadows"/>
          <p:cNvSpPr>
            <a:spLocks noGrp="1"/>
          </p:cNvSpPr>
          <p:nvPr>
            <p:ph type="pic" idx="21"/>
          </p:nvPr>
        </p:nvSpPr>
        <p:spPr>
          <a:xfrm>
            <a:off x="0" y="-1270000"/>
            <a:ext cx="24384000" cy="1625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5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41CCB5-CC9F-9871-2925-F011C1843B1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48000" y="2244725"/>
            <a:ext cx="18288000" cy="47752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2E0C572-9A6C-7FBF-7E8C-67119009E7C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048000" y="7204075"/>
            <a:ext cx="18288000" cy="331152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14837F-0E9F-9C03-D058-EFF0EE1EA2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CC3F3-13AD-4324-BB1C-2EEC19B2F328}" type="datetimeFigureOut">
              <a:rPr lang="en-US" smtClean="0"/>
              <a:t>8/30/2026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4E7E23-F69E-4221-BC04-F643E7282C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FCC16F9-18DC-5153-1E9B-1A0079225F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213E8-BA12-4A51-9BF2-E5B2E57E60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244247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A2A8B3-5D3F-CCD4-B47C-83CB3BDC09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E3C2D5-D904-D90A-A6FD-6235A4A210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EC823D-32BE-16DB-3FF9-DAA8F30982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CC3F3-13AD-4324-BB1C-2EEC19B2F328}" type="datetimeFigureOut">
              <a:rPr lang="en-US" smtClean="0"/>
              <a:t>8/30/2026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A99CCB-40DB-C8E2-D48A-8D77BDCC4C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8A179E-F059-6A2C-4DE2-1F3E412B8B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213E8-BA12-4A51-9BF2-E5B2E57E60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42115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FC8702-EC8A-713A-1AA1-526C55BE31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63700" y="3419475"/>
            <a:ext cx="21031200" cy="5705475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4D51ED0-4F9E-4E1E-7E7B-53A3B5B244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663700" y="9178925"/>
            <a:ext cx="21031200" cy="3000375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66E020-F880-094C-AE75-5EEC035838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CC3F3-13AD-4324-BB1C-2EEC19B2F328}" type="datetimeFigureOut">
              <a:rPr lang="en-US" smtClean="0"/>
              <a:t>8/30/2026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7BF3AA-EF64-2FBE-1D26-CF47D71EFF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F91AE8-0D20-8F08-B0DA-6573A1CADB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213E8-BA12-4A51-9BF2-E5B2E57E60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485984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322BE6-D5A5-C04D-D208-73D2BF7AEE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318F66-2FF4-FF9A-B437-2234F0B7170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676400" y="3651250"/>
            <a:ext cx="10439400" cy="87026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8D3AD4F-9CA1-9291-EFCF-DA15CA6941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2268200" y="3651250"/>
            <a:ext cx="10439400" cy="87026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E6C9141-BA46-D58E-CB82-1FA69770AA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CC3F3-13AD-4324-BB1C-2EEC19B2F328}" type="datetimeFigureOut">
              <a:rPr lang="en-US" smtClean="0"/>
              <a:t>8/30/2026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FDB4C14-7949-4192-FF52-80C3E8E9C9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4C1F798-8C30-A11B-4755-044E574288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213E8-BA12-4A51-9BF2-E5B2E57E60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482331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BC50E1-D13C-7C13-B1C6-5538E2B7BD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9575" y="730250"/>
            <a:ext cx="21031200" cy="26511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02A0F64-D7A9-DCC7-50A9-5CD2C83B10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679575" y="3362325"/>
            <a:ext cx="10315575" cy="16478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2457095-8D80-6693-AE48-D0BFBB1EBFC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679575" y="5010150"/>
            <a:ext cx="10315575" cy="73691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177A4F7-71AF-5564-238E-5D980A6A34E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12344400" y="3362325"/>
            <a:ext cx="10366375" cy="16478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CB21E6D-0A66-02C3-D2BE-00CA69D599D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12344400" y="5010150"/>
            <a:ext cx="10366375" cy="73691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4A9F777-1650-2066-DFD0-B1555F4D6A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CC3F3-13AD-4324-BB1C-2EEC19B2F328}" type="datetimeFigureOut">
              <a:rPr lang="en-US" smtClean="0"/>
              <a:t>8/30/2026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A362B02-C575-5D97-2D52-FD6E817041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830983C-04A9-22BA-8FE9-16591AA02F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213E8-BA12-4A51-9BF2-E5B2E57E60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099019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6E89EF-DB66-C5DE-2BA6-01506B6D52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8773764-6388-586E-913E-9524A97FB7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CC3F3-13AD-4324-BB1C-2EEC19B2F328}" type="datetimeFigureOut">
              <a:rPr lang="en-US" smtClean="0"/>
              <a:t>8/30/2026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DD92DE8-817C-D72D-E4EE-0C774FEE8C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5F1DAF7-8459-B199-6B9E-DC3B58B368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213E8-BA12-4A51-9BF2-E5B2E57E60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141089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CE93033-0363-BE7A-2B73-10C63B5FC9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CC3F3-13AD-4324-BB1C-2EEC19B2F328}" type="datetimeFigureOut">
              <a:rPr lang="en-US" smtClean="0"/>
              <a:t>8/30/2026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E139373-EE12-29ED-67D4-7837E6A7D6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231390-E244-224E-091B-AE8B712481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213E8-BA12-4A51-9BF2-E5B2E57E60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901458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D397C1-74CE-690C-380E-44344EEF23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9575" y="914400"/>
            <a:ext cx="7864475" cy="32004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0CA4CD-B5E6-45A4-FADD-B0A51AA4D7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366375" y="1974850"/>
            <a:ext cx="12344400" cy="974725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99C42DD-E146-AB77-7DE8-0F9F2F1818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79575" y="4114800"/>
            <a:ext cx="7864475" cy="762317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7AA71B0-AE20-29D5-CD58-1D3C262AED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CC3F3-13AD-4324-BB1C-2EEC19B2F328}" type="datetimeFigureOut">
              <a:rPr lang="en-US" smtClean="0"/>
              <a:t>8/30/2026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BACE5FE-BCEB-06AD-3C62-AD65964BCA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D8C0C75-28C3-CB95-338C-73F6983CD8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213E8-BA12-4A51-9BF2-E5B2E57E60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753422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AA943E-F675-9DAE-75C1-3D461361B3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9575" y="914400"/>
            <a:ext cx="7864475" cy="32004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577ED8D-55D5-7CA4-4A90-2016AFB2591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10366375" y="1974850"/>
            <a:ext cx="12344400" cy="97472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445F6BE-9289-C028-900D-4DA24E75D3F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79575" y="4114800"/>
            <a:ext cx="7864475" cy="762317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2E28FED-5C7F-340E-631D-FDCACF0F45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CC3F3-13AD-4324-BB1C-2EEC19B2F328}" type="datetimeFigureOut">
              <a:rPr lang="en-US" smtClean="0"/>
              <a:t>8/30/2026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C403A84-31F7-5869-7345-E29B7855F7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4C1D9C6-1459-902C-F88A-B98488B5C3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213E8-BA12-4A51-9BF2-E5B2E57E60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965257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F8F73D-5ED1-1289-6FF6-5EBB824752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380DB0F-7746-A52A-6E5E-9FF97E4510B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2DA0D0-55EC-DEAE-E1C9-47D557C28F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CC3F3-13AD-4324-BB1C-2EEC19B2F328}" type="datetimeFigureOut">
              <a:rPr lang="en-US" smtClean="0"/>
              <a:t>8/30/2026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110D1D-8025-06C8-CF65-38DC89F3AA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C54EA8-4AA4-1BF3-04B6-C1C5A11048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213E8-BA12-4A51-9BF2-E5B2E57E60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786865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4F56964-2375-80C2-BD0A-1FCE9D43F1B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17449800" y="730250"/>
            <a:ext cx="5257800" cy="1162367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8C087D5-8704-AD00-FAE8-1C29D7DA358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676400" y="730250"/>
            <a:ext cx="15621000" cy="116236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262D1F-9056-B05F-DF80-3F74D95AB1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CC3F3-13AD-4324-BB1C-2EEC19B2F328}" type="datetimeFigureOut">
              <a:rPr lang="en-US" smtClean="0"/>
              <a:t>8/30/2026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032751-CBC5-2814-A81D-4984D85D64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D9405C2-75CB-ECDA-4372-E7AC39454B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213E8-BA12-4A51-9BF2-E5B2E57E60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82688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3" Type="http://schemas.openxmlformats.org/officeDocument/2006/relationships/slideLayout" Target="../slideLayouts/slideLayout18.xml"/><Relationship Id="rId7" Type="http://schemas.openxmlformats.org/officeDocument/2006/relationships/slideLayout" Target="../slideLayouts/slideLayout22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5.xml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635000"/>
            <a:ext cx="21971000" cy="16891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normAutofit/>
          </a:bodyPr>
          <a:lstStyle/>
          <a:p>
            <a:r>
              <a:rPr dirty="0"/>
              <a:t>Slide Title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 hasCustomPrompt="1"/>
          </p:nvPr>
        </p:nvSpPr>
        <p:spPr>
          <a:xfrm>
            <a:off x="1206500" y="4248504"/>
            <a:ext cx="21971000" cy="82560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normAutofit/>
          </a:bodyPr>
          <a:lstStyle/>
          <a:p>
            <a:r>
              <a:t>Slide bullet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4" name="Edge Intelligence Systems Lab"/>
          <p:cNvSpPr/>
          <p:nvPr/>
        </p:nvSpPr>
        <p:spPr>
          <a:xfrm>
            <a:off x="-47434" y="12963690"/>
            <a:ext cx="24478868" cy="781845"/>
          </a:xfrm>
          <a:prstGeom prst="rect">
            <a:avLst/>
          </a:prstGeom>
          <a:solidFill>
            <a:schemeClr val="accent4"/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ctr" defTabSz="825500">
              <a:spcBef>
                <a:spcPts val="0"/>
              </a:spcBef>
              <a:defRPr sz="3200"/>
            </a:lvl1pPr>
          </a:lstStyle>
          <a:p>
            <a:r>
              <a:rPr lang="en-US" dirty="0"/>
              <a:t>Edge Computing: Systems and Applications</a:t>
            </a:r>
            <a:endParaRPr dirty="0"/>
          </a:p>
        </p:txBody>
      </p:sp>
      <p:sp>
        <p:nvSpPr>
          <p:cNvPr id="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3558499" y="12458699"/>
            <a:ext cx="388621" cy="429261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algn="r" defTabSz="584200">
              <a:spcBef>
                <a:spcPts val="0"/>
              </a:spcBef>
              <a:defRPr sz="2000">
                <a:latin typeface="Graphik"/>
                <a:ea typeface="Graphik"/>
                <a:cs typeface="Graphik"/>
                <a:sym typeface="Graphik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8" r:id="rId9"/>
    <p:sldLayoutId id="2147483659" r:id="rId10"/>
    <p:sldLayoutId id="2147483661" r:id="rId11"/>
    <p:sldLayoutId id="2147483662" r:id="rId12"/>
    <p:sldLayoutId id="2147483663" r:id="rId13"/>
    <p:sldLayoutId id="2147483664" r:id="rId14"/>
    <p:sldLayoutId id="2147483665" r:id="rId15"/>
  </p:sldLayoutIdLst>
  <p:transition spd="med"/>
  <p:hf hdr="0" ftr="0" dt="0"/>
  <p:txStyles>
    <p:titleStyle>
      <a:lvl1pPr marL="0" marR="0" indent="0" algn="l" defTabSz="243840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0" b="0" i="0" u="none" strike="noStrike" cap="none" spc="-100" baseline="0">
          <a:solidFill>
            <a:schemeClr val="accent4">
              <a:hueOff val="31372"/>
              <a:lumOff val="-14375"/>
            </a:schemeClr>
          </a:solidFill>
          <a:uFillTx/>
          <a:latin typeface="Produkt Regular"/>
          <a:ea typeface="Produkt Regular"/>
          <a:cs typeface="Produkt Regular"/>
          <a:sym typeface="Produkt Regular"/>
        </a:defRPr>
      </a:lvl1pPr>
      <a:lvl2pPr marL="0" marR="0" indent="457200" algn="l" defTabSz="243840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0" b="0" i="0" u="none" strike="noStrike" cap="none" spc="-100" baseline="0">
          <a:solidFill>
            <a:schemeClr val="accent4">
              <a:hueOff val="31372"/>
              <a:lumOff val="-14375"/>
            </a:schemeClr>
          </a:solidFill>
          <a:uFillTx/>
          <a:latin typeface="Produkt Regular"/>
          <a:ea typeface="Produkt Regular"/>
          <a:cs typeface="Produkt Regular"/>
          <a:sym typeface="Produkt Regular"/>
        </a:defRPr>
      </a:lvl2pPr>
      <a:lvl3pPr marL="0" marR="0" indent="914400" algn="l" defTabSz="243840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0" b="0" i="0" u="none" strike="noStrike" cap="none" spc="-100" baseline="0">
          <a:solidFill>
            <a:schemeClr val="accent4">
              <a:hueOff val="31372"/>
              <a:lumOff val="-14375"/>
            </a:schemeClr>
          </a:solidFill>
          <a:uFillTx/>
          <a:latin typeface="Produkt Regular"/>
          <a:ea typeface="Produkt Regular"/>
          <a:cs typeface="Produkt Regular"/>
          <a:sym typeface="Produkt Regular"/>
        </a:defRPr>
      </a:lvl3pPr>
      <a:lvl4pPr marL="0" marR="0" indent="1371600" algn="l" defTabSz="243840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0" b="0" i="0" u="none" strike="noStrike" cap="none" spc="-100" baseline="0">
          <a:solidFill>
            <a:schemeClr val="accent4">
              <a:hueOff val="31372"/>
              <a:lumOff val="-14375"/>
            </a:schemeClr>
          </a:solidFill>
          <a:uFillTx/>
          <a:latin typeface="Produkt Regular"/>
          <a:ea typeface="Produkt Regular"/>
          <a:cs typeface="Produkt Regular"/>
          <a:sym typeface="Produkt Regular"/>
        </a:defRPr>
      </a:lvl4pPr>
      <a:lvl5pPr marL="0" marR="0" indent="1828800" algn="l" defTabSz="243840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0" b="0" i="0" u="none" strike="noStrike" cap="none" spc="-100" baseline="0">
          <a:solidFill>
            <a:schemeClr val="accent4">
              <a:hueOff val="31372"/>
              <a:lumOff val="-14375"/>
            </a:schemeClr>
          </a:solidFill>
          <a:uFillTx/>
          <a:latin typeface="Produkt Regular"/>
          <a:ea typeface="Produkt Regular"/>
          <a:cs typeface="Produkt Regular"/>
          <a:sym typeface="Produkt Regular"/>
        </a:defRPr>
      </a:lvl5pPr>
      <a:lvl6pPr marL="0" marR="0" indent="2286000" algn="l" defTabSz="243840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0" b="0" i="0" u="none" strike="noStrike" cap="none" spc="-100" baseline="0">
          <a:solidFill>
            <a:schemeClr val="accent4">
              <a:hueOff val="31372"/>
              <a:lumOff val="-14375"/>
            </a:schemeClr>
          </a:solidFill>
          <a:uFillTx/>
          <a:latin typeface="Produkt Regular"/>
          <a:ea typeface="Produkt Regular"/>
          <a:cs typeface="Produkt Regular"/>
          <a:sym typeface="Produkt Regular"/>
        </a:defRPr>
      </a:lvl6pPr>
      <a:lvl7pPr marL="0" marR="0" indent="2743200" algn="l" defTabSz="243840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0" b="0" i="0" u="none" strike="noStrike" cap="none" spc="-100" baseline="0">
          <a:solidFill>
            <a:schemeClr val="accent4">
              <a:hueOff val="31372"/>
              <a:lumOff val="-14375"/>
            </a:schemeClr>
          </a:solidFill>
          <a:uFillTx/>
          <a:latin typeface="Produkt Regular"/>
          <a:ea typeface="Produkt Regular"/>
          <a:cs typeface="Produkt Regular"/>
          <a:sym typeface="Produkt Regular"/>
        </a:defRPr>
      </a:lvl7pPr>
      <a:lvl8pPr marL="0" marR="0" indent="3200400" algn="l" defTabSz="243840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0" b="0" i="0" u="none" strike="noStrike" cap="none" spc="-100" baseline="0">
          <a:solidFill>
            <a:schemeClr val="accent4">
              <a:hueOff val="31372"/>
              <a:lumOff val="-14375"/>
            </a:schemeClr>
          </a:solidFill>
          <a:uFillTx/>
          <a:latin typeface="Produkt Regular"/>
          <a:ea typeface="Produkt Regular"/>
          <a:cs typeface="Produkt Regular"/>
          <a:sym typeface="Produkt Regular"/>
        </a:defRPr>
      </a:lvl8pPr>
      <a:lvl9pPr marL="0" marR="0" indent="3657600" algn="l" defTabSz="243840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0" b="0" i="0" u="none" strike="noStrike" cap="none" spc="-100" baseline="0">
          <a:solidFill>
            <a:schemeClr val="accent4">
              <a:hueOff val="31372"/>
              <a:lumOff val="-14375"/>
            </a:schemeClr>
          </a:solidFill>
          <a:uFillTx/>
          <a:latin typeface="Produkt Regular"/>
          <a:ea typeface="Produkt Regular"/>
          <a:cs typeface="Produkt Regular"/>
          <a:sym typeface="Produkt Regular"/>
        </a:defRPr>
      </a:lvl9pPr>
    </p:titleStyle>
    <p:bodyStyle>
      <a:lvl1pPr marL="457200" marR="0" indent="-457200" algn="l" defTabSz="355600" latinLnBrk="0">
        <a:lnSpc>
          <a:spcPct val="100000"/>
        </a:lnSpc>
        <a:spcBef>
          <a:spcPts val="4700"/>
        </a:spcBef>
        <a:spcAft>
          <a:spcPts val="0"/>
        </a:spcAft>
        <a:buClrTx/>
        <a:buSzPct val="100000"/>
        <a:buFontTx/>
        <a:buChar char="•"/>
        <a:tabLst/>
        <a:defRPr sz="4000" b="0" i="0" u="none" strike="noStrike" cap="none" spc="0" baseline="0">
          <a:solidFill>
            <a:schemeClr val="accent1">
              <a:satOff val="-9155"/>
              <a:lumOff val="-32673"/>
            </a:schemeClr>
          </a:solidFill>
          <a:uFillTx/>
          <a:latin typeface="Graphik"/>
          <a:ea typeface="Graphik"/>
          <a:cs typeface="Graphik"/>
          <a:sym typeface="Graphik"/>
        </a:defRPr>
      </a:lvl1pPr>
      <a:lvl2pPr marL="914400" marR="0" indent="-457200" algn="l" defTabSz="355600" latinLnBrk="0">
        <a:lnSpc>
          <a:spcPct val="100000"/>
        </a:lnSpc>
        <a:spcBef>
          <a:spcPts val="4700"/>
        </a:spcBef>
        <a:spcAft>
          <a:spcPts val="0"/>
        </a:spcAft>
        <a:buClrTx/>
        <a:buSzPct val="100000"/>
        <a:buFontTx/>
        <a:buChar char="•"/>
        <a:tabLst/>
        <a:defRPr sz="4000" b="0" i="0" u="none" strike="noStrike" cap="none" spc="0" baseline="0">
          <a:solidFill>
            <a:schemeClr val="accent1">
              <a:satOff val="-9155"/>
              <a:lumOff val="-32673"/>
            </a:schemeClr>
          </a:solidFill>
          <a:uFillTx/>
          <a:latin typeface="Graphik"/>
          <a:ea typeface="Graphik"/>
          <a:cs typeface="Graphik"/>
          <a:sym typeface="Graphik"/>
        </a:defRPr>
      </a:lvl2pPr>
      <a:lvl3pPr marL="1371600" marR="0" indent="-457200" algn="l" defTabSz="355600" latinLnBrk="0">
        <a:lnSpc>
          <a:spcPct val="100000"/>
        </a:lnSpc>
        <a:spcBef>
          <a:spcPts val="4700"/>
        </a:spcBef>
        <a:spcAft>
          <a:spcPts val="0"/>
        </a:spcAft>
        <a:buClrTx/>
        <a:buSzPct val="100000"/>
        <a:buFontTx/>
        <a:buChar char="•"/>
        <a:tabLst/>
        <a:defRPr sz="4000" b="0" i="0" u="none" strike="noStrike" cap="none" spc="0" baseline="0">
          <a:solidFill>
            <a:schemeClr val="accent1">
              <a:satOff val="-9155"/>
              <a:lumOff val="-32673"/>
            </a:schemeClr>
          </a:solidFill>
          <a:uFillTx/>
          <a:latin typeface="Graphik"/>
          <a:ea typeface="Graphik"/>
          <a:cs typeface="Graphik"/>
          <a:sym typeface="Graphik"/>
        </a:defRPr>
      </a:lvl3pPr>
      <a:lvl4pPr marL="1828800" marR="0" indent="-457200" algn="l" defTabSz="355600" latinLnBrk="0">
        <a:lnSpc>
          <a:spcPct val="100000"/>
        </a:lnSpc>
        <a:spcBef>
          <a:spcPts val="4700"/>
        </a:spcBef>
        <a:spcAft>
          <a:spcPts val="0"/>
        </a:spcAft>
        <a:buClrTx/>
        <a:buSzPct val="100000"/>
        <a:buFontTx/>
        <a:buChar char="•"/>
        <a:tabLst/>
        <a:defRPr sz="4000" b="0" i="0" u="none" strike="noStrike" cap="none" spc="0" baseline="0">
          <a:solidFill>
            <a:schemeClr val="accent1">
              <a:satOff val="-9155"/>
              <a:lumOff val="-32673"/>
            </a:schemeClr>
          </a:solidFill>
          <a:uFillTx/>
          <a:latin typeface="Graphik"/>
          <a:ea typeface="Graphik"/>
          <a:cs typeface="Graphik"/>
          <a:sym typeface="Graphik"/>
        </a:defRPr>
      </a:lvl4pPr>
      <a:lvl5pPr marL="2286000" marR="0" indent="-457200" algn="l" defTabSz="355600" latinLnBrk="0">
        <a:lnSpc>
          <a:spcPct val="100000"/>
        </a:lnSpc>
        <a:spcBef>
          <a:spcPts val="4700"/>
        </a:spcBef>
        <a:spcAft>
          <a:spcPts val="0"/>
        </a:spcAft>
        <a:buClrTx/>
        <a:buSzPct val="100000"/>
        <a:buFontTx/>
        <a:buChar char="•"/>
        <a:tabLst/>
        <a:defRPr sz="4000" b="0" i="0" u="none" strike="noStrike" cap="none" spc="0" baseline="0">
          <a:solidFill>
            <a:schemeClr val="accent1">
              <a:satOff val="-9155"/>
              <a:lumOff val="-32673"/>
            </a:schemeClr>
          </a:solidFill>
          <a:uFillTx/>
          <a:latin typeface="Graphik"/>
          <a:ea typeface="Graphik"/>
          <a:cs typeface="Graphik"/>
          <a:sym typeface="Graphik"/>
        </a:defRPr>
      </a:lvl5pPr>
      <a:lvl6pPr marL="2743200" marR="0" indent="-457200" algn="l" defTabSz="355600" latinLnBrk="0">
        <a:lnSpc>
          <a:spcPct val="100000"/>
        </a:lnSpc>
        <a:spcBef>
          <a:spcPts val="4700"/>
        </a:spcBef>
        <a:spcAft>
          <a:spcPts val="0"/>
        </a:spcAft>
        <a:buClrTx/>
        <a:buSzPct val="100000"/>
        <a:buFontTx/>
        <a:buChar char="•"/>
        <a:tabLst/>
        <a:defRPr sz="4000" b="0" i="0" u="none" strike="noStrike" cap="none" spc="0" baseline="0">
          <a:solidFill>
            <a:schemeClr val="accent1">
              <a:satOff val="-9155"/>
              <a:lumOff val="-32673"/>
            </a:schemeClr>
          </a:solidFill>
          <a:uFillTx/>
          <a:latin typeface="Graphik"/>
          <a:ea typeface="Graphik"/>
          <a:cs typeface="Graphik"/>
          <a:sym typeface="Graphik"/>
        </a:defRPr>
      </a:lvl6pPr>
      <a:lvl7pPr marL="3200400" marR="0" indent="-457200" algn="l" defTabSz="355600" latinLnBrk="0">
        <a:lnSpc>
          <a:spcPct val="100000"/>
        </a:lnSpc>
        <a:spcBef>
          <a:spcPts val="4700"/>
        </a:spcBef>
        <a:spcAft>
          <a:spcPts val="0"/>
        </a:spcAft>
        <a:buClrTx/>
        <a:buSzPct val="100000"/>
        <a:buFontTx/>
        <a:buChar char="•"/>
        <a:tabLst/>
        <a:defRPr sz="4000" b="0" i="0" u="none" strike="noStrike" cap="none" spc="0" baseline="0">
          <a:solidFill>
            <a:schemeClr val="accent1">
              <a:satOff val="-9155"/>
              <a:lumOff val="-32673"/>
            </a:schemeClr>
          </a:solidFill>
          <a:uFillTx/>
          <a:latin typeface="Graphik"/>
          <a:ea typeface="Graphik"/>
          <a:cs typeface="Graphik"/>
          <a:sym typeface="Graphik"/>
        </a:defRPr>
      </a:lvl7pPr>
      <a:lvl8pPr marL="3657600" marR="0" indent="-457200" algn="l" defTabSz="355600" latinLnBrk="0">
        <a:lnSpc>
          <a:spcPct val="100000"/>
        </a:lnSpc>
        <a:spcBef>
          <a:spcPts val="4700"/>
        </a:spcBef>
        <a:spcAft>
          <a:spcPts val="0"/>
        </a:spcAft>
        <a:buClrTx/>
        <a:buSzPct val="100000"/>
        <a:buFontTx/>
        <a:buChar char="•"/>
        <a:tabLst/>
        <a:defRPr sz="4000" b="0" i="0" u="none" strike="noStrike" cap="none" spc="0" baseline="0">
          <a:solidFill>
            <a:schemeClr val="accent1">
              <a:satOff val="-9155"/>
              <a:lumOff val="-32673"/>
            </a:schemeClr>
          </a:solidFill>
          <a:uFillTx/>
          <a:latin typeface="Graphik"/>
          <a:ea typeface="Graphik"/>
          <a:cs typeface="Graphik"/>
          <a:sym typeface="Graphik"/>
        </a:defRPr>
      </a:lvl8pPr>
      <a:lvl9pPr marL="4114800" marR="0" indent="-457200" algn="l" defTabSz="355600" latinLnBrk="0">
        <a:lnSpc>
          <a:spcPct val="100000"/>
        </a:lnSpc>
        <a:spcBef>
          <a:spcPts val="4700"/>
        </a:spcBef>
        <a:spcAft>
          <a:spcPts val="0"/>
        </a:spcAft>
        <a:buClrTx/>
        <a:buSzPct val="100000"/>
        <a:buFontTx/>
        <a:buChar char="•"/>
        <a:tabLst/>
        <a:defRPr sz="4000" b="0" i="0" u="none" strike="noStrike" cap="none" spc="0" baseline="0">
          <a:solidFill>
            <a:schemeClr val="accent1">
              <a:satOff val="-9155"/>
              <a:lumOff val="-32673"/>
            </a:schemeClr>
          </a:solidFill>
          <a:uFillTx/>
          <a:latin typeface="Graphik"/>
          <a:ea typeface="Graphik"/>
          <a:cs typeface="Graphik"/>
          <a:sym typeface="Graphik"/>
        </a:defRPr>
      </a:lvl9pPr>
    </p:bodyStyle>
    <p:otherStyle>
      <a:lvl1pPr marL="0" marR="0" indent="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1pPr>
      <a:lvl2pPr marL="0" marR="0" indent="4572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2pPr>
      <a:lvl3pPr marL="0" marR="0" indent="9144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3pPr>
      <a:lvl4pPr marL="0" marR="0" indent="13716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4pPr>
      <a:lvl5pPr marL="0" marR="0" indent="18288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5pPr>
      <a:lvl6pPr marL="0" marR="0" indent="22860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6pPr>
      <a:lvl7pPr marL="0" marR="0" indent="27432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7pPr>
      <a:lvl8pPr marL="0" marR="0" indent="32004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8pPr>
      <a:lvl9pPr marL="0" marR="0" indent="36576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E224E5F-6D6A-3929-B854-896AB9BB19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6400" y="730250"/>
            <a:ext cx="21031200" cy="2651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FDDA807-F367-25E1-2299-12571548D87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676400" y="3651250"/>
            <a:ext cx="21031200" cy="87026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3A639B7-5390-16D1-135E-CB68D2AFBE3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676400" y="12712700"/>
            <a:ext cx="548640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55CC3F3-13AD-4324-BB1C-2EEC19B2F328}" type="datetimeFigureOut">
              <a:rPr lang="en-US" smtClean="0"/>
              <a:t>8/30/2026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C737A3-69F3-5AFE-0F65-C499399A2AE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077200" y="12712700"/>
            <a:ext cx="822960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B261DA-1A6E-6ABD-1E13-39EE68643AB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7221200" y="12712700"/>
            <a:ext cx="548640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6E213E8-BA12-4A51-9BF2-E5B2E57E60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32359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3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hyperlink" Target="https://www.usenix.org/conference/hotedge18/presentation/bhardwaj" TargetMode="Externa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hyperlink" Target="https://ieeexplore.ieee.org/stamp/stamp.jsp?tp=&amp;arnumber=8567703" TargetMode="External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wmf"/><Relationship Id="rId3" Type="http://schemas.openxmlformats.org/officeDocument/2006/relationships/image" Target="../media/image27.png"/><Relationship Id="rId7" Type="http://schemas.openxmlformats.org/officeDocument/2006/relationships/oleObject" Target="../embeddings/oleObject1.bin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9.png"/><Relationship Id="rId4" Type="http://schemas.openxmlformats.org/officeDocument/2006/relationships/image" Target="../media/image3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s://www.edgexfoundry.org/why-edgex-foundry/why-edgex/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41.png"/><Relationship Id="rId7" Type="http://schemas.openxmlformats.org/officeDocument/2006/relationships/image" Target="../media/image4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0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39.png"/><Relationship Id="rId7" Type="http://schemas.openxmlformats.org/officeDocument/2006/relationships/image" Target="../media/image5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Relationship Id="rId9" Type="http://schemas.openxmlformats.org/officeDocument/2006/relationships/image" Target="../media/image43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53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8.png"/><Relationship Id="rId5" Type="http://schemas.openxmlformats.org/officeDocument/2006/relationships/image" Target="../media/image54.png"/><Relationship Id="rId4" Type="http://schemas.openxmlformats.org/officeDocument/2006/relationships/hyperlink" Target="http%20s:/lfedge.org/projects/edgex-foundry/" TargetMode="External"/><Relationship Id="rId9" Type="http://schemas.openxmlformats.org/officeDocument/2006/relationships/image" Target="../media/image55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Author and Date"/>
          <p:cNvSpPr txBox="1">
            <a:spLocks noGrp="1"/>
          </p:cNvSpPr>
          <p:nvPr>
            <p:ph type="body" idx="21"/>
          </p:nvPr>
        </p:nvSpPr>
        <p:spPr>
          <a:xfrm>
            <a:off x="222250" y="11672425"/>
            <a:ext cx="21971000" cy="1148079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 sz="320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Albert Sans"/>
                <a:cs typeface="Arial" panose="020B0604020202020204" pitchFamily="34" charset="0"/>
                <a:sym typeface="Albert Sans"/>
              </a:rPr>
              <a:t>Topic: Security | Service Management | Deployment | Foundations</a:t>
            </a:r>
          </a:p>
        </p:txBody>
      </p:sp>
      <p:sp>
        <p:nvSpPr>
          <p:cNvPr id="174" name="Presentation Subtitle"/>
          <p:cNvSpPr txBox="1">
            <a:spLocks noGrp="1"/>
          </p:cNvSpPr>
          <p:nvPr>
            <p:ph type="subTitle" sz="quarter" idx="1"/>
          </p:nvPr>
        </p:nvSpPr>
        <p:spPr>
          <a:xfrm>
            <a:off x="722889" y="6239686"/>
            <a:ext cx="21971000" cy="2006600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>
              <a:defRPr>
                <a:latin typeface="Produkt Regular"/>
                <a:ea typeface="Produkt Regular"/>
                <a:cs typeface="Produkt Regular"/>
                <a:sym typeface="Produkt Regular"/>
              </a:defRPr>
            </a:pPr>
            <a:r>
              <a:rPr lang="en-US" sz="4500" i="1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Chapter 5</a:t>
            </a:r>
          </a:p>
        </p:txBody>
      </p:sp>
      <p:sp>
        <p:nvSpPr>
          <p:cNvPr id="175" name="Presentation Title"/>
          <p:cNvSpPr txBox="1">
            <a:spLocks noGrp="1"/>
          </p:cNvSpPr>
          <p:nvPr>
            <p:ph type="ctrTitle"/>
          </p:nvPr>
        </p:nvSpPr>
        <p:spPr>
          <a:xfrm>
            <a:off x="1797963" y="2649565"/>
            <a:ext cx="21241789" cy="2820150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/>
            <a:r>
              <a:rPr lang="en-US" sz="7000" dirty="0">
                <a:latin typeface="Arial" panose="020B0604020202020204" pitchFamily="34" charset="0"/>
                <a:cs typeface="Arial" panose="020B0604020202020204" pitchFamily="34" charset="0"/>
              </a:rPr>
              <a:t>Challenges in Edge Computing II: Security/Privacy, Deployment, Foundations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C1BCFA5-EE15-952B-30FD-634E581CAB13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t>1</a:t>
            </a:fld>
            <a:endParaRPr lang="en-US"/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18277C-E28C-D183-B098-179E751422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Slide Title">
            <a:extLst>
              <a:ext uri="{FF2B5EF4-FFF2-40B4-BE49-F238E27FC236}">
                <a16:creationId xmlns:a16="http://schemas.microsoft.com/office/drawing/2014/main" id="{B0023A3A-8D7A-32AE-6AF0-FE0B0699663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77910" y="767584"/>
            <a:ext cx="23369210" cy="1689100"/>
          </a:xfrm>
          <a:prstGeom prst="rect">
            <a:avLst/>
          </a:prstGeom>
        </p:spPr>
        <p:txBody>
          <a:bodyPr>
            <a:normAutofit/>
          </a:bodyPr>
          <a:lstStyle/>
          <a:p>
            <a:pPr defTabSz="2316479">
              <a:defRPr sz="9500" spc="-95"/>
            </a:pPr>
            <a:r>
              <a:rPr lang="en-US" sz="5000" dirty="0">
                <a:latin typeface="Arial" panose="020B0604020202020204" pitchFamily="34" charset="0"/>
                <a:cs typeface="Arial" panose="020B0604020202020204" pitchFamily="34" charset="0"/>
              </a:rPr>
              <a:t>Outline</a:t>
            </a:r>
            <a:endParaRPr sz="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A7B202B-07C5-B695-5A1B-5AE317B9FF83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23714685" y="12477591"/>
            <a:ext cx="232435" cy="410369"/>
          </a:xfrm>
        </p:spPr>
        <p:txBody>
          <a:bodyPr/>
          <a:lstStyle/>
          <a:p>
            <a:fld id="{86CB4B4D-7CA3-9044-876B-883B54F8677D}" type="slidenum">
              <a:rPr lang="en-US" smtClean="0">
                <a:solidFill>
                  <a:schemeClr val="bg2">
                    <a:lumMod val="10000"/>
                  </a:schemeClr>
                </a:solidFill>
              </a:rPr>
              <a:t>2</a:t>
            </a:fld>
            <a:endParaRPr lang="en-US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E7D6EB0-9678-59A3-6E03-B0F42633F49A}"/>
              </a:ext>
            </a:extLst>
          </p:cNvPr>
          <p:cNvSpPr txBox="1"/>
          <p:nvPr/>
        </p:nvSpPr>
        <p:spPr>
          <a:xfrm>
            <a:off x="720969" y="1612134"/>
            <a:ext cx="4841069" cy="132087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571500" indent="-571500">
              <a:buFont typeface="Wingdings" panose="05000000000000000000" pitchFamily="2" charset="2"/>
              <a:buChar char="q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Security &amp; Privacy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C0ECAA8-8226-E03B-F816-BA24C094C46A}"/>
              </a:ext>
            </a:extLst>
          </p:cNvPr>
          <p:cNvSpPr txBox="1"/>
          <p:nvPr/>
        </p:nvSpPr>
        <p:spPr>
          <a:xfrm>
            <a:off x="1336914" y="2888780"/>
            <a:ext cx="5329985" cy="338810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571500" indent="-571500">
              <a:buFont typeface="Wingdings" panose="05000000000000000000" pitchFamily="2" charset="2"/>
              <a:buChar char="§"/>
            </a:pP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Sensor security</a:t>
            </a:r>
          </a:p>
          <a:p>
            <a:pPr marL="571500" indent="-571500">
              <a:buFont typeface="Wingdings" panose="05000000000000000000" pitchFamily="2" charset="2"/>
              <a:buChar char="§"/>
            </a:pP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ShadowNet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, TEEs, KLRA</a:t>
            </a:r>
          </a:p>
          <a:p>
            <a:pPr marL="571500" indent="-571500">
              <a:buFont typeface="Wingdings" panose="05000000000000000000" pitchFamily="2" charset="2"/>
              <a:buChar char="§"/>
            </a:pP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Blockchain data sharing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19C5D19-4F38-4635-B170-566481033841}"/>
              </a:ext>
            </a:extLst>
          </p:cNvPr>
          <p:cNvSpPr txBox="1"/>
          <p:nvPr/>
        </p:nvSpPr>
        <p:spPr>
          <a:xfrm>
            <a:off x="864159" y="6118240"/>
            <a:ext cx="5528758" cy="132087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571500" indent="-571500">
              <a:buFont typeface="Wingdings" panose="05000000000000000000" pitchFamily="2" charset="2"/>
              <a:buChar char="q"/>
            </a:pPr>
            <a:r>
              <a:rPr lang="en-US" dirty="0">
                <a:solidFill>
                  <a:srgbClr val="4454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Service Management</a:t>
            </a:r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32177BB-5537-912C-0BB7-20092AB13451}"/>
              </a:ext>
            </a:extLst>
          </p:cNvPr>
          <p:cNvSpPr txBox="1"/>
          <p:nvPr/>
        </p:nvSpPr>
        <p:spPr>
          <a:xfrm>
            <a:off x="1489776" y="7350657"/>
            <a:ext cx="7556556" cy="338810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3200" dirty="0">
                <a:solidFill>
                  <a:srgbClr val="55606E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The DEIR model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3200" dirty="0">
                <a:solidFill>
                  <a:srgbClr val="55606E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Differentiation, extensibility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3200" dirty="0">
                <a:solidFill>
                  <a:srgbClr val="55606E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Isolation, reliability, </a:t>
            </a:r>
            <a:r>
              <a:rPr lang="en-US" sz="3200" dirty="0" err="1">
                <a:solidFill>
                  <a:srgbClr val="55606E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EdgeWare</a:t>
            </a:r>
            <a:endParaRPr lang="en-US" sz="3200" dirty="0">
              <a:solidFill>
                <a:srgbClr val="55606E"/>
              </a:solidFill>
              <a:latin typeface="Arial" panose="020B0604020202020204" pitchFamily="34" charset="0"/>
              <a:ea typeface="Calibri" pitchFamily="34" charset="-122"/>
              <a:cs typeface="Arial" panose="020B0604020202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4701C72-EDFA-36BB-B648-18AC6314D9D3}"/>
              </a:ext>
            </a:extLst>
          </p:cNvPr>
          <p:cNvSpPr txBox="1"/>
          <p:nvPr/>
        </p:nvSpPr>
        <p:spPr>
          <a:xfrm>
            <a:off x="9571090" y="1755427"/>
            <a:ext cx="3417602" cy="132087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571500" indent="-571500">
              <a:buFont typeface="Wingdings" panose="05000000000000000000" pitchFamily="2" charset="2"/>
              <a:buChar char="q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Deployment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A2A0E34-7015-9A54-8B8E-F1B65190FD9B}"/>
              </a:ext>
            </a:extLst>
          </p:cNvPr>
          <p:cNvSpPr txBox="1"/>
          <p:nvPr/>
        </p:nvSpPr>
        <p:spPr>
          <a:xfrm>
            <a:off x="10321367" y="2898971"/>
            <a:ext cx="5188921" cy="338810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3200" dirty="0">
                <a:solidFill>
                  <a:srgbClr val="55606E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Edge node placement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3200" dirty="0">
                <a:solidFill>
                  <a:srgbClr val="55606E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LF Edge, </a:t>
            </a:r>
            <a:r>
              <a:rPr lang="en-US" sz="3200" dirty="0" err="1">
                <a:solidFill>
                  <a:srgbClr val="55606E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EdgeX</a:t>
            </a:r>
            <a:r>
              <a:rPr lang="en-US" sz="3200" dirty="0">
                <a:solidFill>
                  <a:srgbClr val="55606E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, </a:t>
            </a:r>
            <a:r>
              <a:rPr lang="en-US" sz="3200" dirty="0" err="1">
                <a:solidFill>
                  <a:srgbClr val="55606E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Akraino</a:t>
            </a:r>
            <a:endParaRPr lang="en-US" sz="3200" dirty="0">
              <a:solidFill>
                <a:srgbClr val="55606E"/>
              </a:solidFill>
              <a:latin typeface="Arial" panose="020B0604020202020204" pitchFamily="34" charset="0"/>
              <a:ea typeface="Calibri" pitchFamily="34" charset="-122"/>
              <a:cs typeface="Arial" panose="020B0604020202020204" pitchFamily="34" charset="0"/>
            </a:endParaRP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3200" dirty="0">
                <a:solidFill>
                  <a:srgbClr val="55606E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HW / SW selection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42B96B7-AD8E-E9A3-504F-389DC46ECAD3}"/>
              </a:ext>
            </a:extLst>
          </p:cNvPr>
          <p:cNvSpPr txBox="1"/>
          <p:nvPr/>
        </p:nvSpPr>
        <p:spPr>
          <a:xfrm>
            <a:off x="17072793" y="1796247"/>
            <a:ext cx="6132402" cy="132087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571500" indent="-571500">
              <a:buFont typeface="Wingdings" panose="05000000000000000000" pitchFamily="2" charset="2"/>
              <a:buChar char="q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Summary &amp; Practice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6A4F83A-D2D9-F909-82F1-7A71B1382FE6}"/>
              </a:ext>
            </a:extLst>
          </p:cNvPr>
          <p:cNvSpPr txBox="1"/>
          <p:nvPr/>
        </p:nvSpPr>
        <p:spPr>
          <a:xfrm>
            <a:off x="9571090" y="6207113"/>
            <a:ext cx="6210033" cy="132087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571500" indent="-571500">
              <a:buFont typeface="Wingdings" panose="05000000000000000000" pitchFamily="2" charset="2"/>
              <a:buChar char="q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Foundations &amp; Business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715D064-3F67-D7D3-E31F-C446E28839EE}"/>
              </a:ext>
            </a:extLst>
          </p:cNvPr>
          <p:cNvSpPr txBox="1"/>
          <p:nvPr/>
        </p:nvSpPr>
        <p:spPr>
          <a:xfrm>
            <a:off x="10321367" y="7350657"/>
            <a:ext cx="7556556" cy="338810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571500" indent="-571500">
              <a:buFont typeface="Wingdings" panose="05000000000000000000" pitchFamily="2" charset="2"/>
              <a:buChar char="§"/>
            </a:pP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CAP theorem</a:t>
            </a:r>
          </a:p>
          <a:p>
            <a:pPr marL="571500" indent="-571500">
              <a:buFont typeface="Wingdings" panose="05000000000000000000" pitchFamily="2" charset="2"/>
              <a:buChar char="§"/>
            </a:pP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Multi-objective optimization</a:t>
            </a:r>
          </a:p>
          <a:p>
            <a:pPr marL="571500" indent="-571500">
              <a:buFont typeface="Wingdings" panose="05000000000000000000" pitchFamily="2" charset="2"/>
              <a:buChar char="§"/>
            </a:pP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Business models &amp; challenges</a:t>
            </a:r>
          </a:p>
        </p:txBody>
      </p:sp>
    </p:spTree>
    <p:extLst>
      <p:ext uri="{BB962C8B-B14F-4D97-AF65-F5344CB8AC3E}">
        <p14:creationId xmlns:p14="http://schemas.microsoft.com/office/powerpoint/2010/main" val="2309170207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AD3475-A9CD-5CD4-163B-2AC042B72B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Slide Title">
            <a:extLst>
              <a:ext uri="{FF2B5EF4-FFF2-40B4-BE49-F238E27FC236}">
                <a16:creationId xmlns:a16="http://schemas.microsoft.com/office/drawing/2014/main" id="{B495E7C0-F009-937B-9758-690E9421D2C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77910" y="767584"/>
            <a:ext cx="23369210" cy="1689100"/>
          </a:xfrm>
          <a:prstGeom prst="rect">
            <a:avLst/>
          </a:prstGeom>
        </p:spPr>
        <p:txBody>
          <a:bodyPr>
            <a:normAutofit/>
          </a:bodyPr>
          <a:lstStyle/>
          <a:p>
            <a:pPr defTabSz="2316479">
              <a:defRPr sz="9500" spc="-95"/>
            </a:pPr>
            <a:r>
              <a:rPr lang="en-US" sz="5000" dirty="0">
                <a:latin typeface="Arial" panose="020B0604020202020204" pitchFamily="34" charset="0"/>
                <a:cs typeface="Arial" panose="020B0604020202020204" pitchFamily="34" charset="0"/>
              </a:rPr>
              <a:t>Security &amp; Privacy</a:t>
            </a:r>
            <a:endParaRPr sz="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EA7EE06-C9AD-209B-BFE3-625B0ACB07A3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23714685" y="12477591"/>
            <a:ext cx="232435" cy="410369"/>
          </a:xfrm>
        </p:spPr>
        <p:txBody>
          <a:bodyPr/>
          <a:lstStyle/>
          <a:p>
            <a:fld id="{86CB4B4D-7CA3-9044-876B-883B54F8677D}" type="slidenum">
              <a:rPr lang="en-US" smtClean="0">
                <a:solidFill>
                  <a:schemeClr val="bg2">
                    <a:lumMod val="10000"/>
                  </a:schemeClr>
                </a:solidFill>
              </a:rPr>
              <a:t>3</a:t>
            </a:fld>
            <a:endParaRPr lang="en-US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290" name="“Cache and storage is the foundational capability that supports the data lifecycle within edge infrastructure.”">
            <a:extLst>
              <a:ext uri="{FF2B5EF4-FFF2-40B4-BE49-F238E27FC236}">
                <a16:creationId xmlns:a16="http://schemas.microsoft.com/office/drawing/2014/main" id="{53062B11-D518-1984-E8B8-C4953F8C8F78}"/>
              </a:ext>
            </a:extLst>
          </p:cNvPr>
          <p:cNvSpPr txBox="1">
            <a:spLocks noGrp="1"/>
          </p:cNvSpPr>
          <p:nvPr/>
        </p:nvSpPr>
        <p:spPr bwMode="auto">
          <a:xfrm>
            <a:off x="577910" y="1768585"/>
            <a:ext cx="21971000" cy="5154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vert="horz" wrap="square" lIns="45719" tIns="45719" rIns="45719" bIns="45719" numCol="1" anchor="t" anchorCtr="0" compatLnSpc="1">
            <a:prstTxWarp prst="textNoShape">
              <a:avLst/>
            </a:prstTxWarp>
            <a:normAutofit lnSpcReduction="10000"/>
          </a:bodyPr>
          <a:lstStyle>
            <a:lvl1pPr marL="0" indent="0" algn="l" defTabSz="487044" rtl="0" eaLnBrk="0" fontAlgn="base" hangingPunct="0">
              <a:spcBef>
                <a:spcPts val="0"/>
              </a:spcBef>
              <a:spcAft>
                <a:spcPct val="0"/>
              </a:spcAft>
              <a:buSzTx/>
              <a:buNone/>
              <a:defRPr sz="3244">
                <a:solidFill>
                  <a:srgbClr val="535860"/>
                </a:solidFill>
                <a:latin typeface="+mn-lt"/>
                <a:ea typeface="+mn-ea"/>
                <a:cs typeface="+mn-cs"/>
                <a:sym typeface="Produkt Extralight"/>
              </a:defRPr>
            </a:lvl1pPr>
            <a:lvl2pPr marL="9144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2pPr>
            <a:lvl3pPr marL="13716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3pPr>
            <a:lvl4pPr marL="18288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4pPr>
            <a:lvl5pPr marL="22860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5pPr>
            <a:lvl6pPr marL="27432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6pPr>
            <a:lvl7pPr marL="32004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7pPr>
            <a:lvl8pPr marL="36576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8pPr>
            <a:lvl9pPr marL="41148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9pPr>
          </a:lstStyle>
          <a:p>
            <a:pPr eaLnBrk="1" fontAlgn="auto" hangingPunct="1">
              <a:spcAft>
                <a:spcPts val="0"/>
              </a:spcAft>
              <a:defRPr/>
            </a:pPr>
            <a:r>
              <a:rPr lang="en-US" sz="2800" i="1" dirty="0">
                <a:solidFill>
                  <a:schemeClr val="accent1">
                    <a:satOff val="-9155"/>
                    <a:lumOff val="-32673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Three Privacy Challenges</a:t>
            </a:r>
            <a:endParaRPr sz="2800" i="1" dirty="0">
              <a:solidFill>
                <a:schemeClr val="accent1">
                  <a:satOff val="-9155"/>
                  <a:lumOff val="-32673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hape 3">
            <a:extLst>
              <a:ext uri="{FF2B5EF4-FFF2-40B4-BE49-F238E27FC236}">
                <a16:creationId xmlns:a16="http://schemas.microsoft.com/office/drawing/2014/main" id="{A7E3D96E-4148-5DB1-0CDD-0C8D4211B1AF}"/>
              </a:ext>
            </a:extLst>
          </p:cNvPr>
          <p:cNvSpPr/>
          <p:nvPr/>
        </p:nvSpPr>
        <p:spPr>
          <a:xfrm>
            <a:off x="444945" y="3900977"/>
            <a:ext cx="7040880" cy="7132320"/>
          </a:xfrm>
          <a:prstGeom prst="roundRect">
            <a:avLst>
              <a:gd name="adj" fmla="val 2597"/>
            </a:avLst>
          </a:prstGeom>
          <a:noFill/>
          <a:ln w="127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Shape 4">
            <a:extLst>
              <a:ext uri="{FF2B5EF4-FFF2-40B4-BE49-F238E27FC236}">
                <a16:creationId xmlns:a16="http://schemas.microsoft.com/office/drawing/2014/main" id="{77E8FAD7-F8DB-6BC0-C227-C25DC4B4502F}"/>
              </a:ext>
            </a:extLst>
          </p:cNvPr>
          <p:cNvSpPr/>
          <p:nvPr/>
        </p:nvSpPr>
        <p:spPr>
          <a:xfrm>
            <a:off x="2868105" y="4541057"/>
            <a:ext cx="2194560" cy="2194560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6" name="Image 0">
            <a:extLst>
              <a:ext uri="{FF2B5EF4-FFF2-40B4-BE49-F238E27FC236}">
                <a16:creationId xmlns:a16="http://schemas.microsoft.com/office/drawing/2014/main" id="{FF03A766-91E8-F967-85D2-649041288E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94799" y="5067751"/>
            <a:ext cx="1141171" cy="1141171"/>
          </a:xfrm>
          <a:prstGeom prst="rect">
            <a:avLst/>
          </a:prstGeom>
        </p:spPr>
      </p:pic>
      <p:sp>
        <p:nvSpPr>
          <p:cNvPr id="7" name="Text 5">
            <a:extLst>
              <a:ext uri="{FF2B5EF4-FFF2-40B4-BE49-F238E27FC236}">
                <a16:creationId xmlns:a16="http://schemas.microsoft.com/office/drawing/2014/main" id="{C4D6D4A9-33C1-6FA6-D332-381B07A9336F}"/>
              </a:ext>
            </a:extLst>
          </p:cNvPr>
          <p:cNvSpPr txBox="1"/>
          <p:nvPr/>
        </p:nvSpPr>
        <p:spPr>
          <a:xfrm>
            <a:off x="902145" y="7192817"/>
            <a:ext cx="6126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3200" b="1" dirty="0">
                <a:solidFill>
                  <a:srgbClr val="222A33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Awareness in society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 6">
            <a:extLst>
              <a:ext uri="{FF2B5EF4-FFF2-40B4-BE49-F238E27FC236}">
                <a16:creationId xmlns:a16="http://schemas.microsoft.com/office/drawing/2014/main" id="{D6A77499-B7A1-ADE3-5624-45A793431CE7}"/>
              </a:ext>
            </a:extLst>
          </p:cNvPr>
          <p:cNvSpPr txBox="1"/>
          <p:nvPr/>
        </p:nvSpPr>
        <p:spPr>
          <a:xfrm>
            <a:off x="993585" y="8198657"/>
            <a:ext cx="5943600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buNone/>
            </a:pPr>
            <a:r>
              <a:rPr lang="en-US" sz="26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Users under-protect data: 49% of home WiFi is insecure, 80% keep default router passwords, 89% of public hotspots are insecure.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Shape 7">
            <a:extLst>
              <a:ext uri="{FF2B5EF4-FFF2-40B4-BE49-F238E27FC236}">
                <a16:creationId xmlns:a16="http://schemas.microsoft.com/office/drawing/2014/main" id="{0E006355-9041-26B5-9662-EC5DBE9BEDED}"/>
              </a:ext>
            </a:extLst>
          </p:cNvPr>
          <p:cNvSpPr/>
          <p:nvPr/>
        </p:nvSpPr>
        <p:spPr>
          <a:xfrm>
            <a:off x="7906449" y="3900977"/>
            <a:ext cx="7040880" cy="7132320"/>
          </a:xfrm>
          <a:prstGeom prst="roundRect">
            <a:avLst>
              <a:gd name="adj" fmla="val 2597"/>
            </a:avLst>
          </a:prstGeom>
          <a:noFill/>
          <a:ln w="127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Shape 8">
            <a:extLst>
              <a:ext uri="{FF2B5EF4-FFF2-40B4-BE49-F238E27FC236}">
                <a16:creationId xmlns:a16="http://schemas.microsoft.com/office/drawing/2014/main" id="{745466A1-E9DD-4BDB-7B6D-909F2C42C731}"/>
              </a:ext>
            </a:extLst>
          </p:cNvPr>
          <p:cNvSpPr/>
          <p:nvPr/>
        </p:nvSpPr>
        <p:spPr>
          <a:xfrm>
            <a:off x="10329609" y="4541057"/>
            <a:ext cx="2194560" cy="2194560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1" name="Image 1">
            <a:extLst>
              <a:ext uri="{FF2B5EF4-FFF2-40B4-BE49-F238E27FC236}">
                <a16:creationId xmlns:a16="http://schemas.microsoft.com/office/drawing/2014/main" id="{C58A63BA-6B84-0CDA-48C1-1985C4BCA0D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56303" y="5067751"/>
            <a:ext cx="1141171" cy="1141171"/>
          </a:xfrm>
          <a:prstGeom prst="rect">
            <a:avLst/>
          </a:prstGeom>
        </p:spPr>
      </p:pic>
      <p:sp>
        <p:nvSpPr>
          <p:cNvPr id="12" name="Text 9">
            <a:extLst>
              <a:ext uri="{FF2B5EF4-FFF2-40B4-BE49-F238E27FC236}">
                <a16:creationId xmlns:a16="http://schemas.microsoft.com/office/drawing/2014/main" id="{DF00D8B3-EF6E-3A79-7FB3-2B69F217E7B9}"/>
              </a:ext>
            </a:extLst>
          </p:cNvPr>
          <p:cNvSpPr txBox="1"/>
          <p:nvPr/>
        </p:nvSpPr>
        <p:spPr>
          <a:xfrm>
            <a:off x="8363649" y="7192817"/>
            <a:ext cx="6126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3200" b="1" dirty="0">
                <a:solidFill>
                  <a:srgbClr val="222A33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Data collector = owner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 10">
            <a:extLst>
              <a:ext uri="{FF2B5EF4-FFF2-40B4-BE49-F238E27FC236}">
                <a16:creationId xmlns:a16="http://schemas.microsoft.com/office/drawing/2014/main" id="{BC71C7A6-C50D-50AF-E8E1-48B2BF08CC6C}"/>
              </a:ext>
            </a:extLst>
          </p:cNvPr>
          <p:cNvSpPr txBox="1"/>
          <p:nvPr/>
        </p:nvSpPr>
        <p:spPr>
          <a:xfrm>
            <a:off x="8455089" y="8198657"/>
            <a:ext cx="5943600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buNone/>
            </a:pPr>
            <a:r>
              <a:rPr lang="en-US" sz="26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Devices both collect and own data. Keep it local, let users control provider access, and delete highly sensitive data.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Shape 11">
            <a:extLst>
              <a:ext uri="{FF2B5EF4-FFF2-40B4-BE49-F238E27FC236}">
                <a16:creationId xmlns:a16="http://schemas.microsoft.com/office/drawing/2014/main" id="{E6664063-66AC-1AD8-5C37-7CA39840A3B3}"/>
              </a:ext>
            </a:extLst>
          </p:cNvPr>
          <p:cNvSpPr/>
          <p:nvPr/>
        </p:nvSpPr>
        <p:spPr>
          <a:xfrm>
            <a:off x="15367953" y="3900977"/>
            <a:ext cx="7040880" cy="7132320"/>
          </a:xfrm>
          <a:prstGeom prst="roundRect">
            <a:avLst>
              <a:gd name="adj" fmla="val 2597"/>
            </a:avLst>
          </a:prstGeom>
          <a:noFill/>
          <a:ln w="127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Shape 12">
            <a:extLst>
              <a:ext uri="{FF2B5EF4-FFF2-40B4-BE49-F238E27FC236}">
                <a16:creationId xmlns:a16="http://schemas.microsoft.com/office/drawing/2014/main" id="{2E218E2A-4126-6DB3-9813-975520ED258F}"/>
              </a:ext>
            </a:extLst>
          </p:cNvPr>
          <p:cNvSpPr/>
          <p:nvPr/>
        </p:nvSpPr>
        <p:spPr>
          <a:xfrm>
            <a:off x="17791113" y="4541057"/>
            <a:ext cx="2194560" cy="2194560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7" name="Image 2">
            <a:extLst>
              <a:ext uri="{FF2B5EF4-FFF2-40B4-BE49-F238E27FC236}">
                <a16:creationId xmlns:a16="http://schemas.microsoft.com/office/drawing/2014/main" id="{E2B7CB24-0E4D-8034-3FFA-314EB1965D2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317807" y="5067751"/>
            <a:ext cx="1141171" cy="1141171"/>
          </a:xfrm>
          <a:prstGeom prst="rect">
            <a:avLst/>
          </a:prstGeom>
        </p:spPr>
      </p:pic>
      <p:sp>
        <p:nvSpPr>
          <p:cNvPr id="19" name="Text 13">
            <a:extLst>
              <a:ext uri="{FF2B5EF4-FFF2-40B4-BE49-F238E27FC236}">
                <a16:creationId xmlns:a16="http://schemas.microsoft.com/office/drawing/2014/main" id="{B0F3138C-FFB3-2FB1-3628-9CAC64D6E558}"/>
              </a:ext>
            </a:extLst>
          </p:cNvPr>
          <p:cNvSpPr txBox="1"/>
          <p:nvPr/>
        </p:nvSpPr>
        <p:spPr>
          <a:xfrm>
            <a:off x="15825153" y="7192817"/>
            <a:ext cx="6126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3200" b="1" dirty="0">
                <a:solidFill>
                  <a:srgbClr val="222A33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Lack of tools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Text 14">
            <a:extLst>
              <a:ext uri="{FF2B5EF4-FFF2-40B4-BE49-F238E27FC236}">
                <a16:creationId xmlns:a16="http://schemas.microsoft.com/office/drawing/2014/main" id="{32B407D1-19ED-DB65-4D66-EE68332FA104}"/>
              </a:ext>
            </a:extLst>
          </p:cNvPr>
          <p:cNvSpPr txBox="1"/>
          <p:nvPr/>
        </p:nvSpPr>
        <p:spPr>
          <a:xfrm>
            <a:off x="15916593" y="8198657"/>
            <a:ext cx="5943600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buNone/>
            </a:pPr>
            <a:r>
              <a:rPr lang="en-US" sz="26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Edge devices are resource-limited and highly dynamic; existing security methods don’t fit. Platforms like Open mHealth are early steps.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Text 2">
            <a:extLst>
              <a:ext uri="{FF2B5EF4-FFF2-40B4-BE49-F238E27FC236}">
                <a16:creationId xmlns:a16="http://schemas.microsoft.com/office/drawing/2014/main" id="{1830C44F-A064-6B8A-48D9-1D3A278767B4}"/>
              </a:ext>
            </a:extLst>
          </p:cNvPr>
          <p:cNvSpPr txBox="1"/>
          <p:nvPr/>
        </p:nvSpPr>
        <p:spPr>
          <a:xfrm>
            <a:off x="603309" y="2375522"/>
            <a:ext cx="23111375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28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Homes and IoT systems capture enormous private data. Computing near the source protects it but three challenges remain.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D68ACB23-5E9B-5DBC-3150-5707FAABCD91}"/>
              </a:ext>
            </a:extLst>
          </p:cNvPr>
          <p:cNvSpPr txBox="1"/>
          <p:nvPr/>
        </p:nvSpPr>
        <p:spPr>
          <a:xfrm>
            <a:off x="4851919" y="11874862"/>
            <a:ext cx="13901241" cy="101309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Weisong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Shi et al. “Edge computing: Vision and challenges”. In: IEEE Internet of Things Journal 3. 5 (2016), pp. 637–646.</a:t>
            </a:r>
            <a:endParaRPr kumimoji="0" lang="en-US" sz="2000" b="0" i="0" u="none" strike="noStrike" cap="none" spc="0" normalizeH="0" baseline="0" dirty="0">
              <a:ln>
                <a:noFill/>
              </a:ln>
              <a:solidFill>
                <a:schemeClr val="accent1">
                  <a:satOff val="-9155"/>
                  <a:lumOff val="-32673"/>
                </a:schemeClr>
              </a:solidFill>
              <a:effectLst/>
              <a:uFillTx/>
              <a:latin typeface="Arial" panose="020B0604020202020204" pitchFamily="34" charset="0"/>
              <a:cs typeface="Arial" panose="020B0604020202020204" pitchFamily="34" charset="0"/>
              <a:sym typeface="Graphik Light"/>
            </a:endParaRPr>
          </a:p>
        </p:txBody>
      </p:sp>
    </p:spTree>
    <p:extLst>
      <p:ext uri="{BB962C8B-B14F-4D97-AF65-F5344CB8AC3E}">
        <p14:creationId xmlns:p14="http://schemas.microsoft.com/office/powerpoint/2010/main" val="295898409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B7DA22-757A-24FE-B4AF-19ABB22CAC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Slide Title">
            <a:extLst>
              <a:ext uri="{FF2B5EF4-FFF2-40B4-BE49-F238E27FC236}">
                <a16:creationId xmlns:a16="http://schemas.microsoft.com/office/drawing/2014/main" id="{1B8F6A34-8CE1-1494-0C58-85482D78341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77910" y="767584"/>
            <a:ext cx="23369210" cy="1689100"/>
          </a:xfrm>
          <a:prstGeom prst="rect">
            <a:avLst/>
          </a:prstGeom>
        </p:spPr>
        <p:txBody>
          <a:bodyPr>
            <a:normAutofit/>
          </a:bodyPr>
          <a:lstStyle/>
          <a:p>
            <a:pPr defTabSz="2316479">
              <a:defRPr sz="9500" spc="-95"/>
            </a:pPr>
            <a:r>
              <a:rPr lang="en-US" sz="5000" dirty="0">
                <a:latin typeface="Arial" panose="020B0604020202020204" pitchFamily="34" charset="0"/>
                <a:cs typeface="Arial" panose="020B0604020202020204" pitchFamily="34" charset="0"/>
              </a:rPr>
              <a:t>Security &amp; Privacy: Sensor Security</a:t>
            </a:r>
            <a:endParaRPr sz="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C6C5DAC-C502-4E6F-E4B2-749BB8EB74E6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23714685" y="12477591"/>
            <a:ext cx="232435" cy="410369"/>
          </a:xfrm>
        </p:spPr>
        <p:txBody>
          <a:bodyPr/>
          <a:lstStyle/>
          <a:p>
            <a:fld id="{86CB4B4D-7CA3-9044-876B-883B54F8677D}" type="slidenum">
              <a:rPr lang="en-US" smtClean="0">
                <a:solidFill>
                  <a:schemeClr val="bg2">
                    <a:lumMod val="10000"/>
                  </a:schemeClr>
                </a:solidFill>
              </a:rPr>
              <a:t>4</a:t>
            </a:fld>
            <a:endParaRPr lang="en-US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290" name="“Cache and storage is the foundational capability that supports the data lifecycle within edge infrastructure.”">
            <a:extLst>
              <a:ext uri="{FF2B5EF4-FFF2-40B4-BE49-F238E27FC236}">
                <a16:creationId xmlns:a16="http://schemas.microsoft.com/office/drawing/2014/main" id="{D56609BB-EF63-8AF6-EB20-E161AC654585}"/>
              </a:ext>
            </a:extLst>
          </p:cNvPr>
          <p:cNvSpPr txBox="1">
            <a:spLocks noGrp="1"/>
          </p:cNvSpPr>
          <p:nvPr/>
        </p:nvSpPr>
        <p:spPr bwMode="auto">
          <a:xfrm>
            <a:off x="577910" y="1768585"/>
            <a:ext cx="21971000" cy="5154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vert="horz" wrap="square" lIns="45719" tIns="45719" rIns="45719" bIns="45719" numCol="1" anchor="t" anchorCtr="0" compatLnSpc="1">
            <a:prstTxWarp prst="textNoShape">
              <a:avLst/>
            </a:prstTxWarp>
            <a:normAutofit lnSpcReduction="10000"/>
          </a:bodyPr>
          <a:lstStyle>
            <a:lvl1pPr marL="0" indent="0" algn="l" defTabSz="487044" rtl="0" eaLnBrk="0" fontAlgn="base" hangingPunct="0">
              <a:spcBef>
                <a:spcPts val="0"/>
              </a:spcBef>
              <a:spcAft>
                <a:spcPct val="0"/>
              </a:spcAft>
              <a:buSzTx/>
              <a:buNone/>
              <a:defRPr sz="3244">
                <a:solidFill>
                  <a:srgbClr val="535860"/>
                </a:solidFill>
                <a:latin typeface="+mn-lt"/>
                <a:ea typeface="+mn-ea"/>
                <a:cs typeface="+mn-cs"/>
                <a:sym typeface="Produkt Extralight"/>
              </a:defRPr>
            </a:lvl1pPr>
            <a:lvl2pPr marL="9144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2pPr>
            <a:lvl3pPr marL="13716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3pPr>
            <a:lvl4pPr marL="18288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4pPr>
            <a:lvl5pPr marL="22860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5pPr>
            <a:lvl6pPr marL="27432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6pPr>
            <a:lvl7pPr marL="32004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7pPr>
            <a:lvl8pPr marL="36576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8pPr>
            <a:lvl9pPr marL="41148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9pPr>
          </a:lstStyle>
          <a:p>
            <a:pPr eaLnBrk="1" fontAlgn="auto" hangingPunct="1">
              <a:spcAft>
                <a:spcPts val="0"/>
              </a:spcAft>
              <a:defRPr/>
            </a:pPr>
            <a:r>
              <a:rPr lang="en-US" sz="2800" i="1" dirty="0">
                <a:solidFill>
                  <a:schemeClr val="accent1">
                    <a:satOff val="-9155"/>
                    <a:lumOff val="-32673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Attacking the senses of the edge</a:t>
            </a:r>
            <a:endParaRPr sz="2800" i="1" dirty="0">
              <a:solidFill>
                <a:schemeClr val="accent1">
                  <a:satOff val="-9155"/>
                  <a:lumOff val="-32673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Text 2">
            <a:extLst>
              <a:ext uri="{FF2B5EF4-FFF2-40B4-BE49-F238E27FC236}">
                <a16:creationId xmlns:a16="http://schemas.microsoft.com/office/drawing/2014/main" id="{8495116F-40BF-D2C2-1777-A7A96367AB2B}"/>
              </a:ext>
            </a:extLst>
          </p:cNvPr>
          <p:cNvSpPr txBox="1"/>
          <p:nvPr/>
        </p:nvSpPr>
        <p:spPr>
          <a:xfrm>
            <a:off x="603310" y="2711613"/>
            <a:ext cx="23111375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28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Autonomous vehicles and smart devices perceive the world through sensors — attackers manipulate or obstruct sensor data without ever touching the compute system.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Shape 3">
            <a:extLst>
              <a:ext uri="{FF2B5EF4-FFF2-40B4-BE49-F238E27FC236}">
                <a16:creationId xmlns:a16="http://schemas.microsoft.com/office/drawing/2014/main" id="{1BF6ECA4-4311-1DCC-E05D-ACBEEBD4727E}"/>
              </a:ext>
            </a:extLst>
          </p:cNvPr>
          <p:cNvSpPr/>
          <p:nvPr/>
        </p:nvSpPr>
        <p:spPr>
          <a:xfrm>
            <a:off x="603310" y="4414109"/>
            <a:ext cx="10698480" cy="3200400"/>
          </a:xfrm>
          <a:prstGeom prst="roundRect">
            <a:avLst>
              <a:gd name="adj" fmla="val 5714"/>
            </a:avLst>
          </a:prstGeom>
          <a:noFill/>
          <a:ln w="127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" name="Shape 4">
            <a:extLst>
              <a:ext uri="{FF2B5EF4-FFF2-40B4-BE49-F238E27FC236}">
                <a16:creationId xmlns:a16="http://schemas.microsoft.com/office/drawing/2014/main" id="{E60725C1-3260-D20D-A904-8E74358189C3}"/>
              </a:ext>
            </a:extLst>
          </p:cNvPr>
          <p:cNvSpPr/>
          <p:nvPr/>
        </p:nvSpPr>
        <p:spPr>
          <a:xfrm>
            <a:off x="1188526" y="5054189"/>
            <a:ext cx="1920240" cy="1920240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2" name="Image 0">
            <a:extLst>
              <a:ext uri="{FF2B5EF4-FFF2-40B4-BE49-F238E27FC236}">
                <a16:creationId xmlns:a16="http://schemas.microsoft.com/office/drawing/2014/main" id="{76404854-36F1-B892-80B8-B2996FA6D8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49384" y="5515047"/>
            <a:ext cx="998525" cy="998525"/>
          </a:xfrm>
          <a:prstGeom prst="rect">
            <a:avLst/>
          </a:prstGeom>
        </p:spPr>
      </p:pic>
      <p:sp>
        <p:nvSpPr>
          <p:cNvPr id="43" name="Text 5">
            <a:extLst>
              <a:ext uri="{FF2B5EF4-FFF2-40B4-BE49-F238E27FC236}">
                <a16:creationId xmlns:a16="http://schemas.microsoft.com/office/drawing/2014/main" id="{92116E85-B65F-8548-0C46-81C5B5B54E69}"/>
              </a:ext>
            </a:extLst>
          </p:cNvPr>
          <p:cNvSpPr txBox="1"/>
          <p:nvPr/>
        </p:nvSpPr>
        <p:spPr>
          <a:xfrm>
            <a:off x="3529390" y="4889597"/>
            <a:ext cx="72237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200" b="1" dirty="0">
                <a:solidFill>
                  <a:srgbClr val="222A33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Cameras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Text 6">
            <a:extLst>
              <a:ext uri="{FF2B5EF4-FFF2-40B4-BE49-F238E27FC236}">
                <a16:creationId xmlns:a16="http://schemas.microsoft.com/office/drawing/2014/main" id="{30C7071D-0E1B-35E7-FA9A-E5BCF432BD9C}"/>
              </a:ext>
            </a:extLst>
          </p:cNvPr>
          <p:cNvSpPr txBox="1"/>
          <p:nvPr/>
        </p:nvSpPr>
        <p:spPr>
          <a:xfrm>
            <a:off x="3529390" y="5877149"/>
            <a:ext cx="731520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6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Fooled by counterfeit signs, signals or fake objects; blinded by high-brightness IR lasers.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5" name="Shape 7">
            <a:extLst>
              <a:ext uri="{FF2B5EF4-FFF2-40B4-BE49-F238E27FC236}">
                <a16:creationId xmlns:a16="http://schemas.microsoft.com/office/drawing/2014/main" id="{2E95624F-1B74-BB30-D530-72B6B3A8965C}"/>
              </a:ext>
            </a:extLst>
          </p:cNvPr>
          <p:cNvSpPr/>
          <p:nvPr/>
        </p:nvSpPr>
        <p:spPr>
          <a:xfrm>
            <a:off x="11758990" y="4414109"/>
            <a:ext cx="10698480" cy="3200400"/>
          </a:xfrm>
          <a:prstGeom prst="roundRect">
            <a:avLst>
              <a:gd name="adj" fmla="val 5714"/>
            </a:avLst>
          </a:prstGeom>
          <a:noFill/>
          <a:ln w="127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6" name="Shape 8">
            <a:extLst>
              <a:ext uri="{FF2B5EF4-FFF2-40B4-BE49-F238E27FC236}">
                <a16:creationId xmlns:a16="http://schemas.microsoft.com/office/drawing/2014/main" id="{E7408BFF-8E42-1D1F-1DD4-B52FC11A8667}"/>
              </a:ext>
            </a:extLst>
          </p:cNvPr>
          <p:cNvSpPr/>
          <p:nvPr/>
        </p:nvSpPr>
        <p:spPr>
          <a:xfrm>
            <a:off x="12344206" y="5054189"/>
            <a:ext cx="1920240" cy="1920240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7" name="Image 1">
            <a:extLst>
              <a:ext uri="{FF2B5EF4-FFF2-40B4-BE49-F238E27FC236}">
                <a16:creationId xmlns:a16="http://schemas.microsoft.com/office/drawing/2014/main" id="{E2AED4EE-EF8D-2DDC-3035-F14813E1CF5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05064" y="5515047"/>
            <a:ext cx="998525" cy="998525"/>
          </a:xfrm>
          <a:prstGeom prst="rect">
            <a:avLst/>
          </a:prstGeom>
        </p:spPr>
      </p:pic>
      <p:sp>
        <p:nvSpPr>
          <p:cNvPr id="48" name="Text 9">
            <a:extLst>
              <a:ext uri="{FF2B5EF4-FFF2-40B4-BE49-F238E27FC236}">
                <a16:creationId xmlns:a16="http://schemas.microsoft.com/office/drawing/2014/main" id="{00F363F3-D189-907F-CF5D-9D659A6AC0BC}"/>
              </a:ext>
            </a:extLst>
          </p:cNvPr>
          <p:cNvSpPr txBox="1"/>
          <p:nvPr/>
        </p:nvSpPr>
        <p:spPr>
          <a:xfrm>
            <a:off x="14685070" y="4889597"/>
            <a:ext cx="72237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200" b="1" dirty="0">
                <a:solidFill>
                  <a:srgbClr val="222A33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GNSS / INS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" name="Text 10">
            <a:extLst>
              <a:ext uri="{FF2B5EF4-FFF2-40B4-BE49-F238E27FC236}">
                <a16:creationId xmlns:a16="http://schemas.microsoft.com/office/drawing/2014/main" id="{C4B5250E-29DD-FB2D-77B8-6796C23E6986}"/>
              </a:ext>
            </a:extLst>
          </p:cNvPr>
          <p:cNvSpPr txBox="1"/>
          <p:nvPr/>
        </p:nvSpPr>
        <p:spPr>
          <a:xfrm>
            <a:off x="14685070" y="5877149"/>
            <a:ext cx="731520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6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GNSS jammed or spoofed by fake signals; INS misled by strong magnetic interference.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" name="Shape 11">
            <a:extLst>
              <a:ext uri="{FF2B5EF4-FFF2-40B4-BE49-F238E27FC236}">
                <a16:creationId xmlns:a16="http://schemas.microsoft.com/office/drawing/2014/main" id="{8ADA7F3E-3EC0-A82A-D16C-9DFF2871F7C1}"/>
              </a:ext>
            </a:extLst>
          </p:cNvPr>
          <p:cNvSpPr/>
          <p:nvPr/>
        </p:nvSpPr>
        <p:spPr>
          <a:xfrm>
            <a:off x="603310" y="7980269"/>
            <a:ext cx="10698480" cy="3200400"/>
          </a:xfrm>
          <a:prstGeom prst="roundRect">
            <a:avLst>
              <a:gd name="adj" fmla="val 5714"/>
            </a:avLst>
          </a:prstGeom>
          <a:noFill/>
          <a:ln w="127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" name="Shape 12">
            <a:extLst>
              <a:ext uri="{FF2B5EF4-FFF2-40B4-BE49-F238E27FC236}">
                <a16:creationId xmlns:a16="http://schemas.microsoft.com/office/drawing/2014/main" id="{A9E1782D-2BF9-D825-0D5B-9EB4ADA12E42}"/>
              </a:ext>
            </a:extLst>
          </p:cNvPr>
          <p:cNvSpPr/>
          <p:nvPr/>
        </p:nvSpPr>
        <p:spPr>
          <a:xfrm>
            <a:off x="1188526" y="8620349"/>
            <a:ext cx="1920240" cy="1920240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2" name="Image 2">
            <a:extLst>
              <a:ext uri="{FF2B5EF4-FFF2-40B4-BE49-F238E27FC236}">
                <a16:creationId xmlns:a16="http://schemas.microsoft.com/office/drawing/2014/main" id="{00CADD0F-A346-AD62-353E-E62AE303399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49384" y="9081207"/>
            <a:ext cx="998525" cy="998525"/>
          </a:xfrm>
          <a:prstGeom prst="rect">
            <a:avLst/>
          </a:prstGeom>
        </p:spPr>
      </p:pic>
      <p:sp>
        <p:nvSpPr>
          <p:cNvPr id="53" name="Text 13">
            <a:extLst>
              <a:ext uri="{FF2B5EF4-FFF2-40B4-BE49-F238E27FC236}">
                <a16:creationId xmlns:a16="http://schemas.microsoft.com/office/drawing/2014/main" id="{BA0CF621-3EB2-7079-B0E9-B31305C35614}"/>
              </a:ext>
            </a:extLst>
          </p:cNvPr>
          <p:cNvSpPr txBox="1"/>
          <p:nvPr/>
        </p:nvSpPr>
        <p:spPr>
          <a:xfrm>
            <a:off x="3529390" y="8455757"/>
            <a:ext cx="72237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200" b="1" dirty="0">
                <a:solidFill>
                  <a:srgbClr val="222A33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LiDAR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4" name="Text 14">
            <a:extLst>
              <a:ext uri="{FF2B5EF4-FFF2-40B4-BE49-F238E27FC236}">
                <a16:creationId xmlns:a16="http://schemas.microsoft.com/office/drawing/2014/main" id="{8CBC3387-1CC1-0EF4-127D-2CD93A7A886A}"/>
              </a:ext>
            </a:extLst>
          </p:cNvPr>
          <p:cNvSpPr txBox="1"/>
          <p:nvPr/>
        </p:nvSpPr>
        <p:spPr>
          <a:xfrm>
            <a:off x="3529390" y="9443309"/>
            <a:ext cx="731520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6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Deceived by absorbent/reflective surfaces or manipulated laser pulses → wrong distances.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5" name="Shape 15">
            <a:extLst>
              <a:ext uri="{FF2B5EF4-FFF2-40B4-BE49-F238E27FC236}">
                <a16:creationId xmlns:a16="http://schemas.microsoft.com/office/drawing/2014/main" id="{223A9D48-2DDF-1D85-80CA-FC371790FF0A}"/>
              </a:ext>
            </a:extLst>
          </p:cNvPr>
          <p:cNvSpPr/>
          <p:nvPr/>
        </p:nvSpPr>
        <p:spPr>
          <a:xfrm>
            <a:off x="11758990" y="7980269"/>
            <a:ext cx="10698480" cy="3200400"/>
          </a:xfrm>
          <a:prstGeom prst="roundRect">
            <a:avLst>
              <a:gd name="adj" fmla="val 5714"/>
            </a:avLst>
          </a:prstGeom>
          <a:noFill/>
          <a:ln w="127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6" name="Shape 16">
            <a:extLst>
              <a:ext uri="{FF2B5EF4-FFF2-40B4-BE49-F238E27FC236}">
                <a16:creationId xmlns:a16="http://schemas.microsoft.com/office/drawing/2014/main" id="{EB1C4929-92E6-DF6C-6921-961DB9958BC9}"/>
              </a:ext>
            </a:extLst>
          </p:cNvPr>
          <p:cNvSpPr/>
          <p:nvPr/>
        </p:nvSpPr>
        <p:spPr>
          <a:xfrm>
            <a:off x="12344206" y="8620349"/>
            <a:ext cx="1920240" cy="1920240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7" name="Image 3">
            <a:extLst>
              <a:ext uri="{FF2B5EF4-FFF2-40B4-BE49-F238E27FC236}">
                <a16:creationId xmlns:a16="http://schemas.microsoft.com/office/drawing/2014/main" id="{B5820E7C-CAA4-093F-F51E-471B5F4F6EE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805064" y="9081207"/>
            <a:ext cx="998525" cy="998525"/>
          </a:xfrm>
          <a:prstGeom prst="rect">
            <a:avLst/>
          </a:prstGeom>
        </p:spPr>
      </p:pic>
      <p:sp>
        <p:nvSpPr>
          <p:cNvPr id="58" name="Text 17">
            <a:extLst>
              <a:ext uri="{FF2B5EF4-FFF2-40B4-BE49-F238E27FC236}">
                <a16:creationId xmlns:a16="http://schemas.microsoft.com/office/drawing/2014/main" id="{EF12D675-253B-47DA-B5F9-1D9C92228886}"/>
              </a:ext>
            </a:extLst>
          </p:cNvPr>
          <p:cNvSpPr txBox="1"/>
          <p:nvPr/>
        </p:nvSpPr>
        <p:spPr>
          <a:xfrm>
            <a:off x="14685070" y="8455757"/>
            <a:ext cx="72237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200" b="1" dirty="0">
                <a:solidFill>
                  <a:srgbClr val="222A33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Ultrasonic / Radar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9" name="Text 18">
            <a:extLst>
              <a:ext uri="{FF2B5EF4-FFF2-40B4-BE49-F238E27FC236}">
                <a16:creationId xmlns:a16="http://schemas.microsoft.com/office/drawing/2014/main" id="{C3813A9D-D2A2-C688-561B-E3C2B4787BC9}"/>
              </a:ext>
            </a:extLst>
          </p:cNvPr>
          <p:cNvSpPr txBox="1"/>
          <p:nvPr/>
        </p:nvSpPr>
        <p:spPr>
          <a:xfrm>
            <a:off x="14685070" y="9443309"/>
            <a:ext cx="731520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6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Passive perception &amp; last-line defense — spoofed &amp; jammed by specialized signal generators.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6529752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A251DC-BCF5-9AFB-A1AB-ED866929DF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Slide Title">
            <a:extLst>
              <a:ext uri="{FF2B5EF4-FFF2-40B4-BE49-F238E27FC236}">
                <a16:creationId xmlns:a16="http://schemas.microsoft.com/office/drawing/2014/main" id="{031561F5-7167-4FC8-452B-070F553DD55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77910" y="767584"/>
            <a:ext cx="23369210" cy="1689100"/>
          </a:xfrm>
          <a:prstGeom prst="rect">
            <a:avLst/>
          </a:prstGeom>
        </p:spPr>
        <p:txBody>
          <a:bodyPr>
            <a:normAutofit/>
          </a:bodyPr>
          <a:lstStyle/>
          <a:p>
            <a:pPr defTabSz="2316479">
              <a:defRPr sz="9500" spc="-95"/>
            </a:pPr>
            <a:r>
              <a:rPr lang="en-US" sz="5000" dirty="0">
                <a:latin typeface="Arial" panose="020B0604020202020204" pitchFamily="34" charset="0"/>
                <a:cs typeface="Arial" panose="020B0604020202020204" pitchFamily="34" charset="0"/>
              </a:rPr>
              <a:t>Security &amp; Privacy: Network &amp; Platforms</a:t>
            </a:r>
            <a:endParaRPr sz="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B342B7D-F6BF-9A4B-C0B3-8B58071DE1C6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23714685" y="12477591"/>
            <a:ext cx="232435" cy="410369"/>
          </a:xfrm>
        </p:spPr>
        <p:txBody>
          <a:bodyPr/>
          <a:lstStyle/>
          <a:p>
            <a:fld id="{86CB4B4D-7CA3-9044-876B-883B54F8677D}" type="slidenum">
              <a:rPr lang="en-US" smtClean="0">
                <a:solidFill>
                  <a:schemeClr val="bg2">
                    <a:lumMod val="10000"/>
                  </a:schemeClr>
                </a:solidFill>
              </a:rPr>
              <a:t>5</a:t>
            </a:fld>
            <a:endParaRPr lang="en-US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290" name="“Cache and storage is the foundational capability that supports the data lifecycle within edge infrastructure.”">
            <a:extLst>
              <a:ext uri="{FF2B5EF4-FFF2-40B4-BE49-F238E27FC236}">
                <a16:creationId xmlns:a16="http://schemas.microsoft.com/office/drawing/2014/main" id="{9DD78684-C287-EA8E-F59D-8CDBE0E0A0B6}"/>
              </a:ext>
            </a:extLst>
          </p:cNvPr>
          <p:cNvSpPr txBox="1">
            <a:spLocks noGrp="1"/>
          </p:cNvSpPr>
          <p:nvPr/>
        </p:nvSpPr>
        <p:spPr bwMode="auto">
          <a:xfrm>
            <a:off x="577910" y="1768585"/>
            <a:ext cx="21971000" cy="5154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vert="horz" wrap="square" lIns="45719" tIns="45719" rIns="45719" bIns="45719" numCol="1" anchor="t" anchorCtr="0" compatLnSpc="1">
            <a:prstTxWarp prst="textNoShape">
              <a:avLst/>
            </a:prstTxWarp>
            <a:normAutofit lnSpcReduction="10000"/>
          </a:bodyPr>
          <a:lstStyle>
            <a:lvl1pPr marL="0" indent="0" algn="l" defTabSz="487044" rtl="0" eaLnBrk="0" fontAlgn="base" hangingPunct="0">
              <a:spcBef>
                <a:spcPts val="0"/>
              </a:spcBef>
              <a:spcAft>
                <a:spcPct val="0"/>
              </a:spcAft>
              <a:buSzTx/>
              <a:buNone/>
              <a:defRPr sz="3244">
                <a:solidFill>
                  <a:srgbClr val="535860"/>
                </a:solidFill>
                <a:latin typeface="+mn-lt"/>
                <a:ea typeface="+mn-ea"/>
                <a:cs typeface="+mn-cs"/>
                <a:sym typeface="Produkt Extralight"/>
              </a:defRPr>
            </a:lvl1pPr>
            <a:lvl2pPr marL="9144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2pPr>
            <a:lvl3pPr marL="13716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3pPr>
            <a:lvl4pPr marL="18288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4pPr>
            <a:lvl5pPr marL="22860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5pPr>
            <a:lvl6pPr marL="27432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6pPr>
            <a:lvl7pPr marL="32004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7pPr>
            <a:lvl8pPr marL="36576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8pPr>
            <a:lvl9pPr marL="41148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9pPr>
          </a:lstStyle>
          <a:p>
            <a:pPr eaLnBrk="1" fontAlgn="auto" hangingPunct="1">
              <a:spcAft>
                <a:spcPts val="0"/>
              </a:spcAft>
              <a:defRPr/>
            </a:pPr>
            <a:r>
              <a:rPr lang="en-US" sz="2800" i="1" dirty="0">
                <a:solidFill>
                  <a:schemeClr val="accent1">
                    <a:satOff val="-9155"/>
                    <a:lumOff val="-32673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Defending edge networks &amp; systems</a:t>
            </a:r>
            <a:endParaRPr sz="2800" i="1" dirty="0">
              <a:solidFill>
                <a:schemeClr val="accent1">
                  <a:satOff val="-9155"/>
                  <a:lumOff val="-32673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hape 2">
            <a:extLst>
              <a:ext uri="{FF2B5EF4-FFF2-40B4-BE49-F238E27FC236}">
                <a16:creationId xmlns:a16="http://schemas.microsoft.com/office/drawing/2014/main" id="{795032D2-88EA-8FD9-F8A4-4D27A344D9D3}"/>
              </a:ext>
            </a:extLst>
          </p:cNvPr>
          <p:cNvSpPr/>
          <p:nvPr/>
        </p:nvSpPr>
        <p:spPr>
          <a:xfrm>
            <a:off x="694750" y="3970956"/>
            <a:ext cx="10698480" cy="2270885"/>
          </a:xfrm>
          <a:prstGeom prst="roundRect">
            <a:avLst>
              <a:gd name="adj" fmla="val 5000"/>
            </a:avLst>
          </a:prstGeom>
          <a:noFill/>
          <a:ln w="127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hape 3">
            <a:extLst>
              <a:ext uri="{FF2B5EF4-FFF2-40B4-BE49-F238E27FC236}">
                <a16:creationId xmlns:a16="http://schemas.microsoft.com/office/drawing/2014/main" id="{BAA97096-C0A8-6C36-6FD3-28E7B3A0B7AD}"/>
              </a:ext>
            </a:extLst>
          </p:cNvPr>
          <p:cNvSpPr/>
          <p:nvPr/>
        </p:nvSpPr>
        <p:spPr>
          <a:xfrm>
            <a:off x="1243390" y="4153836"/>
            <a:ext cx="1828800" cy="1828800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Image 0">
            <a:extLst>
              <a:ext uri="{FF2B5EF4-FFF2-40B4-BE49-F238E27FC236}">
                <a16:creationId xmlns:a16="http://schemas.microsoft.com/office/drawing/2014/main" id="{0AE0D9EF-49D2-60F7-14A9-05D3446F16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82302" y="4592748"/>
            <a:ext cx="950976" cy="950976"/>
          </a:xfrm>
          <a:prstGeom prst="rect">
            <a:avLst/>
          </a:prstGeom>
        </p:spPr>
      </p:pic>
      <p:sp>
        <p:nvSpPr>
          <p:cNvPr id="6" name="Text 4">
            <a:extLst>
              <a:ext uri="{FF2B5EF4-FFF2-40B4-BE49-F238E27FC236}">
                <a16:creationId xmlns:a16="http://schemas.microsoft.com/office/drawing/2014/main" id="{B4607D0B-DF53-C00E-43CB-2A80A5AC0324}"/>
              </a:ext>
            </a:extLst>
          </p:cNvPr>
          <p:cNvSpPr txBox="1"/>
          <p:nvPr/>
        </p:nvSpPr>
        <p:spPr>
          <a:xfrm>
            <a:off x="3437950" y="3970956"/>
            <a:ext cx="7680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200" b="1" dirty="0">
                <a:solidFill>
                  <a:srgbClr val="222A33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ShadowNet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 5">
            <a:extLst>
              <a:ext uri="{FF2B5EF4-FFF2-40B4-BE49-F238E27FC236}">
                <a16:creationId xmlns:a16="http://schemas.microsoft.com/office/drawing/2014/main" id="{2879A0E9-F2C4-AEDF-AFEA-7F74B20B28DA}"/>
              </a:ext>
            </a:extLst>
          </p:cNvPr>
          <p:cNvSpPr txBox="1"/>
          <p:nvPr/>
        </p:nvSpPr>
        <p:spPr>
          <a:xfrm>
            <a:off x="3437950" y="4812204"/>
            <a:ext cx="7772400" cy="14203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6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Bhardwaj et al. — edge functions monitor IoT traffic to preempt IoT-DDoS. Detects 10× faster, blocks 82% of traffic before it hits the Internet.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Shape 6">
            <a:extLst>
              <a:ext uri="{FF2B5EF4-FFF2-40B4-BE49-F238E27FC236}">
                <a16:creationId xmlns:a16="http://schemas.microsoft.com/office/drawing/2014/main" id="{8D1B03AD-330D-CC4F-D566-77ACECD1017D}"/>
              </a:ext>
            </a:extLst>
          </p:cNvPr>
          <p:cNvSpPr/>
          <p:nvPr/>
        </p:nvSpPr>
        <p:spPr>
          <a:xfrm>
            <a:off x="11850430" y="3970956"/>
            <a:ext cx="10698480" cy="2270885"/>
          </a:xfrm>
          <a:prstGeom prst="roundRect">
            <a:avLst>
              <a:gd name="adj" fmla="val 5000"/>
            </a:avLst>
          </a:prstGeom>
          <a:noFill/>
          <a:ln w="127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Shape 7">
            <a:extLst>
              <a:ext uri="{FF2B5EF4-FFF2-40B4-BE49-F238E27FC236}">
                <a16:creationId xmlns:a16="http://schemas.microsoft.com/office/drawing/2014/main" id="{355FBC07-27C5-87AA-1730-1025532D088E}"/>
              </a:ext>
            </a:extLst>
          </p:cNvPr>
          <p:cNvSpPr/>
          <p:nvPr/>
        </p:nvSpPr>
        <p:spPr>
          <a:xfrm>
            <a:off x="12399070" y="4153836"/>
            <a:ext cx="1828800" cy="1828800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Image 1">
            <a:extLst>
              <a:ext uri="{FF2B5EF4-FFF2-40B4-BE49-F238E27FC236}">
                <a16:creationId xmlns:a16="http://schemas.microsoft.com/office/drawing/2014/main" id="{968F20BC-3310-A89D-1C90-89AD389E723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7982" y="4592748"/>
            <a:ext cx="950976" cy="950976"/>
          </a:xfrm>
          <a:prstGeom prst="rect">
            <a:avLst/>
          </a:prstGeom>
        </p:spPr>
      </p:pic>
      <p:sp>
        <p:nvSpPr>
          <p:cNvPr id="11" name="Text 8">
            <a:extLst>
              <a:ext uri="{FF2B5EF4-FFF2-40B4-BE49-F238E27FC236}">
                <a16:creationId xmlns:a16="http://schemas.microsoft.com/office/drawing/2014/main" id="{C9233E3F-AD68-0BEC-7604-DB6003887527}"/>
              </a:ext>
            </a:extLst>
          </p:cNvPr>
          <p:cNvSpPr txBox="1"/>
          <p:nvPr/>
        </p:nvSpPr>
        <p:spPr>
          <a:xfrm>
            <a:off x="14593630" y="3970956"/>
            <a:ext cx="7680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200" b="1" dirty="0">
                <a:solidFill>
                  <a:srgbClr val="222A33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SDN security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 9">
            <a:extLst>
              <a:ext uri="{FF2B5EF4-FFF2-40B4-BE49-F238E27FC236}">
                <a16:creationId xmlns:a16="http://schemas.microsoft.com/office/drawing/2014/main" id="{2E7071F3-CEEC-7881-49C5-5A54AEBB73BC}"/>
              </a:ext>
            </a:extLst>
          </p:cNvPr>
          <p:cNvSpPr txBox="1"/>
          <p:nvPr/>
        </p:nvSpPr>
        <p:spPr>
          <a:xfrm>
            <a:off x="14593630" y="4812204"/>
            <a:ext cx="7772400" cy="12252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6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Yi et al. — SDN improves monitoring, intrusion detection and access control across the edge network.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Shape 10">
            <a:extLst>
              <a:ext uri="{FF2B5EF4-FFF2-40B4-BE49-F238E27FC236}">
                <a16:creationId xmlns:a16="http://schemas.microsoft.com/office/drawing/2014/main" id="{036D91C5-1741-18D2-3572-72D5ED8A336C}"/>
              </a:ext>
            </a:extLst>
          </p:cNvPr>
          <p:cNvSpPr/>
          <p:nvPr/>
        </p:nvSpPr>
        <p:spPr>
          <a:xfrm>
            <a:off x="694750" y="6421548"/>
            <a:ext cx="10698480" cy="2270885"/>
          </a:xfrm>
          <a:prstGeom prst="roundRect">
            <a:avLst>
              <a:gd name="adj" fmla="val 5000"/>
            </a:avLst>
          </a:prstGeom>
          <a:noFill/>
          <a:ln w="127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Shape 11">
            <a:extLst>
              <a:ext uri="{FF2B5EF4-FFF2-40B4-BE49-F238E27FC236}">
                <a16:creationId xmlns:a16="http://schemas.microsoft.com/office/drawing/2014/main" id="{978DA071-73BA-EA1D-618D-FFD2BBB09DCD}"/>
              </a:ext>
            </a:extLst>
          </p:cNvPr>
          <p:cNvSpPr/>
          <p:nvPr/>
        </p:nvSpPr>
        <p:spPr>
          <a:xfrm>
            <a:off x="1243390" y="6604428"/>
            <a:ext cx="1828800" cy="1828800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5" name="Image 2">
            <a:extLst>
              <a:ext uri="{FF2B5EF4-FFF2-40B4-BE49-F238E27FC236}">
                <a16:creationId xmlns:a16="http://schemas.microsoft.com/office/drawing/2014/main" id="{75DBB33C-B1B1-0629-5776-3E5F828DA6F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82302" y="7043340"/>
            <a:ext cx="950976" cy="950976"/>
          </a:xfrm>
          <a:prstGeom prst="rect">
            <a:avLst/>
          </a:prstGeom>
        </p:spPr>
      </p:pic>
      <p:sp>
        <p:nvSpPr>
          <p:cNvPr id="16" name="Text 12">
            <a:extLst>
              <a:ext uri="{FF2B5EF4-FFF2-40B4-BE49-F238E27FC236}">
                <a16:creationId xmlns:a16="http://schemas.microsoft.com/office/drawing/2014/main" id="{99873EE1-125E-1675-0EF6-881C8E63CE77}"/>
              </a:ext>
            </a:extLst>
          </p:cNvPr>
          <p:cNvSpPr txBox="1"/>
          <p:nvPr/>
        </p:nvSpPr>
        <p:spPr>
          <a:xfrm>
            <a:off x="3437950" y="6421548"/>
            <a:ext cx="7680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200" b="1" dirty="0">
                <a:solidFill>
                  <a:srgbClr val="222A33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TEEs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 13">
            <a:extLst>
              <a:ext uri="{FF2B5EF4-FFF2-40B4-BE49-F238E27FC236}">
                <a16:creationId xmlns:a16="http://schemas.microsoft.com/office/drawing/2014/main" id="{C8C8A4A5-C17D-64B9-7744-3F975B447151}"/>
              </a:ext>
            </a:extLst>
          </p:cNvPr>
          <p:cNvSpPr txBox="1"/>
          <p:nvPr/>
        </p:nvSpPr>
        <p:spPr>
          <a:xfrm>
            <a:off x="3437950" y="7262796"/>
            <a:ext cx="7772400" cy="14296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6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Ning et al. — Intel SGX, ARM TrustZone &amp; AMD SEV bring trusted execution to heterogeneous edges with minimal overhead.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Shape 14">
            <a:extLst>
              <a:ext uri="{FF2B5EF4-FFF2-40B4-BE49-F238E27FC236}">
                <a16:creationId xmlns:a16="http://schemas.microsoft.com/office/drawing/2014/main" id="{BB1FC9BC-D733-E856-CE7C-FD161CBFED5F}"/>
              </a:ext>
            </a:extLst>
          </p:cNvPr>
          <p:cNvSpPr/>
          <p:nvPr/>
        </p:nvSpPr>
        <p:spPr>
          <a:xfrm>
            <a:off x="11850430" y="6421548"/>
            <a:ext cx="10698480" cy="2270885"/>
          </a:xfrm>
          <a:prstGeom prst="roundRect">
            <a:avLst>
              <a:gd name="adj" fmla="val 5000"/>
            </a:avLst>
          </a:prstGeom>
          <a:noFill/>
          <a:ln w="127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Shape 15">
            <a:extLst>
              <a:ext uri="{FF2B5EF4-FFF2-40B4-BE49-F238E27FC236}">
                <a16:creationId xmlns:a16="http://schemas.microsoft.com/office/drawing/2014/main" id="{F8B54A10-E62E-7C5E-E36F-FC61C68B60AC}"/>
              </a:ext>
            </a:extLst>
          </p:cNvPr>
          <p:cNvSpPr/>
          <p:nvPr/>
        </p:nvSpPr>
        <p:spPr>
          <a:xfrm>
            <a:off x="12399070" y="6604428"/>
            <a:ext cx="1828800" cy="1828800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" name="Image 3">
            <a:extLst>
              <a:ext uri="{FF2B5EF4-FFF2-40B4-BE49-F238E27FC236}">
                <a16:creationId xmlns:a16="http://schemas.microsoft.com/office/drawing/2014/main" id="{178F97A0-E59A-D849-C42B-26548B58099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837982" y="7043340"/>
            <a:ext cx="950976" cy="950976"/>
          </a:xfrm>
          <a:prstGeom prst="rect">
            <a:avLst/>
          </a:prstGeom>
        </p:spPr>
      </p:pic>
      <p:sp>
        <p:nvSpPr>
          <p:cNvPr id="21" name="Text 16">
            <a:extLst>
              <a:ext uri="{FF2B5EF4-FFF2-40B4-BE49-F238E27FC236}">
                <a16:creationId xmlns:a16="http://schemas.microsoft.com/office/drawing/2014/main" id="{825C36A7-1DDE-0F75-3E8F-CB12D571F081}"/>
              </a:ext>
            </a:extLst>
          </p:cNvPr>
          <p:cNvSpPr txBox="1"/>
          <p:nvPr/>
        </p:nvSpPr>
        <p:spPr>
          <a:xfrm>
            <a:off x="14593630" y="6421548"/>
            <a:ext cx="7680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200" b="1" dirty="0">
                <a:solidFill>
                  <a:srgbClr val="222A33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KLRA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Text 17">
            <a:extLst>
              <a:ext uri="{FF2B5EF4-FFF2-40B4-BE49-F238E27FC236}">
                <a16:creationId xmlns:a16="http://schemas.microsoft.com/office/drawing/2014/main" id="{35870FAD-AB79-49D9-708D-432A6AF68F8A}"/>
              </a:ext>
            </a:extLst>
          </p:cNvPr>
          <p:cNvSpPr txBox="1"/>
          <p:nvPr/>
        </p:nvSpPr>
        <p:spPr>
          <a:xfrm>
            <a:off x="14593630" y="7262796"/>
            <a:ext cx="7772400" cy="14296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6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Li et al. — Kernel-Level Resource Auditing for IoT/edge OSs; watches system behavior and raises alerts on anomalies.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E4B8F4D7-24D3-F739-761B-217D8ECDA2D1}"/>
              </a:ext>
            </a:extLst>
          </p:cNvPr>
          <p:cNvSpPr txBox="1"/>
          <p:nvPr/>
        </p:nvSpPr>
        <p:spPr>
          <a:xfrm>
            <a:off x="577910" y="10323155"/>
            <a:ext cx="22611959" cy="235962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>
              <a:spcBef>
                <a:spcPts val="2000"/>
              </a:spcBef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Ketan Bhardwaj, Joaquin Chung Miranda, and Ada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Gavrilovska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. "Towards IoT-DDoS prevention using edge computing". In: USENIX Workshop on Hot Topics in Edge Computing (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HotEdge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18). 2018.</a:t>
            </a:r>
          </a:p>
          <a:p>
            <a:pPr>
              <a:spcBef>
                <a:spcPts val="2000"/>
              </a:spcBef>
            </a:pP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Shanhe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Yi,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Zhengrui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Qin, and Qun Li. "Security and privacy issues of fog computing: A survey". In: Wireless Algorithms, Systems, and Applications (WASA). Springer. 2015, pp. 685–695.</a:t>
            </a:r>
          </a:p>
          <a:p>
            <a:pPr>
              <a:spcBef>
                <a:spcPts val="2000"/>
              </a:spcBef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Zhenyu Ning et al. "Preliminary study of trusted execution environments on heterogeneous edge platforms". In: 2018 IEEE/ACM Symposium on Edge Computing (SEC). IEEE. 2018, pp. 421–426.</a:t>
            </a:r>
          </a:p>
          <a:p>
            <a:pPr>
              <a:spcBef>
                <a:spcPts val="2000"/>
              </a:spcBef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Peng Li et al. "KLRA: A kernel level resource auditing tool for IoT operating system security". In: 2018 IEEE/ACM Symposium on Edge Computing (SEC). IEEE. 2018, pp. 427–432.</a:t>
            </a:r>
            <a:endParaRPr kumimoji="0" lang="en-US" sz="2000" b="0" i="0" u="none" strike="noStrike" cap="none" spc="0" normalizeH="0" baseline="0" dirty="0">
              <a:ln>
                <a:noFill/>
              </a:ln>
              <a:solidFill>
                <a:schemeClr val="accent1">
                  <a:satOff val="-9155"/>
                  <a:lumOff val="-32673"/>
                </a:schemeClr>
              </a:solidFill>
              <a:effectLst/>
              <a:uFillTx/>
              <a:latin typeface="Arial" panose="020B0604020202020204" pitchFamily="34" charset="0"/>
              <a:cs typeface="Arial" panose="020B0604020202020204" pitchFamily="34" charset="0"/>
              <a:sym typeface="Graphik Light"/>
            </a:endParaRPr>
          </a:p>
        </p:txBody>
      </p:sp>
    </p:spTree>
    <p:extLst>
      <p:ext uri="{BB962C8B-B14F-4D97-AF65-F5344CB8AC3E}">
        <p14:creationId xmlns:p14="http://schemas.microsoft.com/office/powerpoint/2010/main" val="2492831988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BD7423-4985-26E6-0F0A-432362A685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Slide Title">
            <a:extLst>
              <a:ext uri="{FF2B5EF4-FFF2-40B4-BE49-F238E27FC236}">
                <a16:creationId xmlns:a16="http://schemas.microsoft.com/office/drawing/2014/main" id="{0B6729FA-1A52-52BA-C2BB-DF8E96F060C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77910" y="767584"/>
            <a:ext cx="23369210" cy="1689100"/>
          </a:xfrm>
          <a:prstGeom prst="rect">
            <a:avLst/>
          </a:prstGeom>
        </p:spPr>
        <p:txBody>
          <a:bodyPr>
            <a:normAutofit/>
          </a:bodyPr>
          <a:lstStyle/>
          <a:p>
            <a:pPr defTabSz="2316479">
              <a:defRPr sz="9500" spc="-95"/>
            </a:pPr>
            <a:r>
              <a:rPr lang="en-US" sz="5000" dirty="0">
                <a:latin typeface="Arial" panose="020B0604020202020204" pitchFamily="34" charset="0"/>
                <a:cs typeface="Arial" panose="020B0604020202020204" pitchFamily="34" charset="0"/>
              </a:rPr>
              <a:t>Security &amp; Privacy: </a:t>
            </a:r>
            <a:r>
              <a:rPr lang="en-US" sz="5000" dirty="0" err="1">
                <a:latin typeface="Arial" panose="020B0604020202020204" pitchFamily="34" charset="0"/>
                <a:cs typeface="Arial" panose="020B0604020202020204" pitchFamily="34" charset="0"/>
              </a:rPr>
              <a:t>ShadowNet</a:t>
            </a:r>
            <a:endParaRPr sz="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760085A-3A3D-5B32-2BE0-5B8FCAF9B4F5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23714685" y="12477591"/>
            <a:ext cx="232435" cy="410369"/>
          </a:xfrm>
        </p:spPr>
        <p:txBody>
          <a:bodyPr/>
          <a:lstStyle/>
          <a:p>
            <a:fld id="{86CB4B4D-7CA3-9044-876B-883B54F8677D}" type="slidenum">
              <a:rPr lang="en-US" smtClean="0">
                <a:solidFill>
                  <a:schemeClr val="bg2">
                    <a:lumMod val="10000"/>
                  </a:schemeClr>
                </a:solidFill>
              </a:rPr>
              <a:t>6</a:t>
            </a:fld>
            <a:endParaRPr lang="en-US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290" name="“Cache and storage is the foundational capability that supports the data lifecycle within edge infrastructure.”">
            <a:extLst>
              <a:ext uri="{FF2B5EF4-FFF2-40B4-BE49-F238E27FC236}">
                <a16:creationId xmlns:a16="http://schemas.microsoft.com/office/drawing/2014/main" id="{684180AC-ADA2-FD17-42AE-C548D8BBC1E7}"/>
              </a:ext>
            </a:extLst>
          </p:cNvPr>
          <p:cNvSpPr txBox="1">
            <a:spLocks noGrp="1"/>
          </p:cNvSpPr>
          <p:nvPr/>
        </p:nvSpPr>
        <p:spPr bwMode="auto">
          <a:xfrm>
            <a:off x="577910" y="1768585"/>
            <a:ext cx="21971000" cy="5154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vert="horz" wrap="square" lIns="45719" tIns="45719" rIns="45719" bIns="45719" numCol="1" anchor="t" anchorCtr="0" compatLnSpc="1">
            <a:prstTxWarp prst="textNoShape">
              <a:avLst/>
            </a:prstTxWarp>
            <a:normAutofit lnSpcReduction="10000"/>
          </a:bodyPr>
          <a:lstStyle>
            <a:lvl1pPr marL="0" indent="0" algn="l" defTabSz="487044" rtl="0" eaLnBrk="0" fontAlgn="base" hangingPunct="0">
              <a:spcBef>
                <a:spcPts val="0"/>
              </a:spcBef>
              <a:spcAft>
                <a:spcPct val="0"/>
              </a:spcAft>
              <a:buSzTx/>
              <a:buNone/>
              <a:defRPr sz="3244">
                <a:solidFill>
                  <a:srgbClr val="535860"/>
                </a:solidFill>
                <a:latin typeface="+mn-lt"/>
                <a:ea typeface="+mn-ea"/>
                <a:cs typeface="+mn-cs"/>
                <a:sym typeface="Produkt Extralight"/>
              </a:defRPr>
            </a:lvl1pPr>
            <a:lvl2pPr marL="9144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2pPr>
            <a:lvl3pPr marL="13716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3pPr>
            <a:lvl4pPr marL="18288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4pPr>
            <a:lvl5pPr marL="22860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5pPr>
            <a:lvl6pPr marL="27432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6pPr>
            <a:lvl7pPr marL="32004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7pPr>
            <a:lvl8pPr marL="36576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8pPr>
            <a:lvl9pPr marL="41148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9pPr>
          </a:lstStyle>
          <a:p>
            <a:pPr eaLnBrk="1" fontAlgn="auto" hangingPunct="1">
              <a:spcAft>
                <a:spcPts val="0"/>
              </a:spcAft>
              <a:defRPr/>
            </a:pPr>
            <a:r>
              <a:rPr lang="en-US" sz="2800" i="1" dirty="0">
                <a:solidFill>
                  <a:schemeClr val="accent1">
                    <a:satOff val="-9155"/>
                    <a:lumOff val="-32673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Defending edge networks &amp; systems</a:t>
            </a:r>
            <a:endParaRPr sz="2800" i="1" dirty="0">
              <a:solidFill>
                <a:schemeClr val="accent1">
                  <a:satOff val="-9155"/>
                  <a:lumOff val="-32673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6C53BAE5-7603-9459-5851-C12FC0D60050}"/>
              </a:ext>
            </a:extLst>
          </p:cNvPr>
          <p:cNvSpPr txBox="1"/>
          <p:nvPr/>
        </p:nvSpPr>
        <p:spPr>
          <a:xfrm>
            <a:off x="577910" y="12144166"/>
            <a:ext cx="22611959" cy="66684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>
              <a:spcBef>
                <a:spcPts val="2000"/>
              </a:spcBef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Ketan Bhardwaj, Joaquin Chung Miranda, and Ada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Gavrilovska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. "Towards IoT-DDoS prevention using edge computing". In: USENIX Workshop on Hot Topics in Edge Computing (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HotEdge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18). 2018.</a:t>
            </a: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4EDAE650-431A-24F3-99AC-388BD5E958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9959" y="2692963"/>
            <a:ext cx="10917404" cy="5590850"/>
          </a:xfrm>
          <a:prstGeom prst="rect">
            <a:avLst/>
          </a:prstGeom>
        </p:spPr>
      </p:pic>
      <p:sp>
        <p:nvSpPr>
          <p:cNvPr id="27" name="Text 6">
            <a:extLst>
              <a:ext uri="{FF2B5EF4-FFF2-40B4-BE49-F238E27FC236}">
                <a16:creationId xmlns:a16="http://schemas.microsoft.com/office/drawing/2014/main" id="{EE2791E2-8A68-6861-DFAE-BD2E99FCCB4C}"/>
              </a:ext>
            </a:extLst>
          </p:cNvPr>
          <p:cNvSpPr/>
          <p:nvPr/>
        </p:nvSpPr>
        <p:spPr>
          <a:xfrm>
            <a:off x="1214533" y="8283813"/>
            <a:ext cx="8729756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2600" i="1" dirty="0" err="1">
                <a:solidFill>
                  <a:srgbClr val="6B728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ShadowNet</a:t>
            </a:r>
            <a:r>
              <a:rPr lang="en-US" sz="2600" i="1" dirty="0">
                <a:solidFill>
                  <a:srgbClr val="6B728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 Overview Diagram (</a:t>
            </a:r>
            <a:r>
              <a:rPr lang="en-US" sz="2600" i="1" dirty="0">
                <a:solidFill>
                  <a:srgbClr val="6B728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  <a:hlinkClick r:id="rId4"/>
              </a:rPr>
              <a:t>Source</a:t>
            </a:r>
            <a:r>
              <a:rPr lang="en-US" sz="2600" i="1" dirty="0">
                <a:solidFill>
                  <a:srgbClr val="6B728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)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Text 6">
            <a:extLst>
              <a:ext uri="{FF2B5EF4-FFF2-40B4-BE49-F238E27FC236}">
                <a16:creationId xmlns:a16="http://schemas.microsoft.com/office/drawing/2014/main" id="{A2DD4D56-F921-6351-20D2-6F3D7ABBB9A3}"/>
              </a:ext>
            </a:extLst>
          </p:cNvPr>
          <p:cNvSpPr txBox="1"/>
          <p:nvPr/>
        </p:nvSpPr>
        <p:spPr>
          <a:xfrm>
            <a:off x="13056639" y="2284082"/>
            <a:ext cx="850392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3200" b="1" dirty="0">
                <a:solidFill>
                  <a:srgbClr val="222A33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Key objectives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Shape 7">
            <a:extLst>
              <a:ext uri="{FF2B5EF4-FFF2-40B4-BE49-F238E27FC236}">
                <a16:creationId xmlns:a16="http://schemas.microsoft.com/office/drawing/2014/main" id="{35B4BDC4-5D85-00B2-58FA-C7AB46E886A7}"/>
              </a:ext>
            </a:extLst>
          </p:cNvPr>
          <p:cNvSpPr/>
          <p:nvPr/>
        </p:nvSpPr>
        <p:spPr>
          <a:xfrm>
            <a:off x="13056639" y="3198482"/>
            <a:ext cx="8503920" cy="1463040"/>
          </a:xfrm>
          <a:prstGeom prst="roundRect">
            <a:avLst>
              <a:gd name="adj" fmla="val 10000"/>
            </a:avLst>
          </a:prstGeom>
          <a:noFill/>
          <a:ln w="127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Shape 8">
            <a:extLst>
              <a:ext uri="{FF2B5EF4-FFF2-40B4-BE49-F238E27FC236}">
                <a16:creationId xmlns:a16="http://schemas.microsoft.com/office/drawing/2014/main" id="{6EF0158B-6F1E-4B90-F8EC-4C5628B9B32E}"/>
              </a:ext>
            </a:extLst>
          </p:cNvPr>
          <p:cNvSpPr/>
          <p:nvPr/>
        </p:nvSpPr>
        <p:spPr>
          <a:xfrm>
            <a:off x="13349247" y="3545954"/>
            <a:ext cx="768096" cy="768096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5" name="Image 2">
            <a:extLst>
              <a:ext uri="{FF2B5EF4-FFF2-40B4-BE49-F238E27FC236}">
                <a16:creationId xmlns:a16="http://schemas.microsoft.com/office/drawing/2014/main" id="{A9536464-43B1-CC8B-9929-BE65F539188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533590" y="3730297"/>
            <a:ext cx="399410" cy="399410"/>
          </a:xfrm>
          <a:prstGeom prst="rect">
            <a:avLst/>
          </a:prstGeom>
        </p:spPr>
      </p:pic>
      <p:sp>
        <p:nvSpPr>
          <p:cNvPr id="37" name="Text 9">
            <a:extLst>
              <a:ext uri="{FF2B5EF4-FFF2-40B4-BE49-F238E27FC236}">
                <a16:creationId xmlns:a16="http://schemas.microsoft.com/office/drawing/2014/main" id="{8C870005-8526-7B59-E86D-37556DE70866}"/>
              </a:ext>
            </a:extLst>
          </p:cNvPr>
          <p:cNvSpPr txBox="1"/>
          <p:nvPr/>
        </p:nvSpPr>
        <p:spPr>
          <a:xfrm>
            <a:off x="14300223" y="3198482"/>
            <a:ext cx="71323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600" b="1" dirty="0">
                <a:solidFill>
                  <a:srgbClr val="222A33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Edge-based DDoS detection </a:t>
            </a:r>
            <a:r>
              <a:rPr lang="en-US" sz="2600" dirty="0">
                <a:solidFill>
                  <a:srgbClr val="222A33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moves attack detection closer to IoT traffic sources instead of relying only on centralized cloud defenses.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Shape 10">
            <a:extLst>
              <a:ext uri="{FF2B5EF4-FFF2-40B4-BE49-F238E27FC236}">
                <a16:creationId xmlns:a16="http://schemas.microsoft.com/office/drawing/2014/main" id="{13F5E2A4-6E13-2D9D-7354-67664ECDE7E8}"/>
              </a:ext>
            </a:extLst>
          </p:cNvPr>
          <p:cNvSpPr/>
          <p:nvPr/>
        </p:nvSpPr>
        <p:spPr>
          <a:xfrm>
            <a:off x="13056639" y="4880978"/>
            <a:ext cx="8503920" cy="1463040"/>
          </a:xfrm>
          <a:prstGeom prst="roundRect">
            <a:avLst>
              <a:gd name="adj" fmla="val 10000"/>
            </a:avLst>
          </a:prstGeom>
          <a:noFill/>
          <a:ln w="127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" name="Shape 11">
            <a:extLst>
              <a:ext uri="{FF2B5EF4-FFF2-40B4-BE49-F238E27FC236}">
                <a16:creationId xmlns:a16="http://schemas.microsoft.com/office/drawing/2014/main" id="{E37E7CAD-7328-E7AE-F4FD-D526596ABC5C}"/>
              </a:ext>
            </a:extLst>
          </p:cNvPr>
          <p:cNvSpPr/>
          <p:nvPr/>
        </p:nvSpPr>
        <p:spPr>
          <a:xfrm>
            <a:off x="13349247" y="5228450"/>
            <a:ext cx="768096" cy="768096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3" name="Image 3">
            <a:extLst>
              <a:ext uri="{FF2B5EF4-FFF2-40B4-BE49-F238E27FC236}">
                <a16:creationId xmlns:a16="http://schemas.microsoft.com/office/drawing/2014/main" id="{2D7E9957-4200-3761-D720-8705CCA7249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533590" y="5412793"/>
            <a:ext cx="399410" cy="399410"/>
          </a:xfrm>
          <a:prstGeom prst="rect">
            <a:avLst/>
          </a:prstGeom>
        </p:spPr>
      </p:pic>
      <p:sp>
        <p:nvSpPr>
          <p:cNvPr id="45" name="Text 12">
            <a:extLst>
              <a:ext uri="{FF2B5EF4-FFF2-40B4-BE49-F238E27FC236}">
                <a16:creationId xmlns:a16="http://schemas.microsoft.com/office/drawing/2014/main" id="{9BBAEE2D-5CEF-30DE-7FAC-ACC434BA9EAD}"/>
              </a:ext>
            </a:extLst>
          </p:cNvPr>
          <p:cNvSpPr txBox="1"/>
          <p:nvPr/>
        </p:nvSpPr>
        <p:spPr>
          <a:xfrm>
            <a:off x="14300223" y="4880978"/>
            <a:ext cx="71323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600" b="1" dirty="0">
                <a:solidFill>
                  <a:srgbClr val="222A33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Application-level IoT DDoS attacks</a:t>
            </a:r>
            <a:r>
              <a:rPr lang="en-US" sz="2600" dirty="0">
                <a:solidFill>
                  <a:srgbClr val="222A33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, where malicious traffic can appear legitimate and is difficult for traditional defenses to identify.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7" name="Shape 13">
            <a:extLst>
              <a:ext uri="{FF2B5EF4-FFF2-40B4-BE49-F238E27FC236}">
                <a16:creationId xmlns:a16="http://schemas.microsoft.com/office/drawing/2014/main" id="{67FB2A2F-6FC5-F60E-7938-F8262BBCB0E3}"/>
              </a:ext>
            </a:extLst>
          </p:cNvPr>
          <p:cNvSpPr/>
          <p:nvPr/>
        </p:nvSpPr>
        <p:spPr>
          <a:xfrm>
            <a:off x="13056639" y="6563474"/>
            <a:ext cx="8503920" cy="1463040"/>
          </a:xfrm>
          <a:prstGeom prst="roundRect">
            <a:avLst>
              <a:gd name="adj" fmla="val 10000"/>
            </a:avLst>
          </a:prstGeom>
          <a:noFill/>
          <a:ln w="127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" name="Shape 14">
            <a:extLst>
              <a:ext uri="{FF2B5EF4-FFF2-40B4-BE49-F238E27FC236}">
                <a16:creationId xmlns:a16="http://schemas.microsoft.com/office/drawing/2014/main" id="{9EF68085-6DC5-D782-8F23-E708A728277C}"/>
              </a:ext>
            </a:extLst>
          </p:cNvPr>
          <p:cNvSpPr/>
          <p:nvPr/>
        </p:nvSpPr>
        <p:spPr>
          <a:xfrm>
            <a:off x="13349247" y="6910946"/>
            <a:ext cx="768096" cy="768096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1" name="Image 4">
            <a:extLst>
              <a:ext uri="{FF2B5EF4-FFF2-40B4-BE49-F238E27FC236}">
                <a16:creationId xmlns:a16="http://schemas.microsoft.com/office/drawing/2014/main" id="{0101CD2B-F65E-C455-884D-25206536FB2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533590" y="7095289"/>
            <a:ext cx="399410" cy="399410"/>
          </a:xfrm>
          <a:prstGeom prst="rect">
            <a:avLst/>
          </a:prstGeom>
        </p:spPr>
      </p:pic>
      <p:sp>
        <p:nvSpPr>
          <p:cNvPr id="53" name="Text 15">
            <a:extLst>
              <a:ext uri="{FF2B5EF4-FFF2-40B4-BE49-F238E27FC236}">
                <a16:creationId xmlns:a16="http://schemas.microsoft.com/office/drawing/2014/main" id="{F9B11890-E4F7-491F-313C-A8ADB6F8517B}"/>
              </a:ext>
            </a:extLst>
          </p:cNvPr>
          <p:cNvSpPr txBox="1"/>
          <p:nvPr/>
        </p:nvSpPr>
        <p:spPr>
          <a:xfrm>
            <a:off x="14300223" y="6563474"/>
            <a:ext cx="71323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600" b="1" dirty="0">
                <a:solidFill>
                  <a:srgbClr val="222A33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Distributed edge infrastructure </a:t>
            </a:r>
            <a:r>
              <a:rPr lang="en-US" sz="2600" dirty="0">
                <a:solidFill>
                  <a:srgbClr val="222A33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to detect and stop attacks earlier, reducing their impact before traffic reaches core Internet services.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5" name="Shape 16">
            <a:extLst>
              <a:ext uri="{FF2B5EF4-FFF2-40B4-BE49-F238E27FC236}">
                <a16:creationId xmlns:a16="http://schemas.microsoft.com/office/drawing/2014/main" id="{78F318B0-87B8-570C-E917-04E86FF8C207}"/>
              </a:ext>
            </a:extLst>
          </p:cNvPr>
          <p:cNvSpPr/>
          <p:nvPr/>
        </p:nvSpPr>
        <p:spPr>
          <a:xfrm>
            <a:off x="13056639" y="8245970"/>
            <a:ext cx="8503920" cy="1463040"/>
          </a:xfrm>
          <a:prstGeom prst="roundRect">
            <a:avLst>
              <a:gd name="adj" fmla="val 10000"/>
            </a:avLst>
          </a:prstGeom>
          <a:noFill/>
          <a:ln w="127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7" name="Shape 17">
            <a:extLst>
              <a:ext uri="{FF2B5EF4-FFF2-40B4-BE49-F238E27FC236}">
                <a16:creationId xmlns:a16="http://schemas.microsoft.com/office/drawing/2014/main" id="{E7222020-15F9-BC5A-23A8-D2FE8157AAD6}"/>
              </a:ext>
            </a:extLst>
          </p:cNvPr>
          <p:cNvSpPr/>
          <p:nvPr/>
        </p:nvSpPr>
        <p:spPr>
          <a:xfrm>
            <a:off x="13349247" y="8593442"/>
            <a:ext cx="768096" cy="768096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9" name="Image 5">
            <a:extLst>
              <a:ext uri="{FF2B5EF4-FFF2-40B4-BE49-F238E27FC236}">
                <a16:creationId xmlns:a16="http://schemas.microsoft.com/office/drawing/2014/main" id="{7E06067D-5022-FE0E-B7BB-6FA247EC8F9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3533590" y="8777785"/>
            <a:ext cx="399410" cy="399410"/>
          </a:xfrm>
          <a:prstGeom prst="rect">
            <a:avLst/>
          </a:prstGeom>
        </p:spPr>
      </p:pic>
      <p:sp>
        <p:nvSpPr>
          <p:cNvPr id="61" name="Text 18">
            <a:extLst>
              <a:ext uri="{FF2B5EF4-FFF2-40B4-BE49-F238E27FC236}">
                <a16:creationId xmlns:a16="http://schemas.microsoft.com/office/drawing/2014/main" id="{5CFC4B80-F55D-0E23-B3F9-720538681F11}"/>
              </a:ext>
            </a:extLst>
          </p:cNvPr>
          <p:cNvSpPr txBox="1"/>
          <p:nvPr/>
        </p:nvSpPr>
        <p:spPr>
          <a:xfrm>
            <a:off x="14300223" y="8245970"/>
            <a:ext cx="71323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600" b="1" dirty="0">
                <a:solidFill>
                  <a:srgbClr val="222A33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Emphasizes faster detection and traffic reduction</a:t>
            </a:r>
            <a:r>
              <a:rPr lang="en-US" sz="2600" dirty="0">
                <a:solidFill>
                  <a:srgbClr val="222A33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, reporting up to 10× faster detection in preliminary results.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7641425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FFFF9C-A13A-AC79-CC8D-A7EC04EE67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Slide Title">
            <a:extLst>
              <a:ext uri="{FF2B5EF4-FFF2-40B4-BE49-F238E27FC236}">
                <a16:creationId xmlns:a16="http://schemas.microsoft.com/office/drawing/2014/main" id="{E1547748-E891-5E47-93C9-13A6055ED22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77910" y="767584"/>
            <a:ext cx="23369210" cy="1689100"/>
          </a:xfrm>
          <a:prstGeom prst="rect">
            <a:avLst/>
          </a:prstGeom>
        </p:spPr>
        <p:txBody>
          <a:bodyPr>
            <a:normAutofit/>
          </a:bodyPr>
          <a:lstStyle/>
          <a:p>
            <a:pPr defTabSz="2316479">
              <a:defRPr sz="9500" spc="-95"/>
            </a:pPr>
            <a:r>
              <a:rPr lang="en-US" sz="5000" dirty="0">
                <a:latin typeface="Arial" panose="020B0604020202020204" pitchFamily="34" charset="0"/>
                <a:cs typeface="Arial" panose="020B0604020202020204" pitchFamily="34" charset="0"/>
              </a:rPr>
              <a:t>Security &amp; Privacy: KLRA</a:t>
            </a:r>
            <a:endParaRPr sz="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637A6F1-8108-AC37-820A-FA4D4472C277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23714685" y="12477591"/>
            <a:ext cx="232435" cy="410369"/>
          </a:xfrm>
        </p:spPr>
        <p:txBody>
          <a:bodyPr/>
          <a:lstStyle/>
          <a:p>
            <a:fld id="{86CB4B4D-7CA3-9044-876B-883B54F8677D}" type="slidenum">
              <a:rPr lang="en-US" smtClean="0">
                <a:solidFill>
                  <a:schemeClr val="bg2">
                    <a:lumMod val="10000"/>
                  </a:schemeClr>
                </a:solidFill>
              </a:rPr>
              <a:t>7</a:t>
            </a:fld>
            <a:endParaRPr lang="en-US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290" name="“Cache and storage is the foundational capability that supports the data lifecycle within edge infrastructure.”">
            <a:extLst>
              <a:ext uri="{FF2B5EF4-FFF2-40B4-BE49-F238E27FC236}">
                <a16:creationId xmlns:a16="http://schemas.microsoft.com/office/drawing/2014/main" id="{B9404895-BE96-B033-1C28-696BBB37B457}"/>
              </a:ext>
            </a:extLst>
          </p:cNvPr>
          <p:cNvSpPr txBox="1">
            <a:spLocks noGrp="1"/>
          </p:cNvSpPr>
          <p:nvPr/>
        </p:nvSpPr>
        <p:spPr bwMode="auto">
          <a:xfrm>
            <a:off x="577910" y="1768585"/>
            <a:ext cx="21971000" cy="5154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vert="horz" wrap="square" lIns="45719" tIns="45719" rIns="45719" bIns="45719" numCol="1" anchor="t" anchorCtr="0" compatLnSpc="1">
            <a:prstTxWarp prst="textNoShape">
              <a:avLst/>
            </a:prstTxWarp>
            <a:normAutofit lnSpcReduction="10000"/>
          </a:bodyPr>
          <a:lstStyle>
            <a:lvl1pPr marL="0" indent="0" algn="l" defTabSz="487044" rtl="0" eaLnBrk="0" fontAlgn="base" hangingPunct="0">
              <a:spcBef>
                <a:spcPts val="0"/>
              </a:spcBef>
              <a:spcAft>
                <a:spcPct val="0"/>
              </a:spcAft>
              <a:buSzTx/>
              <a:buNone/>
              <a:defRPr sz="3244">
                <a:solidFill>
                  <a:srgbClr val="535860"/>
                </a:solidFill>
                <a:latin typeface="+mn-lt"/>
                <a:ea typeface="+mn-ea"/>
                <a:cs typeface="+mn-cs"/>
                <a:sym typeface="Produkt Extralight"/>
              </a:defRPr>
            </a:lvl1pPr>
            <a:lvl2pPr marL="9144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2pPr>
            <a:lvl3pPr marL="13716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3pPr>
            <a:lvl4pPr marL="18288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4pPr>
            <a:lvl5pPr marL="22860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5pPr>
            <a:lvl6pPr marL="27432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6pPr>
            <a:lvl7pPr marL="32004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7pPr>
            <a:lvl8pPr marL="36576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8pPr>
            <a:lvl9pPr marL="41148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9pPr>
          </a:lstStyle>
          <a:p>
            <a:pPr eaLnBrk="1" fontAlgn="auto" hangingPunct="1">
              <a:spcAft>
                <a:spcPts val="0"/>
              </a:spcAft>
              <a:defRPr/>
            </a:pPr>
            <a:r>
              <a:rPr lang="en-US" sz="2800" i="1" dirty="0">
                <a:solidFill>
                  <a:schemeClr val="accent1">
                    <a:satOff val="-9155"/>
                    <a:lumOff val="-32673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Defending edge networks &amp; systems</a:t>
            </a:r>
            <a:endParaRPr sz="2800" i="1" dirty="0">
              <a:solidFill>
                <a:schemeClr val="accent1">
                  <a:satOff val="-9155"/>
                  <a:lumOff val="-32673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A92BDA02-4E72-91C1-33CC-1D2122C378C9}"/>
              </a:ext>
            </a:extLst>
          </p:cNvPr>
          <p:cNvSpPr txBox="1"/>
          <p:nvPr/>
        </p:nvSpPr>
        <p:spPr>
          <a:xfrm>
            <a:off x="577910" y="12144166"/>
            <a:ext cx="20465539" cy="66684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>
              <a:spcBef>
                <a:spcPts val="2000"/>
              </a:spcBef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Peng Li et al. "KLRA: A kernel level resource auditing tool for IoT operating system security". In: 2018 IEEE/ACM Symposium on Edge Computing (SEC). IEEE. 2018, pp. 427–432.</a:t>
            </a:r>
          </a:p>
        </p:txBody>
      </p:sp>
      <p:sp>
        <p:nvSpPr>
          <p:cNvPr id="27" name="Text 6">
            <a:extLst>
              <a:ext uri="{FF2B5EF4-FFF2-40B4-BE49-F238E27FC236}">
                <a16:creationId xmlns:a16="http://schemas.microsoft.com/office/drawing/2014/main" id="{613ED8FD-CA01-CEDA-0A60-F672C6EF9935}"/>
              </a:ext>
            </a:extLst>
          </p:cNvPr>
          <p:cNvSpPr/>
          <p:nvPr/>
        </p:nvSpPr>
        <p:spPr>
          <a:xfrm>
            <a:off x="1838168" y="7788770"/>
            <a:ext cx="8729756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2600" i="1" dirty="0">
                <a:solidFill>
                  <a:srgbClr val="6B728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KLRA Overview Diagram (</a:t>
            </a:r>
            <a:r>
              <a:rPr lang="en-US" sz="2600" i="1" dirty="0">
                <a:solidFill>
                  <a:srgbClr val="6B728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  <a:hlinkClick r:id="rId3"/>
              </a:rPr>
              <a:t>Source</a:t>
            </a:r>
            <a:r>
              <a:rPr lang="en-US" sz="2600" i="1" dirty="0">
                <a:solidFill>
                  <a:srgbClr val="6B728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)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Text 6">
            <a:extLst>
              <a:ext uri="{FF2B5EF4-FFF2-40B4-BE49-F238E27FC236}">
                <a16:creationId xmlns:a16="http://schemas.microsoft.com/office/drawing/2014/main" id="{F0B3EEA6-4E2A-7A75-21D1-014946105553}"/>
              </a:ext>
            </a:extLst>
          </p:cNvPr>
          <p:cNvSpPr txBox="1"/>
          <p:nvPr/>
        </p:nvSpPr>
        <p:spPr>
          <a:xfrm>
            <a:off x="13056639" y="2284082"/>
            <a:ext cx="850392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3200" b="1" dirty="0">
                <a:solidFill>
                  <a:srgbClr val="222A33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Key objectives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Shape 7">
            <a:extLst>
              <a:ext uri="{FF2B5EF4-FFF2-40B4-BE49-F238E27FC236}">
                <a16:creationId xmlns:a16="http://schemas.microsoft.com/office/drawing/2014/main" id="{87FCC4F1-F6EB-16DD-3407-94066A97E2CE}"/>
              </a:ext>
            </a:extLst>
          </p:cNvPr>
          <p:cNvSpPr/>
          <p:nvPr/>
        </p:nvSpPr>
        <p:spPr>
          <a:xfrm>
            <a:off x="13056639" y="3198482"/>
            <a:ext cx="8503920" cy="1463040"/>
          </a:xfrm>
          <a:prstGeom prst="roundRect">
            <a:avLst>
              <a:gd name="adj" fmla="val 10000"/>
            </a:avLst>
          </a:prstGeom>
          <a:noFill/>
          <a:ln w="127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Shape 8">
            <a:extLst>
              <a:ext uri="{FF2B5EF4-FFF2-40B4-BE49-F238E27FC236}">
                <a16:creationId xmlns:a16="http://schemas.microsoft.com/office/drawing/2014/main" id="{EB915B20-5056-E5C8-FD4C-8959B2F10D6E}"/>
              </a:ext>
            </a:extLst>
          </p:cNvPr>
          <p:cNvSpPr/>
          <p:nvPr/>
        </p:nvSpPr>
        <p:spPr>
          <a:xfrm>
            <a:off x="13349247" y="3545954"/>
            <a:ext cx="768096" cy="768096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5" name="Image 2">
            <a:extLst>
              <a:ext uri="{FF2B5EF4-FFF2-40B4-BE49-F238E27FC236}">
                <a16:creationId xmlns:a16="http://schemas.microsoft.com/office/drawing/2014/main" id="{B0770C4B-3940-1C4D-0BC8-1B421D8C9D3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33590" y="3730297"/>
            <a:ext cx="399410" cy="399410"/>
          </a:xfrm>
          <a:prstGeom prst="rect">
            <a:avLst/>
          </a:prstGeom>
        </p:spPr>
      </p:pic>
      <p:sp>
        <p:nvSpPr>
          <p:cNvPr id="37" name="Text 9">
            <a:extLst>
              <a:ext uri="{FF2B5EF4-FFF2-40B4-BE49-F238E27FC236}">
                <a16:creationId xmlns:a16="http://schemas.microsoft.com/office/drawing/2014/main" id="{EEBD6591-5BB6-C9B1-6166-1FED2CCA9E66}"/>
              </a:ext>
            </a:extLst>
          </p:cNvPr>
          <p:cNvSpPr txBox="1"/>
          <p:nvPr/>
        </p:nvSpPr>
        <p:spPr>
          <a:xfrm>
            <a:off x="14300223" y="3198482"/>
            <a:ext cx="71323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600" b="1" dirty="0">
                <a:solidFill>
                  <a:srgbClr val="222A33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Kernel-level auditing </a:t>
            </a:r>
            <a:r>
              <a:rPr lang="en-US" sz="2600" dirty="0">
                <a:solidFill>
                  <a:srgbClr val="222A33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monitors security-sensitive resource events directly inside the IoT operating system kernel.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Shape 10">
            <a:extLst>
              <a:ext uri="{FF2B5EF4-FFF2-40B4-BE49-F238E27FC236}">
                <a16:creationId xmlns:a16="http://schemas.microsoft.com/office/drawing/2014/main" id="{EC686F74-1B37-FC80-B90A-9E20A9A3B6A0}"/>
              </a:ext>
            </a:extLst>
          </p:cNvPr>
          <p:cNvSpPr/>
          <p:nvPr/>
        </p:nvSpPr>
        <p:spPr>
          <a:xfrm>
            <a:off x="13056639" y="4880978"/>
            <a:ext cx="8503920" cy="1463040"/>
          </a:xfrm>
          <a:prstGeom prst="roundRect">
            <a:avLst>
              <a:gd name="adj" fmla="val 10000"/>
            </a:avLst>
          </a:prstGeom>
          <a:noFill/>
          <a:ln w="127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" name="Shape 11">
            <a:extLst>
              <a:ext uri="{FF2B5EF4-FFF2-40B4-BE49-F238E27FC236}">
                <a16:creationId xmlns:a16="http://schemas.microsoft.com/office/drawing/2014/main" id="{2BB54771-0B19-A9DF-F285-2371C80BA329}"/>
              </a:ext>
            </a:extLst>
          </p:cNvPr>
          <p:cNvSpPr/>
          <p:nvPr/>
        </p:nvSpPr>
        <p:spPr>
          <a:xfrm>
            <a:off x="13349247" y="5228450"/>
            <a:ext cx="768096" cy="768096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3" name="Image 3">
            <a:extLst>
              <a:ext uri="{FF2B5EF4-FFF2-40B4-BE49-F238E27FC236}">
                <a16:creationId xmlns:a16="http://schemas.microsoft.com/office/drawing/2014/main" id="{DA9934CA-67E7-14F9-5F21-82263D7E050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533590" y="5412793"/>
            <a:ext cx="399410" cy="399410"/>
          </a:xfrm>
          <a:prstGeom prst="rect">
            <a:avLst/>
          </a:prstGeom>
        </p:spPr>
      </p:pic>
      <p:sp>
        <p:nvSpPr>
          <p:cNvPr id="45" name="Text 12">
            <a:extLst>
              <a:ext uri="{FF2B5EF4-FFF2-40B4-BE49-F238E27FC236}">
                <a16:creationId xmlns:a16="http://schemas.microsoft.com/office/drawing/2014/main" id="{0D48C848-CB2C-C271-E35B-A2FA04D5CD1A}"/>
              </a:ext>
            </a:extLst>
          </p:cNvPr>
          <p:cNvSpPr txBox="1"/>
          <p:nvPr/>
        </p:nvSpPr>
        <p:spPr>
          <a:xfrm>
            <a:off x="14300223" y="4880978"/>
            <a:ext cx="71323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600" b="1" dirty="0">
                <a:solidFill>
                  <a:srgbClr val="222A33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Resource consumption monitoring </a:t>
            </a:r>
            <a:r>
              <a:rPr lang="en-US" sz="2600" dirty="0">
                <a:solidFill>
                  <a:srgbClr val="222A33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tracks how system resources are used and identifies abnormal usage patterns.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7" name="Shape 13">
            <a:extLst>
              <a:ext uri="{FF2B5EF4-FFF2-40B4-BE49-F238E27FC236}">
                <a16:creationId xmlns:a16="http://schemas.microsoft.com/office/drawing/2014/main" id="{63B3394E-637C-41D5-6414-59DA3EEFD3DC}"/>
              </a:ext>
            </a:extLst>
          </p:cNvPr>
          <p:cNvSpPr/>
          <p:nvPr/>
        </p:nvSpPr>
        <p:spPr>
          <a:xfrm>
            <a:off x="13056639" y="6563474"/>
            <a:ext cx="8503920" cy="1463040"/>
          </a:xfrm>
          <a:prstGeom prst="roundRect">
            <a:avLst>
              <a:gd name="adj" fmla="val 10000"/>
            </a:avLst>
          </a:prstGeom>
          <a:noFill/>
          <a:ln w="127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" name="Shape 14">
            <a:extLst>
              <a:ext uri="{FF2B5EF4-FFF2-40B4-BE49-F238E27FC236}">
                <a16:creationId xmlns:a16="http://schemas.microsoft.com/office/drawing/2014/main" id="{B7E4EEF3-864D-DFBB-FE31-D4BC1820CB73}"/>
              </a:ext>
            </a:extLst>
          </p:cNvPr>
          <p:cNvSpPr/>
          <p:nvPr/>
        </p:nvSpPr>
        <p:spPr>
          <a:xfrm>
            <a:off x="13349247" y="6910946"/>
            <a:ext cx="768096" cy="768096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1" name="Image 4">
            <a:extLst>
              <a:ext uri="{FF2B5EF4-FFF2-40B4-BE49-F238E27FC236}">
                <a16:creationId xmlns:a16="http://schemas.microsoft.com/office/drawing/2014/main" id="{B18E88C9-21D8-B990-2819-7E8A03AF0F2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533590" y="7095289"/>
            <a:ext cx="399410" cy="399410"/>
          </a:xfrm>
          <a:prstGeom prst="rect">
            <a:avLst/>
          </a:prstGeom>
        </p:spPr>
      </p:pic>
      <p:sp>
        <p:nvSpPr>
          <p:cNvPr id="53" name="Text 15">
            <a:extLst>
              <a:ext uri="{FF2B5EF4-FFF2-40B4-BE49-F238E27FC236}">
                <a16:creationId xmlns:a16="http://schemas.microsoft.com/office/drawing/2014/main" id="{D3EB9C7B-678D-C872-516E-A4AC9C3FB15E}"/>
              </a:ext>
            </a:extLst>
          </p:cNvPr>
          <p:cNvSpPr txBox="1"/>
          <p:nvPr/>
        </p:nvSpPr>
        <p:spPr>
          <a:xfrm>
            <a:off x="14300223" y="6563474"/>
            <a:ext cx="71323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600" b="1" dirty="0">
                <a:solidFill>
                  <a:srgbClr val="222A33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Behavior-based detection </a:t>
            </a:r>
            <a:r>
              <a:rPr lang="en-US" sz="2600" dirty="0">
                <a:solidFill>
                  <a:srgbClr val="222A33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analyzes resource-usage patterns that may indicate malicious or abnormal activities.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5" name="Shape 16">
            <a:extLst>
              <a:ext uri="{FF2B5EF4-FFF2-40B4-BE49-F238E27FC236}">
                <a16:creationId xmlns:a16="http://schemas.microsoft.com/office/drawing/2014/main" id="{F62B24C0-0DF9-4E7D-3FFD-CB2DB912002F}"/>
              </a:ext>
            </a:extLst>
          </p:cNvPr>
          <p:cNvSpPr/>
          <p:nvPr/>
        </p:nvSpPr>
        <p:spPr>
          <a:xfrm>
            <a:off x="13056639" y="8245970"/>
            <a:ext cx="8503920" cy="1463040"/>
          </a:xfrm>
          <a:prstGeom prst="roundRect">
            <a:avLst>
              <a:gd name="adj" fmla="val 10000"/>
            </a:avLst>
          </a:prstGeom>
          <a:noFill/>
          <a:ln w="127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7" name="Shape 17">
            <a:extLst>
              <a:ext uri="{FF2B5EF4-FFF2-40B4-BE49-F238E27FC236}">
                <a16:creationId xmlns:a16="http://schemas.microsoft.com/office/drawing/2014/main" id="{026D1B80-7000-A366-3BA1-7E8D1F310127}"/>
              </a:ext>
            </a:extLst>
          </p:cNvPr>
          <p:cNvSpPr/>
          <p:nvPr/>
        </p:nvSpPr>
        <p:spPr>
          <a:xfrm>
            <a:off x="13349247" y="8593442"/>
            <a:ext cx="768096" cy="768096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9" name="Image 5">
            <a:extLst>
              <a:ext uri="{FF2B5EF4-FFF2-40B4-BE49-F238E27FC236}">
                <a16:creationId xmlns:a16="http://schemas.microsoft.com/office/drawing/2014/main" id="{694AF64F-20CF-5895-27DF-128607A32CE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533590" y="8777785"/>
            <a:ext cx="399410" cy="399410"/>
          </a:xfrm>
          <a:prstGeom prst="rect">
            <a:avLst/>
          </a:prstGeom>
        </p:spPr>
      </p:pic>
      <p:sp>
        <p:nvSpPr>
          <p:cNvPr id="61" name="Text 18">
            <a:extLst>
              <a:ext uri="{FF2B5EF4-FFF2-40B4-BE49-F238E27FC236}">
                <a16:creationId xmlns:a16="http://schemas.microsoft.com/office/drawing/2014/main" id="{3DA93025-3E2A-563E-C611-8680CDCD84E9}"/>
              </a:ext>
            </a:extLst>
          </p:cNvPr>
          <p:cNvSpPr txBox="1"/>
          <p:nvPr/>
        </p:nvSpPr>
        <p:spPr>
          <a:xfrm>
            <a:off x="14300223" y="8245970"/>
            <a:ext cx="71323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600" b="1" dirty="0">
                <a:solidFill>
                  <a:srgbClr val="222A33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Edge/IoT security </a:t>
            </a:r>
            <a:r>
              <a:rPr lang="en-US" sz="2600" dirty="0">
                <a:solidFill>
                  <a:srgbClr val="222A33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focus improves device-level visibility before threats propagate through the larger edge infrastructure.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4D3964B-F875-A12A-E39B-0BDA0235FFF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77909" y="2872718"/>
            <a:ext cx="11250275" cy="5002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0738274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9968FE-25F8-B97A-869F-8D6C2F7C99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Slide Title">
            <a:extLst>
              <a:ext uri="{FF2B5EF4-FFF2-40B4-BE49-F238E27FC236}">
                <a16:creationId xmlns:a16="http://schemas.microsoft.com/office/drawing/2014/main" id="{6DF80E9C-3883-89C8-80C8-38A3349C899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77910" y="767584"/>
            <a:ext cx="23369210" cy="1689100"/>
          </a:xfrm>
          <a:prstGeom prst="rect">
            <a:avLst/>
          </a:prstGeom>
        </p:spPr>
        <p:txBody>
          <a:bodyPr>
            <a:normAutofit/>
          </a:bodyPr>
          <a:lstStyle/>
          <a:p>
            <a:pPr defTabSz="2316479">
              <a:defRPr sz="9500" spc="-95"/>
            </a:pPr>
            <a:r>
              <a:rPr lang="en-US" sz="5000" dirty="0">
                <a:latin typeface="Arial" panose="020B0604020202020204" pitchFamily="34" charset="0"/>
                <a:cs typeface="Arial" panose="020B0604020202020204" pitchFamily="34" charset="0"/>
              </a:rPr>
              <a:t>Security &amp; Privacy: Data Sharing</a:t>
            </a:r>
            <a:endParaRPr sz="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08230B2-98FA-4EC8-BAD3-53EAE26268A9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23714685" y="12477591"/>
            <a:ext cx="232435" cy="410369"/>
          </a:xfrm>
        </p:spPr>
        <p:txBody>
          <a:bodyPr/>
          <a:lstStyle/>
          <a:p>
            <a:fld id="{86CB4B4D-7CA3-9044-876B-883B54F8677D}" type="slidenum">
              <a:rPr lang="en-US" smtClean="0">
                <a:solidFill>
                  <a:schemeClr val="bg2">
                    <a:lumMod val="10000"/>
                  </a:schemeClr>
                </a:solidFill>
              </a:rPr>
              <a:t>8</a:t>
            </a:fld>
            <a:endParaRPr lang="en-US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290" name="“Cache and storage is the foundational capability that supports the data lifecycle within edge infrastructure.”">
            <a:extLst>
              <a:ext uri="{FF2B5EF4-FFF2-40B4-BE49-F238E27FC236}">
                <a16:creationId xmlns:a16="http://schemas.microsoft.com/office/drawing/2014/main" id="{0D8E05A1-AD45-07D5-879D-348832259ACA}"/>
              </a:ext>
            </a:extLst>
          </p:cNvPr>
          <p:cNvSpPr txBox="1">
            <a:spLocks noGrp="1"/>
          </p:cNvSpPr>
          <p:nvPr/>
        </p:nvSpPr>
        <p:spPr bwMode="auto">
          <a:xfrm>
            <a:off x="577910" y="1768585"/>
            <a:ext cx="21971000" cy="5154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vert="horz" wrap="square" lIns="45719" tIns="45719" rIns="45719" bIns="45719" numCol="1" anchor="t" anchorCtr="0" compatLnSpc="1">
            <a:prstTxWarp prst="textNoShape">
              <a:avLst/>
            </a:prstTxWarp>
            <a:normAutofit lnSpcReduction="10000"/>
          </a:bodyPr>
          <a:lstStyle>
            <a:lvl1pPr marL="0" indent="0" algn="l" defTabSz="487044" rtl="0" eaLnBrk="0" fontAlgn="base" hangingPunct="0">
              <a:spcBef>
                <a:spcPts val="0"/>
              </a:spcBef>
              <a:spcAft>
                <a:spcPct val="0"/>
              </a:spcAft>
              <a:buSzTx/>
              <a:buNone/>
              <a:defRPr sz="3244">
                <a:solidFill>
                  <a:srgbClr val="535860"/>
                </a:solidFill>
                <a:latin typeface="+mn-lt"/>
                <a:ea typeface="+mn-ea"/>
                <a:cs typeface="+mn-cs"/>
                <a:sym typeface="Produkt Extralight"/>
              </a:defRPr>
            </a:lvl1pPr>
            <a:lvl2pPr marL="9144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2pPr>
            <a:lvl3pPr marL="13716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3pPr>
            <a:lvl4pPr marL="18288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4pPr>
            <a:lvl5pPr marL="22860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5pPr>
            <a:lvl6pPr marL="27432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6pPr>
            <a:lvl7pPr marL="32004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7pPr>
            <a:lvl8pPr marL="36576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8pPr>
            <a:lvl9pPr marL="41148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9pPr>
          </a:lstStyle>
          <a:p>
            <a:pPr eaLnBrk="1" fontAlgn="auto" hangingPunct="1">
              <a:spcAft>
                <a:spcPts val="0"/>
              </a:spcAft>
              <a:defRPr/>
            </a:pPr>
            <a:r>
              <a:rPr lang="en-US" sz="2800" i="1" dirty="0">
                <a:solidFill>
                  <a:schemeClr val="accent1">
                    <a:satOff val="-9155"/>
                    <a:lumOff val="-32673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Blockchain for Secure Sharing</a:t>
            </a:r>
            <a:endParaRPr sz="2800" i="1" dirty="0">
              <a:solidFill>
                <a:schemeClr val="accent1">
                  <a:satOff val="-9155"/>
                  <a:lumOff val="-32673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E7405B17-F63E-2468-C6FC-559005854B2E}"/>
              </a:ext>
            </a:extLst>
          </p:cNvPr>
          <p:cNvSpPr txBox="1"/>
          <p:nvPr/>
        </p:nvSpPr>
        <p:spPr>
          <a:xfrm>
            <a:off x="577910" y="12144166"/>
            <a:ext cx="22272123" cy="66684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>
              <a:spcBef>
                <a:spcPts val="2000"/>
              </a:spcBef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Yuxin Wang et al. “Quantitative analysis of storage requirement for autonomous vehicles”. In: Proceedings of the 16th ACM Workshop on Hot Topics in Storage and File Systems. 2024, pp. 71–78.</a:t>
            </a:r>
          </a:p>
        </p:txBody>
      </p:sp>
      <p:sp>
        <p:nvSpPr>
          <p:cNvPr id="6" name="Text 3">
            <a:extLst>
              <a:ext uri="{FF2B5EF4-FFF2-40B4-BE49-F238E27FC236}">
                <a16:creationId xmlns:a16="http://schemas.microsoft.com/office/drawing/2014/main" id="{3EFDD0FD-BE2E-CBDE-A291-A31C0DF5023F}"/>
              </a:ext>
            </a:extLst>
          </p:cNvPr>
          <p:cNvSpPr txBox="1"/>
          <p:nvPr/>
        </p:nvSpPr>
        <p:spPr>
          <a:xfrm>
            <a:off x="943670" y="10417084"/>
            <a:ext cx="1170432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6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Edge integration breaks data silos but complicates secure sharing — many interfaces widen the attack surface, and weak devices can’t run heavy security algorithms.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 4">
            <a:extLst>
              <a:ext uri="{FF2B5EF4-FFF2-40B4-BE49-F238E27FC236}">
                <a16:creationId xmlns:a16="http://schemas.microsoft.com/office/drawing/2014/main" id="{9585CEF1-964F-B82A-3F9E-5256A94C3F4D}"/>
              </a:ext>
            </a:extLst>
          </p:cNvPr>
          <p:cNvSpPr txBox="1"/>
          <p:nvPr/>
        </p:nvSpPr>
        <p:spPr>
          <a:xfrm>
            <a:off x="12830870" y="2660158"/>
            <a:ext cx="96012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3200" b="1" dirty="0">
                <a:solidFill>
                  <a:srgbClr val="222A33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Blockchain in edge computing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Shape 5">
            <a:extLst>
              <a:ext uri="{FF2B5EF4-FFF2-40B4-BE49-F238E27FC236}">
                <a16:creationId xmlns:a16="http://schemas.microsoft.com/office/drawing/2014/main" id="{C0F6F7B7-8F58-F050-50E6-BED535518DC6}"/>
              </a:ext>
            </a:extLst>
          </p:cNvPr>
          <p:cNvSpPr/>
          <p:nvPr/>
        </p:nvSpPr>
        <p:spPr>
          <a:xfrm>
            <a:off x="12830870" y="3574558"/>
            <a:ext cx="9601200" cy="2194560"/>
          </a:xfrm>
          <a:prstGeom prst="roundRect">
            <a:avLst>
              <a:gd name="adj" fmla="val 8333"/>
            </a:avLst>
          </a:prstGeom>
          <a:solidFill>
            <a:srgbClr val="FBF6EC"/>
          </a:solidFill>
          <a:ln w="31750">
            <a:solidFill>
              <a:srgbClr val="F0BE5E"/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Shape 6">
            <a:extLst>
              <a:ext uri="{FF2B5EF4-FFF2-40B4-BE49-F238E27FC236}">
                <a16:creationId xmlns:a16="http://schemas.microsoft.com/office/drawing/2014/main" id="{F422E090-7081-1A9D-B1C9-A3F2A5B2E596}"/>
              </a:ext>
            </a:extLst>
          </p:cNvPr>
          <p:cNvSpPr/>
          <p:nvPr/>
        </p:nvSpPr>
        <p:spPr>
          <a:xfrm>
            <a:off x="13233206" y="4086622"/>
            <a:ext cx="1188720" cy="1188720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Image 1">
            <a:extLst>
              <a:ext uri="{FF2B5EF4-FFF2-40B4-BE49-F238E27FC236}">
                <a16:creationId xmlns:a16="http://schemas.microsoft.com/office/drawing/2014/main" id="{8054298D-8D1B-6CC2-A0F7-819690A68C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18499" y="4371915"/>
            <a:ext cx="618134" cy="618134"/>
          </a:xfrm>
          <a:prstGeom prst="rect">
            <a:avLst/>
          </a:prstGeom>
        </p:spPr>
      </p:pic>
      <p:sp>
        <p:nvSpPr>
          <p:cNvPr id="11" name="Text 7">
            <a:extLst>
              <a:ext uri="{FF2B5EF4-FFF2-40B4-BE49-F238E27FC236}">
                <a16:creationId xmlns:a16="http://schemas.microsoft.com/office/drawing/2014/main" id="{D0616C71-CE51-42F2-DF84-F09F9347DD26}"/>
              </a:ext>
            </a:extLst>
          </p:cNvPr>
          <p:cNvSpPr txBox="1"/>
          <p:nvPr/>
        </p:nvSpPr>
        <p:spPr>
          <a:xfrm>
            <a:off x="14659670" y="3830590"/>
            <a:ext cx="749808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200" b="1" dirty="0">
                <a:solidFill>
                  <a:srgbClr val="222A33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Tamper-proof storage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 8">
            <a:extLst>
              <a:ext uri="{FF2B5EF4-FFF2-40B4-BE49-F238E27FC236}">
                <a16:creationId xmlns:a16="http://schemas.microsoft.com/office/drawing/2014/main" id="{75670968-CD7E-38D6-7743-48864DED0D2A}"/>
              </a:ext>
            </a:extLst>
          </p:cNvPr>
          <p:cNvSpPr txBox="1"/>
          <p:nvPr/>
        </p:nvSpPr>
        <p:spPr>
          <a:xfrm>
            <a:off x="14659670" y="4488958"/>
            <a:ext cx="75895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6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Blockchain makes edge data tamper-proof; IPFS stores data off-chain, keeping only the hash on-chain to shrink volume.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Shape 9">
            <a:extLst>
              <a:ext uri="{FF2B5EF4-FFF2-40B4-BE49-F238E27FC236}">
                <a16:creationId xmlns:a16="http://schemas.microsoft.com/office/drawing/2014/main" id="{D15E703A-3517-6B00-D913-DEBAEFE3FD2B}"/>
              </a:ext>
            </a:extLst>
          </p:cNvPr>
          <p:cNvSpPr/>
          <p:nvPr/>
        </p:nvSpPr>
        <p:spPr>
          <a:xfrm>
            <a:off x="12830870" y="6043438"/>
            <a:ext cx="9601200" cy="2194560"/>
          </a:xfrm>
          <a:prstGeom prst="roundRect">
            <a:avLst>
              <a:gd name="adj" fmla="val 8333"/>
            </a:avLst>
          </a:prstGeom>
          <a:solidFill>
            <a:srgbClr val="F7F5F1"/>
          </a:solidFill>
          <a:ln w="25400">
            <a:solidFill>
              <a:srgbClr val="E7E1D5"/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Shape 10">
            <a:extLst>
              <a:ext uri="{FF2B5EF4-FFF2-40B4-BE49-F238E27FC236}">
                <a16:creationId xmlns:a16="http://schemas.microsoft.com/office/drawing/2014/main" id="{804CCEA3-A749-9D3B-51A9-6078E211124E}"/>
              </a:ext>
            </a:extLst>
          </p:cNvPr>
          <p:cNvSpPr/>
          <p:nvPr/>
        </p:nvSpPr>
        <p:spPr>
          <a:xfrm>
            <a:off x="13233206" y="6555502"/>
            <a:ext cx="1188720" cy="1188720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5" name="Image 2">
            <a:extLst>
              <a:ext uri="{FF2B5EF4-FFF2-40B4-BE49-F238E27FC236}">
                <a16:creationId xmlns:a16="http://schemas.microsoft.com/office/drawing/2014/main" id="{6E34119C-9A75-D1F6-FC44-6F085EB9539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18499" y="6840795"/>
            <a:ext cx="618134" cy="618134"/>
          </a:xfrm>
          <a:prstGeom prst="rect">
            <a:avLst/>
          </a:prstGeom>
        </p:spPr>
      </p:pic>
      <p:sp>
        <p:nvSpPr>
          <p:cNvPr id="16" name="Text 11">
            <a:extLst>
              <a:ext uri="{FF2B5EF4-FFF2-40B4-BE49-F238E27FC236}">
                <a16:creationId xmlns:a16="http://schemas.microsoft.com/office/drawing/2014/main" id="{ED8DFAE1-5C72-D374-8709-E9F3C3F4A944}"/>
              </a:ext>
            </a:extLst>
          </p:cNvPr>
          <p:cNvSpPr txBox="1"/>
          <p:nvPr/>
        </p:nvSpPr>
        <p:spPr>
          <a:xfrm>
            <a:off x="14659670" y="6299470"/>
            <a:ext cx="749808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200" b="1" dirty="0">
                <a:solidFill>
                  <a:srgbClr val="222A33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New business models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 12">
            <a:extLst>
              <a:ext uri="{FF2B5EF4-FFF2-40B4-BE49-F238E27FC236}">
                <a16:creationId xmlns:a16="http://schemas.microsoft.com/office/drawing/2014/main" id="{CAB04C97-121E-87F3-A637-BA2A37BD4458}"/>
              </a:ext>
            </a:extLst>
          </p:cNvPr>
          <p:cNvSpPr txBox="1"/>
          <p:nvPr/>
        </p:nvSpPr>
        <p:spPr>
          <a:xfrm>
            <a:off x="14659670" y="6957838"/>
            <a:ext cx="75895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6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Enables monetizing edge services — but systematic integration research is still lacking.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Shape 13">
            <a:extLst>
              <a:ext uri="{FF2B5EF4-FFF2-40B4-BE49-F238E27FC236}">
                <a16:creationId xmlns:a16="http://schemas.microsoft.com/office/drawing/2014/main" id="{393E109A-B947-1529-231E-29203E51C042}"/>
              </a:ext>
            </a:extLst>
          </p:cNvPr>
          <p:cNvSpPr/>
          <p:nvPr/>
        </p:nvSpPr>
        <p:spPr>
          <a:xfrm>
            <a:off x="12830870" y="8512318"/>
            <a:ext cx="9601200" cy="2194560"/>
          </a:xfrm>
          <a:prstGeom prst="roundRect">
            <a:avLst>
              <a:gd name="adj" fmla="val 8333"/>
            </a:avLst>
          </a:prstGeom>
          <a:solidFill>
            <a:srgbClr val="FBF6EC"/>
          </a:solidFill>
          <a:ln w="31750">
            <a:solidFill>
              <a:srgbClr val="F0BE5E"/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Shape 14">
            <a:extLst>
              <a:ext uri="{FF2B5EF4-FFF2-40B4-BE49-F238E27FC236}">
                <a16:creationId xmlns:a16="http://schemas.microsoft.com/office/drawing/2014/main" id="{33A49DE5-1E18-1AB0-21BB-245AE3C02EC2}"/>
              </a:ext>
            </a:extLst>
          </p:cNvPr>
          <p:cNvSpPr/>
          <p:nvPr/>
        </p:nvSpPr>
        <p:spPr>
          <a:xfrm>
            <a:off x="13233206" y="9024382"/>
            <a:ext cx="1188720" cy="1188720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" name="Image 3">
            <a:extLst>
              <a:ext uri="{FF2B5EF4-FFF2-40B4-BE49-F238E27FC236}">
                <a16:creationId xmlns:a16="http://schemas.microsoft.com/office/drawing/2014/main" id="{51024225-B408-25A1-68F1-271A0E79B56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518499" y="9309675"/>
            <a:ext cx="618134" cy="618134"/>
          </a:xfrm>
          <a:prstGeom prst="rect">
            <a:avLst/>
          </a:prstGeom>
        </p:spPr>
      </p:pic>
      <p:sp>
        <p:nvSpPr>
          <p:cNvPr id="21" name="Text 15">
            <a:extLst>
              <a:ext uri="{FF2B5EF4-FFF2-40B4-BE49-F238E27FC236}">
                <a16:creationId xmlns:a16="http://schemas.microsoft.com/office/drawing/2014/main" id="{C0DD0A7D-A6EF-468D-DF77-984EBB9917A2}"/>
              </a:ext>
            </a:extLst>
          </p:cNvPr>
          <p:cNvSpPr txBox="1"/>
          <p:nvPr/>
        </p:nvSpPr>
        <p:spPr>
          <a:xfrm>
            <a:off x="14659670" y="8768350"/>
            <a:ext cx="749808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200" b="1" dirty="0">
                <a:solidFill>
                  <a:srgbClr val="222A33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Access control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Text 16">
            <a:extLst>
              <a:ext uri="{FF2B5EF4-FFF2-40B4-BE49-F238E27FC236}">
                <a16:creationId xmlns:a16="http://schemas.microsoft.com/office/drawing/2014/main" id="{8398CDE6-B5ED-B9A7-E486-C830A7AE76F5}"/>
              </a:ext>
            </a:extLst>
          </p:cNvPr>
          <p:cNvSpPr txBox="1"/>
          <p:nvPr/>
        </p:nvSpPr>
        <p:spPr>
          <a:xfrm>
            <a:off x="14659670" y="9426718"/>
            <a:ext cx="75895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6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Combine attribute-based access control with blockchain — but public visibility to all nodes raises privacy concerns.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Text 6">
            <a:extLst>
              <a:ext uri="{FF2B5EF4-FFF2-40B4-BE49-F238E27FC236}">
                <a16:creationId xmlns:a16="http://schemas.microsoft.com/office/drawing/2014/main" id="{B35225A2-DC7E-B5C8-64DA-4CA04F379619}"/>
              </a:ext>
            </a:extLst>
          </p:cNvPr>
          <p:cNvSpPr/>
          <p:nvPr/>
        </p:nvSpPr>
        <p:spPr>
          <a:xfrm>
            <a:off x="577910" y="9061742"/>
            <a:ext cx="990793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2600" i="1" dirty="0">
                <a:solidFill>
                  <a:srgbClr val="6B728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Storage system architecture for autonomous-vehicle data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C25974DE-AB98-8816-EC82-BC4F5538AAF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910" y="2538245"/>
            <a:ext cx="9601200" cy="66628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7507739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B807E7-555D-E415-9A5E-3F9DAEF9D1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Slide Title">
            <a:extLst>
              <a:ext uri="{FF2B5EF4-FFF2-40B4-BE49-F238E27FC236}">
                <a16:creationId xmlns:a16="http://schemas.microsoft.com/office/drawing/2014/main" id="{3CF63D27-802E-3520-A62E-CF2F54E63A2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77910" y="767584"/>
            <a:ext cx="23369210" cy="1689100"/>
          </a:xfrm>
          <a:prstGeom prst="rect">
            <a:avLst/>
          </a:prstGeom>
        </p:spPr>
        <p:txBody>
          <a:bodyPr>
            <a:normAutofit/>
          </a:bodyPr>
          <a:lstStyle/>
          <a:p>
            <a:pPr defTabSz="2316479">
              <a:defRPr sz="9500" spc="-95"/>
            </a:pPr>
            <a:r>
              <a:rPr lang="en-US" sz="5000" dirty="0">
                <a:latin typeface="Arial" panose="020B0604020202020204" pitchFamily="34" charset="0"/>
                <a:cs typeface="Arial" panose="020B0604020202020204" pitchFamily="34" charset="0"/>
              </a:rPr>
              <a:t>Service Management: The DEIR Model</a:t>
            </a:r>
            <a:endParaRPr sz="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E91F986-5808-9792-702B-459FED62C7C9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23714685" y="12477591"/>
            <a:ext cx="232435" cy="410369"/>
          </a:xfrm>
        </p:spPr>
        <p:txBody>
          <a:bodyPr/>
          <a:lstStyle/>
          <a:p>
            <a:fld id="{86CB4B4D-7CA3-9044-876B-883B54F8677D}" type="slidenum">
              <a:rPr lang="en-US" smtClean="0">
                <a:solidFill>
                  <a:schemeClr val="bg2">
                    <a:lumMod val="10000"/>
                  </a:schemeClr>
                </a:solidFill>
              </a:rPr>
              <a:t>9</a:t>
            </a:fld>
            <a:endParaRPr lang="en-US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290" name="“Cache and storage is the foundational capability that supports the data lifecycle within edge infrastructure.”">
            <a:extLst>
              <a:ext uri="{FF2B5EF4-FFF2-40B4-BE49-F238E27FC236}">
                <a16:creationId xmlns:a16="http://schemas.microsoft.com/office/drawing/2014/main" id="{DCDC50E9-EC4E-DD03-499B-00D6169A9DF8}"/>
              </a:ext>
            </a:extLst>
          </p:cNvPr>
          <p:cNvSpPr txBox="1">
            <a:spLocks noGrp="1"/>
          </p:cNvSpPr>
          <p:nvPr/>
        </p:nvSpPr>
        <p:spPr bwMode="auto">
          <a:xfrm>
            <a:off x="577910" y="1768585"/>
            <a:ext cx="21971000" cy="5154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vert="horz" wrap="square" lIns="45719" tIns="45719" rIns="45719" bIns="45719" numCol="1" anchor="t" anchorCtr="0" compatLnSpc="1">
            <a:prstTxWarp prst="textNoShape">
              <a:avLst/>
            </a:prstTxWarp>
            <a:normAutofit lnSpcReduction="10000"/>
          </a:bodyPr>
          <a:lstStyle>
            <a:lvl1pPr marL="0" indent="0" algn="l" defTabSz="487044" rtl="0" eaLnBrk="0" fontAlgn="base" hangingPunct="0">
              <a:spcBef>
                <a:spcPts val="0"/>
              </a:spcBef>
              <a:spcAft>
                <a:spcPct val="0"/>
              </a:spcAft>
              <a:buSzTx/>
              <a:buNone/>
              <a:defRPr sz="3244">
                <a:solidFill>
                  <a:srgbClr val="535860"/>
                </a:solidFill>
                <a:latin typeface="+mn-lt"/>
                <a:ea typeface="+mn-ea"/>
                <a:cs typeface="+mn-cs"/>
                <a:sym typeface="Produkt Extralight"/>
              </a:defRPr>
            </a:lvl1pPr>
            <a:lvl2pPr marL="9144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2pPr>
            <a:lvl3pPr marL="13716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3pPr>
            <a:lvl4pPr marL="18288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4pPr>
            <a:lvl5pPr marL="22860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5pPr>
            <a:lvl6pPr marL="27432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6pPr>
            <a:lvl7pPr marL="32004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7pPr>
            <a:lvl8pPr marL="36576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8pPr>
            <a:lvl9pPr marL="41148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9pPr>
          </a:lstStyle>
          <a:p>
            <a:pPr eaLnBrk="1" fontAlgn="auto" hangingPunct="1">
              <a:spcAft>
                <a:spcPts val="0"/>
              </a:spcAft>
              <a:defRPr/>
            </a:pPr>
            <a:r>
              <a:rPr lang="en-US" sz="2800" i="1" dirty="0">
                <a:solidFill>
                  <a:schemeClr val="accent1">
                    <a:satOff val="-9155"/>
                    <a:lumOff val="-32673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Any reliable edge system exhibits four characteristics — Differentiation, Extensibility, Isolation, Reliability.</a:t>
            </a:r>
            <a:endParaRPr sz="2800" i="1" dirty="0">
              <a:solidFill>
                <a:schemeClr val="accent1">
                  <a:satOff val="-9155"/>
                  <a:lumOff val="-32673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hape 3">
            <a:extLst>
              <a:ext uri="{FF2B5EF4-FFF2-40B4-BE49-F238E27FC236}">
                <a16:creationId xmlns:a16="http://schemas.microsoft.com/office/drawing/2014/main" id="{E72A7117-CC6A-8CDE-537D-FC14A6455F35}"/>
              </a:ext>
            </a:extLst>
          </p:cNvPr>
          <p:cNvSpPr/>
          <p:nvPr/>
        </p:nvSpPr>
        <p:spPr>
          <a:xfrm>
            <a:off x="603310" y="3285083"/>
            <a:ext cx="5212080" cy="7223760"/>
          </a:xfrm>
          <a:prstGeom prst="roundRect">
            <a:avLst>
              <a:gd name="adj" fmla="val 3509"/>
            </a:avLst>
          </a:prstGeom>
          <a:noFill/>
          <a:ln w="127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Shape 4">
            <a:extLst>
              <a:ext uri="{FF2B5EF4-FFF2-40B4-BE49-F238E27FC236}">
                <a16:creationId xmlns:a16="http://schemas.microsoft.com/office/drawing/2014/main" id="{1E45FF8E-46ED-1A9F-67AE-991D0CAAE882}"/>
              </a:ext>
            </a:extLst>
          </p:cNvPr>
          <p:cNvSpPr/>
          <p:nvPr/>
        </p:nvSpPr>
        <p:spPr>
          <a:xfrm>
            <a:off x="1115374" y="3778859"/>
            <a:ext cx="1554480" cy="1554480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Text 5">
            <a:extLst>
              <a:ext uri="{FF2B5EF4-FFF2-40B4-BE49-F238E27FC236}">
                <a16:creationId xmlns:a16="http://schemas.microsoft.com/office/drawing/2014/main" id="{57B520D7-A6E0-E6A7-8E4C-77B8D3EA6E52}"/>
              </a:ext>
            </a:extLst>
          </p:cNvPr>
          <p:cNvSpPr txBox="1"/>
          <p:nvPr/>
        </p:nvSpPr>
        <p:spPr>
          <a:xfrm>
            <a:off x="1115374" y="3778859"/>
            <a:ext cx="155448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6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</a:t>
            </a:r>
            <a:endParaRPr lang="en-US" sz="6000" dirty="0"/>
          </a:p>
        </p:txBody>
      </p:sp>
      <p:sp>
        <p:nvSpPr>
          <p:cNvPr id="23" name="Shape 6">
            <a:extLst>
              <a:ext uri="{FF2B5EF4-FFF2-40B4-BE49-F238E27FC236}">
                <a16:creationId xmlns:a16="http://schemas.microsoft.com/office/drawing/2014/main" id="{CE8DCFFE-60CA-6965-2C9C-EC4A8D63A0F8}"/>
              </a:ext>
            </a:extLst>
          </p:cNvPr>
          <p:cNvSpPr/>
          <p:nvPr/>
        </p:nvSpPr>
        <p:spPr>
          <a:xfrm>
            <a:off x="3986590" y="3888587"/>
            <a:ext cx="1316736" cy="1316736"/>
          </a:xfrm>
          <a:prstGeom prst="ellipse">
            <a:avLst/>
          </a:prstGeom>
          <a:solidFill>
            <a:srgbClr val="2E3A48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25" name="Image 0">
            <a:extLst>
              <a:ext uri="{FF2B5EF4-FFF2-40B4-BE49-F238E27FC236}">
                <a16:creationId xmlns:a16="http://schemas.microsoft.com/office/drawing/2014/main" id="{7D575301-E3BB-E9E5-ED72-56CCD50D8B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02607" y="4204604"/>
            <a:ext cx="684703" cy="684703"/>
          </a:xfrm>
          <a:prstGeom prst="rect">
            <a:avLst/>
          </a:prstGeom>
        </p:spPr>
      </p:pic>
      <p:sp>
        <p:nvSpPr>
          <p:cNvPr id="27" name="Text 7">
            <a:extLst>
              <a:ext uri="{FF2B5EF4-FFF2-40B4-BE49-F238E27FC236}">
                <a16:creationId xmlns:a16="http://schemas.microsoft.com/office/drawing/2014/main" id="{7660352C-AEF4-2193-ACB9-87DD2339E4F8}"/>
              </a:ext>
            </a:extLst>
          </p:cNvPr>
          <p:cNvSpPr txBox="1"/>
          <p:nvPr/>
        </p:nvSpPr>
        <p:spPr>
          <a:xfrm>
            <a:off x="1060510" y="5662523"/>
            <a:ext cx="43891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200" b="1" dirty="0">
                <a:solidFill>
                  <a:srgbClr val="222A33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Differentiation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Text 8">
            <a:extLst>
              <a:ext uri="{FF2B5EF4-FFF2-40B4-BE49-F238E27FC236}">
                <a16:creationId xmlns:a16="http://schemas.microsoft.com/office/drawing/2014/main" id="{FB26497F-FBFF-023D-F1E3-79617BEB36CE}"/>
              </a:ext>
            </a:extLst>
          </p:cNvPr>
          <p:cNvSpPr txBox="1"/>
          <p:nvPr/>
        </p:nvSpPr>
        <p:spPr>
          <a:xfrm>
            <a:off x="1115374" y="6668363"/>
            <a:ext cx="4297680" cy="365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6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Services have different priorities — device diagnostics &amp; failure alarms, or fall/heart-failure monitoring, outrank entertainment.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Shape 9">
            <a:extLst>
              <a:ext uri="{FF2B5EF4-FFF2-40B4-BE49-F238E27FC236}">
                <a16:creationId xmlns:a16="http://schemas.microsoft.com/office/drawing/2014/main" id="{3F97AD13-BF90-B77B-2BF0-4374E1F753CF}"/>
              </a:ext>
            </a:extLst>
          </p:cNvPr>
          <p:cNvSpPr/>
          <p:nvPr/>
        </p:nvSpPr>
        <p:spPr>
          <a:xfrm>
            <a:off x="6181150" y="3285083"/>
            <a:ext cx="5212080" cy="7223760"/>
          </a:xfrm>
          <a:prstGeom prst="roundRect">
            <a:avLst>
              <a:gd name="adj" fmla="val 3509"/>
            </a:avLst>
          </a:prstGeom>
          <a:noFill/>
          <a:ln w="127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1" name="Shape 10">
            <a:extLst>
              <a:ext uri="{FF2B5EF4-FFF2-40B4-BE49-F238E27FC236}">
                <a16:creationId xmlns:a16="http://schemas.microsoft.com/office/drawing/2014/main" id="{730A5CEC-D868-860D-31CD-753FC87CE52D}"/>
              </a:ext>
            </a:extLst>
          </p:cNvPr>
          <p:cNvSpPr/>
          <p:nvPr/>
        </p:nvSpPr>
        <p:spPr>
          <a:xfrm>
            <a:off x="6693214" y="3778859"/>
            <a:ext cx="1554480" cy="1554480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2" name="Text 11">
            <a:extLst>
              <a:ext uri="{FF2B5EF4-FFF2-40B4-BE49-F238E27FC236}">
                <a16:creationId xmlns:a16="http://schemas.microsoft.com/office/drawing/2014/main" id="{9C063E14-7C2E-BE62-7772-A9F8CE9602DF}"/>
              </a:ext>
            </a:extLst>
          </p:cNvPr>
          <p:cNvSpPr txBox="1"/>
          <p:nvPr/>
        </p:nvSpPr>
        <p:spPr>
          <a:xfrm>
            <a:off x="6693214" y="3778859"/>
            <a:ext cx="155448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6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</a:t>
            </a:r>
            <a:endParaRPr lang="en-US" sz="6000" dirty="0"/>
          </a:p>
        </p:txBody>
      </p:sp>
      <p:sp>
        <p:nvSpPr>
          <p:cNvPr id="33" name="Shape 12">
            <a:extLst>
              <a:ext uri="{FF2B5EF4-FFF2-40B4-BE49-F238E27FC236}">
                <a16:creationId xmlns:a16="http://schemas.microsoft.com/office/drawing/2014/main" id="{E73B2064-AE25-20F7-21FF-AB8C4EECF521}"/>
              </a:ext>
            </a:extLst>
          </p:cNvPr>
          <p:cNvSpPr/>
          <p:nvPr/>
        </p:nvSpPr>
        <p:spPr>
          <a:xfrm>
            <a:off x="9564430" y="3888587"/>
            <a:ext cx="1316736" cy="1316736"/>
          </a:xfrm>
          <a:prstGeom prst="ellipse">
            <a:avLst/>
          </a:prstGeom>
          <a:solidFill>
            <a:srgbClr val="2E3A48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34" name="Image 1">
            <a:extLst>
              <a:ext uri="{FF2B5EF4-FFF2-40B4-BE49-F238E27FC236}">
                <a16:creationId xmlns:a16="http://schemas.microsoft.com/office/drawing/2014/main" id="{5FE7F0D3-9621-6EBD-DE79-4ECC56822B8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80447" y="4204604"/>
            <a:ext cx="684703" cy="684703"/>
          </a:xfrm>
          <a:prstGeom prst="rect">
            <a:avLst/>
          </a:prstGeom>
        </p:spPr>
      </p:pic>
      <p:sp>
        <p:nvSpPr>
          <p:cNvPr id="35" name="Text 13">
            <a:extLst>
              <a:ext uri="{FF2B5EF4-FFF2-40B4-BE49-F238E27FC236}">
                <a16:creationId xmlns:a16="http://schemas.microsoft.com/office/drawing/2014/main" id="{1221F016-A215-FA59-A7C3-58FDFEFAA367}"/>
              </a:ext>
            </a:extLst>
          </p:cNvPr>
          <p:cNvSpPr txBox="1"/>
          <p:nvPr/>
        </p:nvSpPr>
        <p:spPr>
          <a:xfrm>
            <a:off x="6638350" y="5662523"/>
            <a:ext cx="43891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200" b="1" dirty="0">
                <a:solidFill>
                  <a:srgbClr val="222A33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Extensibility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Text 14">
            <a:extLst>
              <a:ext uri="{FF2B5EF4-FFF2-40B4-BE49-F238E27FC236}">
                <a16:creationId xmlns:a16="http://schemas.microsoft.com/office/drawing/2014/main" id="{BD135690-3D6B-28DF-964B-3CB405906729}"/>
              </a:ext>
            </a:extLst>
          </p:cNvPr>
          <p:cNvSpPr txBox="1"/>
          <p:nvPr/>
        </p:nvSpPr>
        <p:spPr>
          <a:xfrm>
            <a:off x="6693214" y="6668363"/>
            <a:ext cx="4297680" cy="365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6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IoT devices are highly dynamic — new or replacement devices must integrate seamlessly into existing services.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Shape 15">
            <a:extLst>
              <a:ext uri="{FF2B5EF4-FFF2-40B4-BE49-F238E27FC236}">
                <a16:creationId xmlns:a16="http://schemas.microsoft.com/office/drawing/2014/main" id="{D44CDBDF-3F1E-5590-EF73-31CF69E86C79}"/>
              </a:ext>
            </a:extLst>
          </p:cNvPr>
          <p:cNvSpPr/>
          <p:nvPr/>
        </p:nvSpPr>
        <p:spPr>
          <a:xfrm>
            <a:off x="11758990" y="3285083"/>
            <a:ext cx="5212080" cy="7223760"/>
          </a:xfrm>
          <a:prstGeom prst="roundRect">
            <a:avLst>
              <a:gd name="adj" fmla="val 3509"/>
            </a:avLst>
          </a:prstGeom>
          <a:noFill/>
          <a:ln w="127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8" name="Shape 16">
            <a:extLst>
              <a:ext uri="{FF2B5EF4-FFF2-40B4-BE49-F238E27FC236}">
                <a16:creationId xmlns:a16="http://schemas.microsoft.com/office/drawing/2014/main" id="{1A88242D-3158-477B-F80E-104DB335045E}"/>
              </a:ext>
            </a:extLst>
          </p:cNvPr>
          <p:cNvSpPr/>
          <p:nvPr/>
        </p:nvSpPr>
        <p:spPr>
          <a:xfrm>
            <a:off x="12271054" y="3778859"/>
            <a:ext cx="1554480" cy="1554480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9" name="Text 17">
            <a:extLst>
              <a:ext uri="{FF2B5EF4-FFF2-40B4-BE49-F238E27FC236}">
                <a16:creationId xmlns:a16="http://schemas.microsoft.com/office/drawing/2014/main" id="{066B1845-BD91-CE63-2704-67B265471297}"/>
              </a:ext>
            </a:extLst>
          </p:cNvPr>
          <p:cNvSpPr txBox="1"/>
          <p:nvPr/>
        </p:nvSpPr>
        <p:spPr>
          <a:xfrm>
            <a:off x="12271054" y="3778859"/>
            <a:ext cx="155448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6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endParaRPr lang="en-US" sz="6000" dirty="0"/>
          </a:p>
        </p:txBody>
      </p:sp>
      <p:sp>
        <p:nvSpPr>
          <p:cNvPr id="40" name="Shape 18">
            <a:extLst>
              <a:ext uri="{FF2B5EF4-FFF2-40B4-BE49-F238E27FC236}">
                <a16:creationId xmlns:a16="http://schemas.microsoft.com/office/drawing/2014/main" id="{3E48FBFC-64F7-F99B-552F-E13E29EB8487}"/>
              </a:ext>
            </a:extLst>
          </p:cNvPr>
          <p:cNvSpPr/>
          <p:nvPr/>
        </p:nvSpPr>
        <p:spPr>
          <a:xfrm>
            <a:off x="15142270" y="3888587"/>
            <a:ext cx="1316736" cy="1316736"/>
          </a:xfrm>
          <a:prstGeom prst="ellipse">
            <a:avLst/>
          </a:prstGeom>
          <a:solidFill>
            <a:srgbClr val="2E3A48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41" name="Image 2">
            <a:extLst>
              <a:ext uri="{FF2B5EF4-FFF2-40B4-BE49-F238E27FC236}">
                <a16:creationId xmlns:a16="http://schemas.microsoft.com/office/drawing/2014/main" id="{DDA539EC-0E5D-E2A7-36A3-9217BB11327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458287" y="4204604"/>
            <a:ext cx="684703" cy="684703"/>
          </a:xfrm>
          <a:prstGeom prst="rect">
            <a:avLst/>
          </a:prstGeom>
        </p:spPr>
      </p:pic>
      <p:sp>
        <p:nvSpPr>
          <p:cNvPr id="42" name="Text 19">
            <a:extLst>
              <a:ext uri="{FF2B5EF4-FFF2-40B4-BE49-F238E27FC236}">
                <a16:creationId xmlns:a16="http://schemas.microsoft.com/office/drawing/2014/main" id="{9E90232E-CB84-81DA-B756-815061BAFF19}"/>
              </a:ext>
            </a:extLst>
          </p:cNvPr>
          <p:cNvSpPr txBox="1"/>
          <p:nvPr/>
        </p:nvSpPr>
        <p:spPr>
          <a:xfrm>
            <a:off x="12216190" y="5662523"/>
            <a:ext cx="43891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200" b="1" dirty="0">
                <a:solidFill>
                  <a:srgbClr val="222A33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Isolation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" name="Text 20">
            <a:extLst>
              <a:ext uri="{FF2B5EF4-FFF2-40B4-BE49-F238E27FC236}">
                <a16:creationId xmlns:a16="http://schemas.microsoft.com/office/drawing/2014/main" id="{E454134A-1C2E-FA65-397F-29122DC9DD2C}"/>
              </a:ext>
            </a:extLst>
          </p:cNvPr>
          <p:cNvSpPr txBox="1"/>
          <p:nvPr/>
        </p:nvSpPr>
        <p:spPr>
          <a:xfrm>
            <a:off x="12271054" y="6668363"/>
            <a:ext cx="4297680" cy="365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6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One app’s failure shouldn’t crash shared resources; removing an app shouldn’t break the device; third parties can’t reach private data.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Shape 21">
            <a:extLst>
              <a:ext uri="{FF2B5EF4-FFF2-40B4-BE49-F238E27FC236}">
                <a16:creationId xmlns:a16="http://schemas.microsoft.com/office/drawing/2014/main" id="{3321EEBE-4034-F469-9C73-7E17BB30BAD7}"/>
              </a:ext>
            </a:extLst>
          </p:cNvPr>
          <p:cNvSpPr/>
          <p:nvPr/>
        </p:nvSpPr>
        <p:spPr>
          <a:xfrm>
            <a:off x="17336830" y="3285083"/>
            <a:ext cx="5212080" cy="7223760"/>
          </a:xfrm>
          <a:prstGeom prst="roundRect">
            <a:avLst>
              <a:gd name="adj" fmla="val 3509"/>
            </a:avLst>
          </a:prstGeom>
          <a:noFill/>
          <a:ln w="127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5" name="Shape 22">
            <a:extLst>
              <a:ext uri="{FF2B5EF4-FFF2-40B4-BE49-F238E27FC236}">
                <a16:creationId xmlns:a16="http://schemas.microsoft.com/office/drawing/2014/main" id="{89549ACE-737E-65DA-8489-64C1EDFAF5E6}"/>
              </a:ext>
            </a:extLst>
          </p:cNvPr>
          <p:cNvSpPr/>
          <p:nvPr/>
        </p:nvSpPr>
        <p:spPr>
          <a:xfrm>
            <a:off x="17848894" y="3778859"/>
            <a:ext cx="1554480" cy="1554480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6" name="Text 23">
            <a:extLst>
              <a:ext uri="{FF2B5EF4-FFF2-40B4-BE49-F238E27FC236}">
                <a16:creationId xmlns:a16="http://schemas.microsoft.com/office/drawing/2014/main" id="{C6826D5E-7E0E-2C61-D3BB-A2A5AFA20049}"/>
              </a:ext>
            </a:extLst>
          </p:cNvPr>
          <p:cNvSpPr txBox="1"/>
          <p:nvPr/>
        </p:nvSpPr>
        <p:spPr>
          <a:xfrm>
            <a:off x="17848894" y="3778859"/>
            <a:ext cx="155448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6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endParaRPr lang="en-US" sz="6000" dirty="0"/>
          </a:p>
        </p:txBody>
      </p:sp>
      <p:sp>
        <p:nvSpPr>
          <p:cNvPr id="47" name="Shape 24">
            <a:extLst>
              <a:ext uri="{FF2B5EF4-FFF2-40B4-BE49-F238E27FC236}">
                <a16:creationId xmlns:a16="http://schemas.microsoft.com/office/drawing/2014/main" id="{5763AE22-B2E4-A9B4-0876-432091D58BD1}"/>
              </a:ext>
            </a:extLst>
          </p:cNvPr>
          <p:cNvSpPr/>
          <p:nvPr/>
        </p:nvSpPr>
        <p:spPr>
          <a:xfrm>
            <a:off x="20720110" y="3888587"/>
            <a:ext cx="1316736" cy="1316736"/>
          </a:xfrm>
          <a:prstGeom prst="ellipse">
            <a:avLst/>
          </a:prstGeom>
          <a:solidFill>
            <a:srgbClr val="2E3A48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48" name="Image 3">
            <a:extLst>
              <a:ext uri="{FF2B5EF4-FFF2-40B4-BE49-F238E27FC236}">
                <a16:creationId xmlns:a16="http://schemas.microsoft.com/office/drawing/2014/main" id="{73C58956-A382-633D-7DB1-616159891A0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036127" y="4204604"/>
            <a:ext cx="684703" cy="684703"/>
          </a:xfrm>
          <a:prstGeom prst="rect">
            <a:avLst/>
          </a:prstGeom>
        </p:spPr>
      </p:pic>
      <p:sp>
        <p:nvSpPr>
          <p:cNvPr id="49" name="Text 25">
            <a:extLst>
              <a:ext uri="{FF2B5EF4-FFF2-40B4-BE49-F238E27FC236}">
                <a16:creationId xmlns:a16="http://schemas.microsoft.com/office/drawing/2014/main" id="{3EF8F444-67B3-0309-B8D1-689F00D8FB85}"/>
              </a:ext>
            </a:extLst>
          </p:cNvPr>
          <p:cNvSpPr txBox="1"/>
          <p:nvPr/>
        </p:nvSpPr>
        <p:spPr>
          <a:xfrm>
            <a:off x="17794030" y="5662523"/>
            <a:ext cx="43891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200" b="1" dirty="0">
                <a:solidFill>
                  <a:srgbClr val="222A33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Reliability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" name="Text 26">
            <a:extLst>
              <a:ext uri="{FF2B5EF4-FFF2-40B4-BE49-F238E27FC236}">
                <a16:creationId xmlns:a16="http://schemas.microsoft.com/office/drawing/2014/main" id="{8D72E44F-6C9C-C9C4-67BA-8FBF0E815D18}"/>
              </a:ext>
            </a:extLst>
          </p:cNvPr>
          <p:cNvSpPr txBox="1"/>
          <p:nvPr/>
        </p:nvSpPr>
        <p:spPr>
          <a:xfrm>
            <a:off x="17848894" y="6668363"/>
            <a:ext cx="4297680" cy="365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6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From service, system and data views — detect failures, keep topology, and cope with unreliable sensing &amp; communication.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823B9C7C-A94A-E1AD-650F-29EA64E1F2DB}"/>
              </a:ext>
            </a:extLst>
          </p:cNvPr>
          <p:cNvSpPr txBox="1"/>
          <p:nvPr/>
        </p:nvSpPr>
        <p:spPr>
          <a:xfrm>
            <a:off x="4851919" y="11874862"/>
            <a:ext cx="13901241" cy="101309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Weisong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Shi et al. “Edge computing: Vision and challenges”. In: IEEE Internet of Things Journal 3. 5 (2016), pp. 637–646.</a:t>
            </a:r>
            <a:endParaRPr kumimoji="0" lang="en-US" sz="2000" b="0" i="0" u="none" strike="noStrike" cap="none" spc="0" normalizeH="0" baseline="0" dirty="0">
              <a:ln>
                <a:noFill/>
              </a:ln>
              <a:solidFill>
                <a:schemeClr val="accent1">
                  <a:satOff val="-9155"/>
                  <a:lumOff val="-32673"/>
                </a:schemeClr>
              </a:solidFill>
              <a:effectLst/>
              <a:uFillTx/>
              <a:latin typeface="Arial" panose="020B0604020202020204" pitchFamily="34" charset="0"/>
              <a:cs typeface="Arial" panose="020B0604020202020204" pitchFamily="34" charset="0"/>
              <a:sym typeface="Graphik Light"/>
            </a:endParaRPr>
          </a:p>
        </p:txBody>
      </p:sp>
    </p:spTree>
    <p:extLst>
      <p:ext uri="{BB962C8B-B14F-4D97-AF65-F5344CB8AC3E}">
        <p14:creationId xmlns:p14="http://schemas.microsoft.com/office/powerpoint/2010/main" val="4156290016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746723-0991-69C2-D3B6-51FBF8B170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Slide Title">
            <a:extLst>
              <a:ext uri="{FF2B5EF4-FFF2-40B4-BE49-F238E27FC236}">
                <a16:creationId xmlns:a16="http://schemas.microsoft.com/office/drawing/2014/main" id="{7745F3C7-0698-808E-3EF6-6DA12BA90D9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77910" y="767584"/>
            <a:ext cx="23369210" cy="1689100"/>
          </a:xfrm>
          <a:prstGeom prst="rect">
            <a:avLst/>
          </a:prstGeom>
        </p:spPr>
        <p:txBody>
          <a:bodyPr>
            <a:normAutofit/>
          </a:bodyPr>
          <a:lstStyle/>
          <a:p>
            <a:pPr defTabSz="2316479">
              <a:defRPr sz="9500" spc="-95"/>
            </a:pPr>
            <a:r>
              <a:rPr lang="en-US" sz="5000" dirty="0">
                <a:latin typeface="Arial" panose="020B0604020202020204" pitchFamily="34" charset="0"/>
                <a:cs typeface="Arial" panose="020B0604020202020204" pitchFamily="34" charset="0"/>
              </a:rPr>
              <a:t>Service Management: Middleware</a:t>
            </a:r>
            <a:endParaRPr sz="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D37764E-3184-24AE-D114-108C3F414519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23714685" y="12477591"/>
            <a:ext cx="232435" cy="410369"/>
          </a:xfrm>
        </p:spPr>
        <p:txBody>
          <a:bodyPr/>
          <a:lstStyle/>
          <a:p>
            <a:fld id="{86CB4B4D-7CA3-9044-876B-883B54F8677D}" type="slidenum">
              <a:rPr lang="en-US" smtClean="0">
                <a:solidFill>
                  <a:schemeClr val="bg2">
                    <a:lumMod val="10000"/>
                  </a:schemeClr>
                </a:solidFill>
              </a:rPr>
              <a:t>10</a:t>
            </a:fld>
            <a:endParaRPr lang="en-US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290" name="“Cache and storage is the foundational capability that supports the data lifecycle within edge infrastructure.”">
            <a:extLst>
              <a:ext uri="{FF2B5EF4-FFF2-40B4-BE49-F238E27FC236}">
                <a16:creationId xmlns:a16="http://schemas.microsoft.com/office/drawing/2014/main" id="{6D595133-784E-848B-7C07-05E5AE0B7D18}"/>
              </a:ext>
            </a:extLst>
          </p:cNvPr>
          <p:cNvSpPr txBox="1">
            <a:spLocks noGrp="1"/>
          </p:cNvSpPr>
          <p:nvPr/>
        </p:nvSpPr>
        <p:spPr bwMode="auto">
          <a:xfrm>
            <a:off x="577910" y="1768585"/>
            <a:ext cx="21971000" cy="5154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vert="horz" wrap="square" lIns="45719" tIns="45719" rIns="45719" bIns="45719" numCol="1" anchor="t" anchorCtr="0" compatLnSpc="1">
            <a:prstTxWarp prst="textNoShape">
              <a:avLst/>
            </a:prstTxWarp>
            <a:normAutofit lnSpcReduction="10000"/>
          </a:bodyPr>
          <a:lstStyle>
            <a:lvl1pPr marL="0" indent="0" algn="l" defTabSz="487044" rtl="0" eaLnBrk="0" fontAlgn="base" hangingPunct="0">
              <a:spcBef>
                <a:spcPts val="0"/>
              </a:spcBef>
              <a:spcAft>
                <a:spcPct val="0"/>
              </a:spcAft>
              <a:buSzTx/>
              <a:buNone/>
              <a:defRPr sz="3244">
                <a:solidFill>
                  <a:srgbClr val="535860"/>
                </a:solidFill>
                <a:latin typeface="+mn-lt"/>
                <a:ea typeface="+mn-ea"/>
                <a:cs typeface="+mn-cs"/>
                <a:sym typeface="Produkt Extralight"/>
              </a:defRPr>
            </a:lvl1pPr>
            <a:lvl2pPr marL="9144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2pPr>
            <a:lvl3pPr marL="13716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3pPr>
            <a:lvl4pPr marL="18288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4pPr>
            <a:lvl5pPr marL="22860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5pPr>
            <a:lvl6pPr marL="27432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6pPr>
            <a:lvl7pPr marL="32004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7pPr>
            <a:lvl8pPr marL="36576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8pPr>
            <a:lvl9pPr marL="41148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9pPr>
          </a:lstStyle>
          <a:p>
            <a:pPr eaLnBrk="1" fontAlgn="auto" hangingPunct="1">
              <a:spcAft>
                <a:spcPts val="0"/>
              </a:spcAft>
              <a:defRPr/>
            </a:pPr>
            <a:r>
              <a:rPr lang="en-US" sz="2800" i="1" dirty="0" err="1">
                <a:solidFill>
                  <a:schemeClr val="accent1">
                    <a:satOff val="-9155"/>
                    <a:lumOff val="-32673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EdgeWare</a:t>
            </a:r>
            <a:r>
              <a:rPr lang="en-US" sz="2800" i="1" dirty="0">
                <a:solidFill>
                  <a:schemeClr val="accent1">
                    <a:satOff val="-9155"/>
                    <a:lumOff val="-32673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managing edge services</a:t>
            </a:r>
            <a:endParaRPr sz="2800" i="1" dirty="0">
              <a:solidFill>
                <a:schemeClr val="accent1">
                  <a:satOff val="-9155"/>
                  <a:lumOff val="-32673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17AD7035-0A50-FEAA-A3D8-ED22331C297B}"/>
              </a:ext>
            </a:extLst>
          </p:cNvPr>
          <p:cNvSpPr txBox="1"/>
          <p:nvPr/>
        </p:nvSpPr>
        <p:spPr>
          <a:xfrm>
            <a:off x="1674785" y="11856810"/>
            <a:ext cx="20757285" cy="101309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Sidi Lu et al. “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EdgeWare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: Toward extensible and flexible middleware for connected vehicle services”. In: CCF Transactions on High Performance Computing 4. 3 (2022), pp. 339–356.</a:t>
            </a:r>
            <a:endParaRPr kumimoji="0" lang="en-US" sz="2000" b="0" i="0" u="none" strike="noStrike" cap="none" spc="0" normalizeH="0" baseline="0" dirty="0">
              <a:ln>
                <a:noFill/>
              </a:ln>
              <a:solidFill>
                <a:schemeClr val="accent1">
                  <a:satOff val="-9155"/>
                  <a:lumOff val="-32673"/>
                </a:schemeClr>
              </a:solidFill>
              <a:effectLst/>
              <a:uFillTx/>
              <a:latin typeface="Arial" panose="020B0604020202020204" pitchFamily="34" charset="0"/>
              <a:cs typeface="Arial" panose="020B0604020202020204" pitchFamily="34" charset="0"/>
              <a:sym typeface="Graphik Light"/>
            </a:endParaRPr>
          </a:p>
        </p:txBody>
      </p:sp>
      <p:sp>
        <p:nvSpPr>
          <p:cNvPr id="8" name="Shape 3">
            <a:extLst>
              <a:ext uri="{FF2B5EF4-FFF2-40B4-BE49-F238E27FC236}">
                <a16:creationId xmlns:a16="http://schemas.microsoft.com/office/drawing/2014/main" id="{2E3ED798-BB13-26CA-4100-1BBC82CD2674}"/>
              </a:ext>
            </a:extLst>
          </p:cNvPr>
          <p:cNvSpPr/>
          <p:nvPr/>
        </p:nvSpPr>
        <p:spPr>
          <a:xfrm>
            <a:off x="577910" y="9314613"/>
            <a:ext cx="11338560" cy="1920240"/>
          </a:xfrm>
          <a:prstGeom prst="roundRect">
            <a:avLst>
              <a:gd name="adj" fmla="val 9524"/>
            </a:avLst>
          </a:prstGeom>
          <a:solidFill>
            <a:srgbClr val="2E3A4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" name="Shape 4">
            <a:extLst>
              <a:ext uri="{FF2B5EF4-FFF2-40B4-BE49-F238E27FC236}">
                <a16:creationId xmlns:a16="http://schemas.microsoft.com/office/drawing/2014/main" id="{50B5BADB-D0F7-883F-505C-A1C89AF9F2A5}"/>
              </a:ext>
            </a:extLst>
          </p:cNvPr>
          <p:cNvSpPr/>
          <p:nvPr/>
        </p:nvSpPr>
        <p:spPr>
          <a:xfrm>
            <a:off x="1035110" y="9771813"/>
            <a:ext cx="1097280" cy="1097280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0" name="Image 1">
            <a:extLst>
              <a:ext uri="{FF2B5EF4-FFF2-40B4-BE49-F238E27FC236}">
                <a16:creationId xmlns:a16="http://schemas.microsoft.com/office/drawing/2014/main" id="{4A10C8F3-269F-1898-BE21-4B213BEF05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8457" y="10035160"/>
            <a:ext cx="570586" cy="570586"/>
          </a:xfrm>
          <a:prstGeom prst="rect">
            <a:avLst/>
          </a:prstGeom>
        </p:spPr>
      </p:pic>
      <p:sp>
        <p:nvSpPr>
          <p:cNvPr id="11" name="Text 5">
            <a:extLst>
              <a:ext uri="{FF2B5EF4-FFF2-40B4-BE49-F238E27FC236}">
                <a16:creationId xmlns:a16="http://schemas.microsoft.com/office/drawing/2014/main" id="{4D88820D-0CC6-6981-F71C-1536CA7E0DCE}"/>
              </a:ext>
            </a:extLst>
          </p:cNvPr>
          <p:cNvSpPr txBox="1"/>
          <p:nvPr/>
        </p:nvSpPr>
        <p:spPr>
          <a:xfrm>
            <a:off x="2406710" y="9314613"/>
            <a:ext cx="923544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b="1" dirty="0">
                <a:solidFill>
                  <a:srgbClr val="F0BE5E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Function cache.  </a:t>
            </a:r>
            <a:r>
              <a:rPr lang="en-US" sz="2400" dirty="0">
                <a:solidFill>
                  <a:srgbClr val="FFFFFF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A “function cache” manages the lifecycle of edge services, so limited resources dynamically support what’s needed.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 6">
            <a:extLst>
              <a:ext uri="{FF2B5EF4-FFF2-40B4-BE49-F238E27FC236}">
                <a16:creationId xmlns:a16="http://schemas.microsoft.com/office/drawing/2014/main" id="{3E2AA448-8E42-BC49-BFC6-B40CDDE1E119}"/>
              </a:ext>
            </a:extLst>
          </p:cNvPr>
          <p:cNvSpPr txBox="1"/>
          <p:nvPr/>
        </p:nvSpPr>
        <p:spPr>
          <a:xfrm>
            <a:off x="12465110" y="2913813"/>
            <a:ext cx="9966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3200" b="1" dirty="0" err="1">
                <a:solidFill>
                  <a:srgbClr val="222A33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EdgeWare</a:t>
            </a:r>
            <a:r>
              <a:rPr lang="en-US" sz="3200" b="1" dirty="0">
                <a:solidFill>
                  <a:srgbClr val="222A33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: Four key features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 7">
            <a:extLst>
              <a:ext uri="{FF2B5EF4-FFF2-40B4-BE49-F238E27FC236}">
                <a16:creationId xmlns:a16="http://schemas.microsoft.com/office/drawing/2014/main" id="{2601BE75-C06D-B1AA-E829-A00E22E7C3AA}"/>
              </a:ext>
            </a:extLst>
          </p:cNvPr>
          <p:cNvSpPr txBox="1"/>
          <p:nvPr/>
        </p:nvSpPr>
        <p:spPr>
          <a:xfrm>
            <a:off x="12465110" y="3736773"/>
            <a:ext cx="99669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i="1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Open-source, extensible, flexible middleware for edge service execution.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Shape 8">
            <a:extLst>
              <a:ext uri="{FF2B5EF4-FFF2-40B4-BE49-F238E27FC236}">
                <a16:creationId xmlns:a16="http://schemas.microsoft.com/office/drawing/2014/main" id="{6990D5BB-6ABA-2D4C-6D30-07DB42F684A6}"/>
              </a:ext>
            </a:extLst>
          </p:cNvPr>
          <p:cNvSpPr/>
          <p:nvPr/>
        </p:nvSpPr>
        <p:spPr>
          <a:xfrm>
            <a:off x="12465110" y="4742613"/>
            <a:ext cx="9966960" cy="1426464"/>
          </a:xfrm>
          <a:prstGeom prst="roundRect">
            <a:avLst>
              <a:gd name="adj" fmla="val 10256"/>
            </a:avLst>
          </a:prstGeom>
          <a:solidFill>
            <a:srgbClr val="FAF8F4"/>
          </a:solidFill>
          <a:ln w="25400">
            <a:solidFill>
              <a:srgbClr val="E7E1D5"/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Shape 9">
            <a:extLst>
              <a:ext uri="{FF2B5EF4-FFF2-40B4-BE49-F238E27FC236}">
                <a16:creationId xmlns:a16="http://schemas.microsoft.com/office/drawing/2014/main" id="{8A9BF6C5-8208-5DF7-1BE8-2174F534B3F9}"/>
              </a:ext>
            </a:extLst>
          </p:cNvPr>
          <p:cNvSpPr/>
          <p:nvPr/>
        </p:nvSpPr>
        <p:spPr>
          <a:xfrm>
            <a:off x="12794294" y="5090085"/>
            <a:ext cx="768096" cy="768096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6" name="Image 2">
            <a:extLst>
              <a:ext uri="{FF2B5EF4-FFF2-40B4-BE49-F238E27FC236}">
                <a16:creationId xmlns:a16="http://schemas.microsoft.com/office/drawing/2014/main" id="{18AF1E37-07A6-1FB7-F93F-9D5A630824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78637" y="5274428"/>
            <a:ext cx="399410" cy="399410"/>
          </a:xfrm>
          <a:prstGeom prst="rect">
            <a:avLst/>
          </a:prstGeom>
        </p:spPr>
      </p:pic>
      <p:sp>
        <p:nvSpPr>
          <p:cNvPr id="17" name="Text 10">
            <a:extLst>
              <a:ext uri="{FF2B5EF4-FFF2-40B4-BE49-F238E27FC236}">
                <a16:creationId xmlns:a16="http://schemas.microsoft.com/office/drawing/2014/main" id="{49B94A3D-444C-F9C7-8927-7858695538C2}"/>
              </a:ext>
            </a:extLst>
          </p:cNvPr>
          <p:cNvSpPr txBox="1"/>
          <p:nvPr/>
        </p:nvSpPr>
        <p:spPr>
          <a:xfrm>
            <a:off x="13745270" y="4742613"/>
            <a:ext cx="8412480" cy="14264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600" b="1" dirty="0">
                <a:solidFill>
                  <a:srgbClr val="222A33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On-demand model switching  </a:t>
            </a:r>
            <a:r>
              <a:rPr lang="en-US" sz="26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Easily transition &amp; upgrade ML models.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Shape 11">
            <a:extLst>
              <a:ext uri="{FF2B5EF4-FFF2-40B4-BE49-F238E27FC236}">
                <a16:creationId xmlns:a16="http://schemas.microsoft.com/office/drawing/2014/main" id="{402D6545-0A5E-406E-9664-C368DFE07056}"/>
              </a:ext>
            </a:extLst>
          </p:cNvPr>
          <p:cNvSpPr/>
          <p:nvPr/>
        </p:nvSpPr>
        <p:spPr>
          <a:xfrm>
            <a:off x="12465110" y="6388533"/>
            <a:ext cx="9966960" cy="1426464"/>
          </a:xfrm>
          <a:prstGeom prst="roundRect">
            <a:avLst>
              <a:gd name="adj" fmla="val 10256"/>
            </a:avLst>
          </a:prstGeom>
          <a:solidFill>
            <a:srgbClr val="F7F5F1"/>
          </a:solidFill>
          <a:ln w="25400">
            <a:solidFill>
              <a:srgbClr val="E7E1D5"/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Shape 12">
            <a:extLst>
              <a:ext uri="{FF2B5EF4-FFF2-40B4-BE49-F238E27FC236}">
                <a16:creationId xmlns:a16="http://schemas.microsoft.com/office/drawing/2014/main" id="{04700780-0AF4-4D59-02EE-042E7BEFD2C2}"/>
              </a:ext>
            </a:extLst>
          </p:cNvPr>
          <p:cNvSpPr/>
          <p:nvPr/>
        </p:nvSpPr>
        <p:spPr>
          <a:xfrm>
            <a:off x="12794294" y="6736005"/>
            <a:ext cx="768096" cy="768096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" name="Image 3">
            <a:extLst>
              <a:ext uri="{FF2B5EF4-FFF2-40B4-BE49-F238E27FC236}">
                <a16:creationId xmlns:a16="http://schemas.microsoft.com/office/drawing/2014/main" id="{720976B8-60FC-EAB7-71B6-E442D9EC018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978637" y="6920348"/>
            <a:ext cx="399410" cy="399410"/>
          </a:xfrm>
          <a:prstGeom prst="rect">
            <a:avLst/>
          </a:prstGeom>
        </p:spPr>
      </p:pic>
      <p:sp>
        <p:nvSpPr>
          <p:cNvPr id="21" name="Text 13">
            <a:extLst>
              <a:ext uri="{FF2B5EF4-FFF2-40B4-BE49-F238E27FC236}">
                <a16:creationId xmlns:a16="http://schemas.microsoft.com/office/drawing/2014/main" id="{AF1D6E94-98E5-4876-CD55-1B8CA740F78A}"/>
              </a:ext>
            </a:extLst>
          </p:cNvPr>
          <p:cNvSpPr txBox="1"/>
          <p:nvPr/>
        </p:nvSpPr>
        <p:spPr>
          <a:xfrm>
            <a:off x="13745270" y="6388533"/>
            <a:ext cx="8412480" cy="14264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600" b="1" dirty="0">
                <a:solidFill>
                  <a:srgbClr val="222A33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Consolidation &amp; dedup  </a:t>
            </a:r>
            <a:r>
              <a:rPr lang="en-US" sz="26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Eliminate redundant recurring functions; maximize reuse.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Shape 14">
            <a:extLst>
              <a:ext uri="{FF2B5EF4-FFF2-40B4-BE49-F238E27FC236}">
                <a16:creationId xmlns:a16="http://schemas.microsoft.com/office/drawing/2014/main" id="{017DC1EF-10BC-7935-709B-50C2B50A9069}"/>
              </a:ext>
            </a:extLst>
          </p:cNvPr>
          <p:cNvSpPr/>
          <p:nvPr/>
        </p:nvSpPr>
        <p:spPr>
          <a:xfrm>
            <a:off x="12465110" y="8034453"/>
            <a:ext cx="9966960" cy="1426464"/>
          </a:xfrm>
          <a:prstGeom prst="roundRect">
            <a:avLst>
              <a:gd name="adj" fmla="val 10256"/>
            </a:avLst>
          </a:prstGeom>
          <a:solidFill>
            <a:srgbClr val="FAF8F4"/>
          </a:solidFill>
          <a:ln w="25400">
            <a:solidFill>
              <a:srgbClr val="E7E1D5"/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Shape 15">
            <a:extLst>
              <a:ext uri="{FF2B5EF4-FFF2-40B4-BE49-F238E27FC236}">
                <a16:creationId xmlns:a16="http://schemas.microsoft.com/office/drawing/2014/main" id="{1EE99074-1B3E-4ED5-8D45-CC94493A0C73}"/>
              </a:ext>
            </a:extLst>
          </p:cNvPr>
          <p:cNvSpPr/>
          <p:nvPr/>
        </p:nvSpPr>
        <p:spPr>
          <a:xfrm>
            <a:off x="12794294" y="8381925"/>
            <a:ext cx="768096" cy="768096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6" name="Image 4">
            <a:extLst>
              <a:ext uri="{FF2B5EF4-FFF2-40B4-BE49-F238E27FC236}">
                <a16:creationId xmlns:a16="http://schemas.microsoft.com/office/drawing/2014/main" id="{F5728454-C0D5-442B-A6CE-6169992F344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978637" y="8566268"/>
            <a:ext cx="399410" cy="399410"/>
          </a:xfrm>
          <a:prstGeom prst="rect">
            <a:avLst/>
          </a:prstGeom>
        </p:spPr>
      </p:pic>
      <p:sp>
        <p:nvSpPr>
          <p:cNvPr id="30" name="Text 16">
            <a:extLst>
              <a:ext uri="{FF2B5EF4-FFF2-40B4-BE49-F238E27FC236}">
                <a16:creationId xmlns:a16="http://schemas.microsoft.com/office/drawing/2014/main" id="{D7619585-E0CB-73CA-07DA-9A6C3803E586}"/>
              </a:ext>
            </a:extLst>
          </p:cNvPr>
          <p:cNvSpPr txBox="1"/>
          <p:nvPr/>
        </p:nvSpPr>
        <p:spPr>
          <a:xfrm>
            <a:off x="13745270" y="8034453"/>
            <a:ext cx="8412480" cy="14264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600" b="1" dirty="0">
                <a:solidFill>
                  <a:srgbClr val="222A33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Event-driven apps  </a:t>
            </a:r>
            <a:r>
              <a:rPr lang="en-US" sz="26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Reduce workload with event-triggered execution.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" name="Shape 17">
            <a:extLst>
              <a:ext uri="{FF2B5EF4-FFF2-40B4-BE49-F238E27FC236}">
                <a16:creationId xmlns:a16="http://schemas.microsoft.com/office/drawing/2014/main" id="{E9765FFB-58C4-AB88-35C4-1618E1377239}"/>
              </a:ext>
            </a:extLst>
          </p:cNvPr>
          <p:cNvSpPr/>
          <p:nvPr/>
        </p:nvSpPr>
        <p:spPr>
          <a:xfrm>
            <a:off x="12465110" y="9680373"/>
            <a:ext cx="9966960" cy="1426464"/>
          </a:xfrm>
          <a:prstGeom prst="roundRect">
            <a:avLst>
              <a:gd name="adj" fmla="val 10256"/>
            </a:avLst>
          </a:prstGeom>
          <a:solidFill>
            <a:srgbClr val="F7F5F1"/>
          </a:solidFill>
          <a:ln w="25400">
            <a:solidFill>
              <a:srgbClr val="E7E1D5"/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2" name="Shape 18">
            <a:extLst>
              <a:ext uri="{FF2B5EF4-FFF2-40B4-BE49-F238E27FC236}">
                <a16:creationId xmlns:a16="http://schemas.microsoft.com/office/drawing/2014/main" id="{3D3CD357-DA91-B998-C1E5-26A685860004}"/>
              </a:ext>
            </a:extLst>
          </p:cNvPr>
          <p:cNvSpPr/>
          <p:nvPr/>
        </p:nvSpPr>
        <p:spPr>
          <a:xfrm>
            <a:off x="12794294" y="10027845"/>
            <a:ext cx="768096" cy="768096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3" name="Image 5">
            <a:extLst>
              <a:ext uri="{FF2B5EF4-FFF2-40B4-BE49-F238E27FC236}">
                <a16:creationId xmlns:a16="http://schemas.microsoft.com/office/drawing/2014/main" id="{F05CA1CA-B142-9A7B-D4BE-1F252D6CDA7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978637" y="10212188"/>
            <a:ext cx="399410" cy="399410"/>
          </a:xfrm>
          <a:prstGeom prst="rect">
            <a:avLst/>
          </a:prstGeom>
        </p:spPr>
      </p:pic>
      <p:sp>
        <p:nvSpPr>
          <p:cNvPr id="55" name="Text 19">
            <a:extLst>
              <a:ext uri="{FF2B5EF4-FFF2-40B4-BE49-F238E27FC236}">
                <a16:creationId xmlns:a16="http://schemas.microsoft.com/office/drawing/2014/main" id="{884C67D0-B368-B06D-D6B6-D8E969D0A8B3}"/>
              </a:ext>
            </a:extLst>
          </p:cNvPr>
          <p:cNvSpPr txBox="1"/>
          <p:nvPr/>
        </p:nvSpPr>
        <p:spPr>
          <a:xfrm>
            <a:off x="13745270" y="9680373"/>
            <a:ext cx="8412480" cy="14264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600" b="1" dirty="0">
                <a:solidFill>
                  <a:srgbClr val="222A33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Dynamic workflows  </a:t>
            </a:r>
            <a:r>
              <a:rPr lang="en-US" sz="26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Extend functionality via customizable workflows.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56" name="Object 55">
            <a:extLst>
              <a:ext uri="{FF2B5EF4-FFF2-40B4-BE49-F238E27FC236}">
                <a16:creationId xmlns:a16="http://schemas.microsoft.com/office/drawing/2014/main" id="{82F8BA94-3154-6136-024E-D85CD5B51C4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73959198"/>
              </p:ext>
            </p:extLst>
          </p:nvPr>
        </p:nvGraphicFramePr>
        <p:xfrm>
          <a:off x="1298457" y="2704824"/>
          <a:ext cx="8515653" cy="567710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DF" r:id="rId7" imgW="0" imgH="360" progId="FoxitReader.Document">
                  <p:embed/>
                </p:oleObj>
              </mc:Choice>
              <mc:Fallback>
                <p:oleObj name="PDF" r:id="rId7" imgW="0" imgH="360" progId="FoxitReader.Document">
                  <p:embed/>
                  <p:pic>
                    <p:nvPicPr>
                      <p:cNvPr id="56" name="Object 55">
                        <a:extLst>
                          <a:ext uri="{FF2B5EF4-FFF2-40B4-BE49-F238E27FC236}">
                            <a16:creationId xmlns:a16="http://schemas.microsoft.com/office/drawing/2014/main" id="{82F8BA94-3154-6136-024E-D85CD5B51C4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298457" y="2704824"/>
                        <a:ext cx="8515653" cy="567710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8" name="Text 6">
            <a:extLst>
              <a:ext uri="{FF2B5EF4-FFF2-40B4-BE49-F238E27FC236}">
                <a16:creationId xmlns:a16="http://schemas.microsoft.com/office/drawing/2014/main" id="{65F7E7E0-BE27-5E26-A57B-F9843E7029A4}"/>
              </a:ext>
            </a:extLst>
          </p:cNvPr>
          <p:cNvSpPr/>
          <p:nvPr/>
        </p:nvSpPr>
        <p:spPr>
          <a:xfrm>
            <a:off x="577910" y="8144417"/>
            <a:ext cx="990793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2600" i="1" dirty="0">
                <a:solidFill>
                  <a:srgbClr val="6B728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Function consolidation &amp; deduplication: services become reusable function modules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4874702"/>
      </p:ext>
    </p:extLst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C2BFC1-E6D4-F6ED-725C-FC0BCDB82F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Slide Title">
            <a:extLst>
              <a:ext uri="{FF2B5EF4-FFF2-40B4-BE49-F238E27FC236}">
                <a16:creationId xmlns:a16="http://schemas.microsoft.com/office/drawing/2014/main" id="{44BABCCC-0204-E014-4E52-C9082F587B8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77910" y="767584"/>
            <a:ext cx="23369210" cy="1689100"/>
          </a:xfrm>
          <a:prstGeom prst="rect">
            <a:avLst/>
          </a:prstGeom>
        </p:spPr>
        <p:txBody>
          <a:bodyPr>
            <a:normAutofit/>
          </a:bodyPr>
          <a:lstStyle/>
          <a:p>
            <a:pPr defTabSz="2316479">
              <a:defRPr sz="9500" spc="-95"/>
            </a:pPr>
            <a:r>
              <a:rPr lang="en-US" sz="5000" dirty="0">
                <a:latin typeface="Arial" panose="020B0604020202020204" pitchFamily="34" charset="0"/>
                <a:cs typeface="Arial" panose="020B0604020202020204" pitchFamily="34" charset="0"/>
              </a:rPr>
              <a:t>Deployment &amp; Integration: Node Deployment</a:t>
            </a:r>
            <a:endParaRPr sz="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8D05E27-ED92-5632-E5C8-1FE61863C5C4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23714685" y="12477591"/>
            <a:ext cx="232435" cy="410369"/>
          </a:xfrm>
        </p:spPr>
        <p:txBody>
          <a:bodyPr/>
          <a:lstStyle/>
          <a:p>
            <a:fld id="{86CB4B4D-7CA3-9044-876B-883B54F8677D}" type="slidenum">
              <a:rPr lang="en-US" smtClean="0">
                <a:solidFill>
                  <a:schemeClr val="bg2">
                    <a:lumMod val="10000"/>
                  </a:schemeClr>
                </a:solidFill>
              </a:rPr>
              <a:t>11</a:t>
            </a:fld>
            <a:endParaRPr lang="en-US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290" name="“Cache and storage is the foundational capability that supports the data lifecycle within edge infrastructure.”">
            <a:extLst>
              <a:ext uri="{FF2B5EF4-FFF2-40B4-BE49-F238E27FC236}">
                <a16:creationId xmlns:a16="http://schemas.microsoft.com/office/drawing/2014/main" id="{B419DDDA-7173-C1C2-783B-E715F72341F7}"/>
              </a:ext>
            </a:extLst>
          </p:cNvPr>
          <p:cNvSpPr txBox="1">
            <a:spLocks noGrp="1"/>
          </p:cNvSpPr>
          <p:nvPr/>
        </p:nvSpPr>
        <p:spPr bwMode="auto">
          <a:xfrm>
            <a:off x="577910" y="1768585"/>
            <a:ext cx="21971000" cy="5154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vert="horz" wrap="square" lIns="45719" tIns="45719" rIns="45719" bIns="45719" numCol="1" anchor="t" anchorCtr="0" compatLnSpc="1">
            <a:prstTxWarp prst="textNoShape">
              <a:avLst/>
            </a:prstTxWarp>
            <a:normAutofit lnSpcReduction="10000"/>
          </a:bodyPr>
          <a:lstStyle>
            <a:lvl1pPr marL="0" indent="0" algn="l" defTabSz="487044" rtl="0" eaLnBrk="0" fontAlgn="base" hangingPunct="0">
              <a:spcBef>
                <a:spcPts val="0"/>
              </a:spcBef>
              <a:spcAft>
                <a:spcPct val="0"/>
              </a:spcAft>
              <a:buSzTx/>
              <a:buNone/>
              <a:defRPr sz="3244">
                <a:solidFill>
                  <a:srgbClr val="535860"/>
                </a:solidFill>
                <a:latin typeface="+mn-lt"/>
                <a:ea typeface="+mn-ea"/>
                <a:cs typeface="+mn-cs"/>
                <a:sym typeface="Produkt Extralight"/>
              </a:defRPr>
            </a:lvl1pPr>
            <a:lvl2pPr marL="9144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2pPr>
            <a:lvl3pPr marL="13716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3pPr>
            <a:lvl4pPr marL="18288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4pPr>
            <a:lvl5pPr marL="22860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5pPr>
            <a:lvl6pPr marL="27432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6pPr>
            <a:lvl7pPr marL="32004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7pPr>
            <a:lvl8pPr marL="36576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8pPr>
            <a:lvl9pPr marL="41148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9pPr>
          </a:lstStyle>
          <a:p>
            <a:pPr eaLnBrk="1" fontAlgn="auto" hangingPunct="1">
              <a:spcAft>
                <a:spcPts val="0"/>
              </a:spcAft>
              <a:defRPr/>
            </a:pPr>
            <a:r>
              <a:rPr lang="en-US" sz="2800" i="1" dirty="0">
                <a:solidFill>
                  <a:schemeClr val="accent1">
                    <a:satOff val="-9155"/>
                    <a:lumOff val="-32673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Placing &amp; trusting edge nodes</a:t>
            </a:r>
            <a:endParaRPr sz="2800" i="1" dirty="0">
              <a:solidFill>
                <a:schemeClr val="accent1">
                  <a:satOff val="-9155"/>
                  <a:lumOff val="-32673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hape 2">
            <a:extLst>
              <a:ext uri="{FF2B5EF4-FFF2-40B4-BE49-F238E27FC236}">
                <a16:creationId xmlns:a16="http://schemas.microsoft.com/office/drawing/2014/main" id="{55443F17-81DA-99AC-717E-5B9F6C790CE7}"/>
              </a:ext>
            </a:extLst>
          </p:cNvPr>
          <p:cNvSpPr/>
          <p:nvPr/>
        </p:nvSpPr>
        <p:spPr>
          <a:xfrm>
            <a:off x="790296" y="3285083"/>
            <a:ext cx="7040880" cy="8046720"/>
          </a:xfrm>
          <a:prstGeom prst="roundRect">
            <a:avLst>
              <a:gd name="adj" fmla="val 2597"/>
            </a:avLst>
          </a:prstGeom>
          <a:solidFill>
            <a:srgbClr val="FBF6EC"/>
          </a:solidFill>
          <a:ln w="31750">
            <a:solidFill>
              <a:srgbClr val="F0BE5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Shape 3">
            <a:extLst>
              <a:ext uri="{FF2B5EF4-FFF2-40B4-BE49-F238E27FC236}">
                <a16:creationId xmlns:a16="http://schemas.microsoft.com/office/drawing/2014/main" id="{32956358-3604-0025-5311-5347E5EFD8D1}"/>
              </a:ext>
            </a:extLst>
          </p:cNvPr>
          <p:cNvSpPr/>
          <p:nvPr/>
        </p:nvSpPr>
        <p:spPr>
          <a:xfrm>
            <a:off x="3213456" y="3833723"/>
            <a:ext cx="2194560" cy="2194560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5" name="Image 0">
            <a:extLst>
              <a:ext uri="{FF2B5EF4-FFF2-40B4-BE49-F238E27FC236}">
                <a16:creationId xmlns:a16="http://schemas.microsoft.com/office/drawing/2014/main" id="{9E002407-BB9C-3A97-F74E-F9B1A177DB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0150" y="4360417"/>
            <a:ext cx="1141171" cy="1141171"/>
          </a:xfrm>
          <a:prstGeom prst="rect">
            <a:avLst/>
          </a:prstGeom>
        </p:spPr>
      </p:pic>
      <p:sp>
        <p:nvSpPr>
          <p:cNvPr id="6" name="Text 4">
            <a:extLst>
              <a:ext uri="{FF2B5EF4-FFF2-40B4-BE49-F238E27FC236}">
                <a16:creationId xmlns:a16="http://schemas.microsoft.com/office/drawing/2014/main" id="{4F8B841F-DC90-AFE1-C0FF-0E59A05EC14F}"/>
              </a:ext>
            </a:extLst>
          </p:cNvPr>
          <p:cNvSpPr txBox="1"/>
          <p:nvPr/>
        </p:nvSpPr>
        <p:spPr>
          <a:xfrm>
            <a:off x="1247496" y="6485483"/>
            <a:ext cx="6126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3200" b="1" dirty="0">
                <a:solidFill>
                  <a:srgbClr val="222A33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Selecting edge nodes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 5">
            <a:extLst>
              <a:ext uri="{FF2B5EF4-FFF2-40B4-BE49-F238E27FC236}">
                <a16:creationId xmlns:a16="http://schemas.microsoft.com/office/drawing/2014/main" id="{29610391-D935-A5B3-BD8B-E1AB6383B0C0}"/>
              </a:ext>
            </a:extLst>
          </p:cNvPr>
          <p:cNvSpPr txBox="1"/>
          <p:nvPr/>
        </p:nvSpPr>
        <p:spPr>
          <a:xfrm>
            <a:off x="1338936" y="7491323"/>
            <a:ext cx="5943600" cy="3749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buNone/>
            </a:pPr>
            <a:r>
              <a:rPr lang="en-US" sz="26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Choose nodes along the cloud-to-endpoint path to cut latency &amp; bandwidth. Base stations can serve as nodes; direct backbone connections reduce delay.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Shape 6">
            <a:extLst>
              <a:ext uri="{FF2B5EF4-FFF2-40B4-BE49-F238E27FC236}">
                <a16:creationId xmlns:a16="http://schemas.microsoft.com/office/drawing/2014/main" id="{5982CD82-B176-B996-3912-F72C8C9342F2}"/>
              </a:ext>
            </a:extLst>
          </p:cNvPr>
          <p:cNvSpPr/>
          <p:nvPr/>
        </p:nvSpPr>
        <p:spPr>
          <a:xfrm>
            <a:off x="8251800" y="3285083"/>
            <a:ext cx="7040880" cy="8046720"/>
          </a:xfrm>
          <a:prstGeom prst="roundRect">
            <a:avLst>
              <a:gd name="adj" fmla="val 2597"/>
            </a:avLst>
          </a:prstGeom>
          <a:solidFill>
            <a:srgbClr val="F7F5F1"/>
          </a:solidFill>
          <a:ln w="25400">
            <a:solidFill>
              <a:srgbClr val="E7E1D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5" name="Shape 7">
            <a:extLst>
              <a:ext uri="{FF2B5EF4-FFF2-40B4-BE49-F238E27FC236}">
                <a16:creationId xmlns:a16="http://schemas.microsoft.com/office/drawing/2014/main" id="{77B5CFFC-D364-76DE-3E1C-975FBD34C16C}"/>
              </a:ext>
            </a:extLst>
          </p:cNvPr>
          <p:cNvSpPr/>
          <p:nvPr/>
        </p:nvSpPr>
        <p:spPr>
          <a:xfrm>
            <a:off x="10674960" y="3833723"/>
            <a:ext cx="2194560" cy="2194560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27" name="Image 1">
            <a:extLst>
              <a:ext uri="{FF2B5EF4-FFF2-40B4-BE49-F238E27FC236}">
                <a16:creationId xmlns:a16="http://schemas.microsoft.com/office/drawing/2014/main" id="{E1FF7918-9D23-E8DB-E7A6-2516E15CE2C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01654" y="4360417"/>
            <a:ext cx="1141171" cy="1141171"/>
          </a:xfrm>
          <a:prstGeom prst="rect">
            <a:avLst/>
          </a:prstGeom>
        </p:spPr>
      </p:pic>
      <p:sp>
        <p:nvSpPr>
          <p:cNvPr id="28" name="Text 8">
            <a:extLst>
              <a:ext uri="{FF2B5EF4-FFF2-40B4-BE49-F238E27FC236}">
                <a16:creationId xmlns:a16="http://schemas.microsoft.com/office/drawing/2014/main" id="{DB638057-9563-C9EC-5892-75F5028A06A8}"/>
              </a:ext>
            </a:extLst>
          </p:cNvPr>
          <p:cNvSpPr txBox="1"/>
          <p:nvPr/>
        </p:nvSpPr>
        <p:spPr>
          <a:xfrm>
            <a:off x="8709000" y="6485483"/>
            <a:ext cx="6126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3200" b="1" dirty="0">
                <a:solidFill>
                  <a:srgbClr val="222A33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Choosing edge data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Text 9">
            <a:extLst>
              <a:ext uri="{FF2B5EF4-FFF2-40B4-BE49-F238E27FC236}">
                <a16:creationId xmlns:a16="http://schemas.microsoft.com/office/drawing/2014/main" id="{74206723-B0BF-90D8-65FC-8CCA78F1388B}"/>
              </a:ext>
            </a:extLst>
          </p:cNvPr>
          <p:cNvSpPr txBox="1"/>
          <p:nvPr/>
        </p:nvSpPr>
        <p:spPr>
          <a:xfrm>
            <a:off x="8800440" y="7491323"/>
            <a:ext cx="5943600" cy="3749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buNone/>
            </a:pPr>
            <a:r>
              <a:rPr lang="en-US" sz="26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Overlapping data sources give many solutions — e.g. vehicle speed from cameras, traffic lights or roadside units. Pick the source that minimizes latency &amp; maximizes availability.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Shape 10">
            <a:extLst>
              <a:ext uri="{FF2B5EF4-FFF2-40B4-BE49-F238E27FC236}">
                <a16:creationId xmlns:a16="http://schemas.microsoft.com/office/drawing/2014/main" id="{444ED18A-5DB5-C0E6-B905-9B6654EC5B16}"/>
              </a:ext>
            </a:extLst>
          </p:cNvPr>
          <p:cNvSpPr/>
          <p:nvPr/>
        </p:nvSpPr>
        <p:spPr>
          <a:xfrm>
            <a:off x="15713304" y="3285083"/>
            <a:ext cx="7040880" cy="8046720"/>
          </a:xfrm>
          <a:prstGeom prst="roundRect">
            <a:avLst>
              <a:gd name="adj" fmla="val 2597"/>
            </a:avLst>
          </a:prstGeom>
          <a:solidFill>
            <a:srgbClr val="FBF6EC"/>
          </a:solidFill>
          <a:ln w="31750">
            <a:solidFill>
              <a:srgbClr val="F0BE5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2" name="Shape 11">
            <a:extLst>
              <a:ext uri="{FF2B5EF4-FFF2-40B4-BE49-F238E27FC236}">
                <a16:creationId xmlns:a16="http://schemas.microsoft.com/office/drawing/2014/main" id="{11C5D34B-6A75-0EDE-D5A8-01FE9499E616}"/>
              </a:ext>
            </a:extLst>
          </p:cNvPr>
          <p:cNvSpPr/>
          <p:nvPr/>
        </p:nvSpPr>
        <p:spPr>
          <a:xfrm>
            <a:off x="18136464" y="3833723"/>
            <a:ext cx="2194560" cy="2194560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33" name="Image 2">
            <a:extLst>
              <a:ext uri="{FF2B5EF4-FFF2-40B4-BE49-F238E27FC236}">
                <a16:creationId xmlns:a16="http://schemas.microsoft.com/office/drawing/2014/main" id="{0D049D18-BF31-0E79-30DE-1C3EB20CCCD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663158" y="4360417"/>
            <a:ext cx="1141171" cy="1141171"/>
          </a:xfrm>
          <a:prstGeom prst="rect">
            <a:avLst/>
          </a:prstGeom>
        </p:spPr>
      </p:pic>
      <p:sp>
        <p:nvSpPr>
          <p:cNvPr id="34" name="Text 12">
            <a:extLst>
              <a:ext uri="{FF2B5EF4-FFF2-40B4-BE49-F238E27FC236}">
                <a16:creationId xmlns:a16="http://schemas.microsoft.com/office/drawing/2014/main" id="{C65A70C9-2CCD-BE40-B2BA-7332902AD065}"/>
              </a:ext>
            </a:extLst>
          </p:cNvPr>
          <p:cNvSpPr txBox="1"/>
          <p:nvPr/>
        </p:nvSpPr>
        <p:spPr>
          <a:xfrm>
            <a:off x="16170504" y="6485483"/>
            <a:ext cx="6126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3200" b="1" dirty="0">
                <a:solidFill>
                  <a:srgbClr val="222A33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Ensuring reliability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Text 13">
            <a:extLst>
              <a:ext uri="{FF2B5EF4-FFF2-40B4-BE49-F238E27FC236}">
                <a16:creationId xmlns:a16="http://schemas.microsoft.com/office/drawing/2014/main" id="{91880793-CED2-7F9B-11E7-5CCF4F5F2D15}"/>
              </a:ext>
            </a:extLst>
          </p:cNvPr>
          <p:cNvSpPr txBox="1"/>
          <p:nvPr/>
        </p:nvSpPr>
        <p:spPr>
          <a:xfrm>
            <a:off x="16261944" y="7491323"/>
            <a:ext cx="5943600" cy="3749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buNone/>
            </a:pPr>
            <a:r>
              <a:rPr lang="en-US" sz="26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Exposed nodes (e.g. smart cameras) fail in wind, snow or wear. Physical infrastructure &amp; spatial-temporal backups protect device and data reliability.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0024032"/>
      </p:ext>
    </p:extLst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4EA098-11A9-D0D1-F1D8-21CB146965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Slide Title">
            <a:extLst>
              <a:ext uri="{FF2B5EF4-FFF2-40B4-BE49-F238E27FC236}">
                <a16:creationId xmlns:a16="http://schemas.microsoft.com/office/drawing/2014/main" id="{1BE6BE2F-693A-FFC4-CF73-FAA5F1F90DA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77910" y="767584"/>
            <a:ext cx="23369210" cy="1689100"/>
          </a:xfrm>
          <a:prstGeom prst="rect">
            <a:avLst/>
          </a:prstGeom>
        </p:spPr>
        <p:txBody>
          <a:bodyPr>
            <a:normAutofit/>
          </a:bodyPr>
          <a:lstStyle/>
          <a:p>
            <a:pPr defTabSz="2316479">
              <a:defRPr sz="9500" spc="-95"/>
            </a:pPr>
            <a:r>
              <a:rPr lang="en-US" sz="5000" dirty="0">
                <a:latin typeface="Arial" panose="020B0604020202020204" pitchFamily="34" charset="0"/>
                <a:cs typeface="Arial" panose="020B0604020202020204" pitchFamily="34" charset="0"/>
              </a:rPr>
              <a:t>Deployment &amp; Integration: AI on the Edge</a:t>
            </a:r>
            <a:endParaRPr sz="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F9BF20E-987D-903C-36C8-E6B00D539034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23714685" y="12477591"/>
            <a:ext cx="232435" cy="410369"/>
          </a:xfrm>
        </p:spPr>
        <p:txBody>
          <a:bodyPr/>
          <a:lstStyle/>
          <a:p>
            <a:fld id="{86CB4B4D-7CA3-9044-876B-883B54F8677D}" type="slidenum">
              <a:rPr lang="en-US" smtClean="0">
                <a:solidFill>
                  <a:schemeClr val="bg2">
                    <a:lumMod val="10000"/>
                  </a:schemeClr>
                </a:solidFill>
              </a:rPr>
              <a:t>12</a:t>
            </a:fld>
            <a:endParaRPr lang="en-US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290" name="“Cache and storage is the foundational capability that supports the data lifecycle within edge infrastructure.”">
            <a:extLst>
              <a:ext uri="{FF2B5EF4-FFF2-40B4-BE49-F238E27FC236}">
                <a16:creationId xmlns:a16="http://schemas.microsoft.com/office/drawing/2014/main" id="{AC799203-96C2-698C-B590-71FA5EA1E1FA}"/>
              </a:ext>
            </a:extLst>
          </p:cNvPr>
          <p:cNvSpPr txBox="1">
            <a:spLocks noGrp="1"/>
          </p:cNvSpPr>
          <p:nvPr/>
        </p:nvSpPr>
        <p:spPr bwMode="auto">
          <a:xfrm>
            <a:off x="577910" y="1768585"/>
            <a:ext cx="21971000" cy="5154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vert="horz" wrap="square" lIns="45719" tIns="45719" rIns="45719" bIns="45719" numCol="1" anchor="t" anchorCtr="0" compatLnSpc="1">
            <a:prstTxWarp prst="textNoShape">
              <a:avLst/>
            </a:prstTxWarp>
            <a:normAutofit lnSpcReduction="10000"/>
          </a:bodyPr>
          <a:lstStyle>
            <a:lvl1pPr marL="0" indent="0" algn="l" defTabSz="487044" rtl="0" eaLnBrk="0" fontAlgn="base" hangingPunct="0">
              <a:spcBef>
                <a:spcPts val="0"/>
              </a:spcBef>
              <a:spcAft>
                <a:spcPct val="0"/>
              </a:spcAft>
              <a:buSzTx/>
              <a:buNone/>
              <a:defRPr sz="3244">
                <a:solidFill>
                  <a:srgbClr val="535860"/>
                </a:solidFill>
                <a:latin typeface="+mn-lt"/>
                <a:ea typeface="+mn-ea"/>
                <a:cs typeface="+mn-cs"/>
                <a:sym typeface="Produkt Extralight"/>
              </a:defRPr>
            </a:lvl1pPr>
            <a:lvl2pPr marL="9144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2pPr>
            <a:lvl3pPr marL="13716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3pPr>
            <a:lvl4pPr marL="18288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4pPr>
            <a:lvl5pPr marL="22860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5pPr>
            <a:lvl6pPr marL="27432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6pPr>
            <a:lvl7pPr marL="32004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7pPr>
            <a:lvl8pPr marL="36576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8pPr>
            <a:lvl9pPr marL="41148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9pPr>
          </a:lstStyle>
          <a:p>
            <a:pPr eaLnBrk="1" fontAlgn="auto" hangingPunct="1">
              <a:spcAft>
                <a:spcPts val="0"/>
              </a:spcAft>
              <a:defRPr/>
            </a:pPr>
            <a:r>
              <a:rPr lang="en-US" sz="2800" i="1" dirty="0">
                <a:solidFill>
                  <a:schemeClr val="accent1">
                    <a:satOff val="-9155"/>
                    <a:lumOff val="-32673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Deploying AI models under constraints</a:t>
            </a:r>
            <a:endParaRPr sz="2800" i="1" dirty="0">
              <a:solidFill>
                <a:schemeClr val="accent1">
                  <a:satOff val="-9155"/>
                  <a:lumOff val="-32673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 2">
            <a:extLst>
              <a:ext uri="{FF2B5EF4-FFF2-40B4-BE49-F238E27FC236}">
                <a16:creationId xmlns:a16="http://schemas.microsoft.com/office/drawing/2014/main" id="{00281F2E-E579-5E4F-A998-1D0806CB848C}"/>
              </a:ext>
            </a:extLst>
          </p:cNvPr>
          <p:cNvSpPr txBox="1"/>
          <p:nvPr/>
        </p:nvSpPr>
        <p:spPr>
          <a:xfrm>
            <a:off x="577911" y="2571212"/>
            <a:ext cx="23369209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26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Edge devices have limited compute &amp; storage. Two complementary approaches make AI deployable — boost the hardware or shrink &amp; split the model.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Shape 3">
            <a:extLst>
              <a:ext uri="{FF2B5EF4-FFF2-40B4-BE49-F238E27FC236}">
                <a16:creationId xmlns:a16="http://schemas.microsoft.com/office/drawing/2014/main" id="{2D22E1E6-DC5B-E996-285A-9E2CFC8DB118}"/>
              </a:ext>
            </a:extLst>
          </p:cNvPr>
          <p:cNvSpPr/>
          <p:nvPr/>
        </p:nvSpPr>
        <p:spPr>
          <a:xfrm>
            <a:off x="694750" y="4397061"/>
            <a:ext cx="10881360" cy="7132320"/>
          </a:xfrm>
          <a:prstGeom prst="roundRect">
            <a:avLst>
              <a:gd name="adj" fmla="val 2564"/>
            </a:avLst>
          </a:prstGeom>
          <a:solidFill>
            <a:srgbClr val="FBF6EC"/>
          </a:solidFill>
          <a:ln w="31750">
            <a:solidFill>
              <a:srgbClr val="F0BE5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Shape 4">
            <a:extLst>
              <a:ext uri="{FF2B5EF4-FFF2-40B4-BE49-F238E27FC236}">
                <a16:creationId xmlns:a16="http://schemas.microsoft.com/office/drawing/2014/main" id="{27EA222B-D79A-0ED1-3DF6-F7B001CB9447}"/>
              </a:ext>
            </a:extLst>
          </p:cNvPr>
          <p:cNvSpPr/>
          <p:nvPr/>
        </p:nvSpPr>
        <p:spPr>
          <a:xfrm>
            <a:off x="1206814" y="4909125"/>
            <a:ext cx="1554480" cy="1554480"/>
          </a:xfrm>
          <a:prstGeom prst="ellipse">
            <a:avLst/>
          </a:prstGeom>
          <a:solidFill>
            <a:srgbClr val="2E3A48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1" name="Image 0">
            <a:extLst>
              <a:ext uri="{FF2B5EF4-FFF2-40B4-BE49-F238E27FC236}">
                <a16:creationId xmlns:a16="http://schemas.microsoft.com/office/drawing/2014/main" id="{FAAF88F3-09E6-E5D2-5DC6-6A3748CB60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79889" y="5282200"/>
            <a:ext cx="808330" cy="808330"/>
          </a:xfrm>
          <a:prstGeom prst="rect">
            <a:avLst/>
          </a:prstGeom>
        </p:spPr>
      </p:pic>
      <p:sp>
        <p:nvSpPr>
          <p:cNvPr id="12" name="Text 5">
            <a:extLst>
              <a:ext uri="{FF2B5EF4-FFF2-40B4-BE49-F238E27FC236}">
                <a16:creationId xmlns:a16="http://schemas.microsoft.com/office/drawing/2014/main" id="{CC102B01-D096-88A7-F5F8-A287FBB0D921}"/>
              </a:ext>
            </a:extLst>
          </p:cNvPr>
          <p:cNvSpPr txBox="1"/>
          <p:nvPr/>
        </p:nvSpPr>
        <p:spPr>
          <a:xfrm>
            <a:off x="3255070" y="4945701"/>
            <a:ext cx="786384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200" b="1" dirty="0">
                <a:solidFill>
                  <a:srgbClr val="222A33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Intelligence devices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 6">
            <a:extLst>
              <a:ext uri="{FF2B5EF4-FFF2-40B4-BE49-F238E27FC236}">
                <a16:creationId xmlns:a16="http://schemas.microsoft.com/office/drawing/2014/main" id="{695D487B-AC2B-676F-0A5B-1170CF84C4E9}"/>
              </a:ext>
            </a:extLst>
          </p:cNvPr>
          <p:cNvSpPr txBox="1"/>
          <p:nvPr/>
        </p:nvSpPr>
        <p:spPr>
          <a:xfrm>
            <a:off x="1243390" y="6774501"/>
            <a:ext cx="9966960" cy="45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spcAft>
                <a:spcPts val="1000"/>
              </a:spcAft>
              <a:buSzPct val="100000"/>
              <a:buFont typeface="Wingdings" panose="05000000000000000000" pitchFamily="2" charset="2"/>
              <a:buChar char="Ø"/>
            </a:pPr>
            <a:r>
              <a:rPr lang="en-US" sz="26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General modules: CPUs, GPUs, FPGAs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spcAft>
                <a:spcPts val="1000"/>
              </a:spcAft>
              <a:buSzPct val="100000"/>
              <a:buFont typeface="Wingdings" panose="05000000000000000000" pitchFamily="2" charset="2"/>
              <a:buChar char="Ø"/>
            </a:pPr>
            <a:r>
              <a:rPr lang="en-US" sz="26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Customized AI processors per application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spcAft>
                <a:spcPts val="1000"/>
              </a:spcAft>
              <a:buSzPct val="100000"/>
              <a:buFont typeface="Wingdings" panose="05000000000000000000" pitchFamily="2" charset="2"/>
              <a:buChar char="Ø"/>
            </a:pPr>
            <a:r>
              <a:rPr lang="en-US" sz="26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More source data → higher accuracy &amp; timely decisions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spcAft>
                <a:spcPts val="1000"/>
              </a:spcAft>
              <a:buSzPct val="100000"/>
              <a:buFont typeface="Wingdings" panose="05000000000000000000" pitchFamily="2" charset="2"/>
              <a:buChar char="Ø"/>
            </a:pPr>
            <a:r>
              <a:rPr lang="en-US" sz="26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Optimizing full edge-AI complementarity is still hard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Shape 7">
            <a:extLst>
              <a:ext uri="{FF2B5EF4-FFF2-40B4-BE49-F238E27FC236}">
                <a16:creationId xmlns:a16="http://schemas.microsoft.com/office/drawing/2014/main" id="{E7D21F46-71FA-C060-A50F-256E316AFB3D}"/>
              </a:ext>
            </a:extLst>
          </p:cNvPr>
          <p:cNvSpPr/>
          <p:nvPr/>
        </p:nvSpPr>
        <p:spPr>
          <a:xfrm>
            <a:off x="11941870" y="4397061"/>
            <a:ext cx="10607040" cy="7132320"/>
          </a:xfrm>
          <a:prstGeom prst="roundRect">
            <a:avLst>
              <a:gd name="adj" fmla="val 2564"/>
            </a:avLst>
          </a:prstGeom>
          <a:solidFill>
            <a:srgbClr val="F7F5F1"/>
          </a:solidFill>
          <a:ln w="25400">
            <a:solidFill>
              <a:srgbClr val="E7E1D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Shape 8">
            <a:extLst>
              <a:ext uri="{FF2B5EF4-FFF2-40B4-BE49-F238E27FC236}">
                <a16:creationId xmlns:a16="http://schemas.microsoft.com/office/drawing/2014/main" id="{A9098250-B1CE-0483-1F67-339F43CAF9A9}"/>
              </a:ext>
            </a:extLst>
          </p:cNvPr>
          <p:cNvSpPr/>
          <p:nvPr/>
        </p:nvSpPr>
        <p:spPr>
          <a:xfrm>
            <a:off x="12453934" y="4909125"/>
            <a:ext cx="1554480" cy="1554480"/>
          </a:xfrm>
          <a:prstGeom prst="ellipse">
            <a:avLst/>
          </a:prstGeom>
          <a:solidFill>
            <a:srgbClr val="2E3A48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6" name="Image 1">
            <a:extLst>
              <a:ext uri="{FF2B5EF4-FFF2-40B4-BE49-F238E27FC236}">
                <a16:creationId xmlns:a16="http://schemas.microsoft.com/office/drawing/2014/main" id="{A163D190-5ED1-8803-CF39-C745D77B0E0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27009" y="5282200"/>
            <a:ext cx="808330" cy="808330"/>
          </a:xfrm>
          <a:prstGeom prst="rect">
            <a:avLst/>
          </a:prstGeom>
        </p:spPr>
      </p:pic>
      <p:sp>
        <p:nvSpPr>
          <p:cNvPr id="17" name="Text 9">
            <a:extLst>
              <a:ext uri="{FF2B5EF4-FFF2-40B4-BE49-F238E27FC236}">
                <a16:creationId xmlns:a16="http://schemas.microsoft.com/office/drawing/2014/main" id="{F08FB150-A7CB-5D95-DA72-5F75E6C2B15E}"/>
              </a:ext>
            </a:extLst>
          </p:cNvPr>
          <p:cNvSpPr txBox="1"/>
          <p:nvPr/>
        </p:nvSpPr>
        <p:spPr>
          <a:xfrm>
            <a:off x="14502190" y="4945701"/>
            <a:ext cx="786384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200" b="1" dirty="0">
                <a:solidFill>
                  <a:srgbClr val="222A33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Intelligence models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Shape 10">
            <a:extLst>
              <a:ext uri="{FF2B5EF4-FFF2-40B4-BE49-F238E27FC236}">
                <a16:creationId xmlns:a16="http://schemas.microsoft.com/office/drawing/2014/main" id="{CFBAED78-7A58-6813-28EA-934B3FC47310}"/>
              </a:ext>
            </a:extLst>
          </p:cNvPr>
          <p:cNvSpPr/>
          <p:nvPr/>
        </p:nvSpPr>
        <p:spPr>
          <a:xfrm>
            <a:off x="12399070" y="6774501"/>
            <a:ext cx="9692640" cy="2011680"/>
          </a:xfrm>
          <a:prstGeom prst="roundRect">
            <a:avLst>
              <a:gd name="adj" fmla="val 7273"/>
            </a:avLst>
          </a:prstGeom>
          <a:solidFill>
            <a:srgbClr val="FAF8F4"/>
          </a:solidFill>
          <a:ln w="25400">
            <a:solidFill>
              <a:srgbClr val="E7E1D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Text 11">
            <a:extLst>
              <a:ext uri="{FF2B5EF4-FFF2-40B4-BE49-F238E27FC236}">
                <a16:creationId xmlns:a16="http://schemas.microsoft.com/office/drawing/2014/main" id="{34188B29-D7FB-5AC0-F643-8C9CBD5533B8}"/>
              </a:ext>
            </a:extLst>
          </p:cNvPr>
          <p:cNvSpPr txBox="1"/>
          <p:nvPr/>
        </p:nvSpPr>
        <p:spPr>
          <a:xfrm>
            <a:off x="12856270" y="7012245"/>
            <a:ext cx="8778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800" b="1" dirty="0">
                <a:solidFill>
                  <a:srgbClr val="EAA51B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Model partition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Text 12">
            <a:extLst>
              <a:ext uri="{FF2B5EF4-FFF2-40B4-BE49-F238E27FC236}">
                <a16:creationId xmlns:a16="http://schemas.microsoft.com/office/drawing/2014/main" id="{B2D272DC-B62F-CAFE-4063-237748390F78}"/>
              </a:ext>
            </a:extLst>
          </p:cNvPr>
          <p:cNvSpPr txBox="1"/>
          <p:nvPr/>
        </p:nvSpPr>
        <p:spPr>
          <a:xfrm>
            <a:off x="12856270" y="7725477"/>
            <a:ext cx="88696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6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Split the network across devices — independent, device-device, or device-server collaboration.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Shape 13">
            <a:extLst>
              <a:ext uri="{FF2B5EF4-FFF2-40B4-BE49-F238E27FC236}">
                <a16:creationId xmlns:a16="http://schemas.microsoft.com/office/drawing/2014/main" id="{E589D277-EADE-C8EE-B7B3-995D3F64BAF2}"/>
              </a:ext>
            </a:extLst>
          </p:cNvPr>
          <p:cNvSpPr/>
          <p:nvPr/>
        </p:nvSpPr>
        <p:spPr>
          <a:xfrm>
            <a:off x="12399070" y="9060501"/>
            <a:ext cx="9692640" cy="2011680"/>
          </a:xfrm>
          <a:prstGeom prst="roundRect">
            <a:avLst>
              <a:gd name="adj" fmla="val 7273"/>
            </a:avLst>
          </a:prstGeom>
          <a:solidFill>
            <a:srgbClr val="FAF8F4"/>
          </a:solidFill>
          <a:ln w="25400">
            <a:solidFill>
              <a:srgbClr val="E7E1D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Text 14">
            <a:extLst>
              <a:ext uri="{FF2B5EF4-FFF2-40B4-BE49-F238E27FC236}">
                <a16:creationId xmlns:a16="http://schemas.microsoft.com/office/drawing/2014/main" id="{06FB28D2-2ED0-6463-9250-D3A0849906EB}"/>
              </a:ext>
            </a:extLst>
          </p:cNvPr>
          <p:cNvSpPr txBox="1"/>
          <p:nvPr/>
        </p:nvSpPr>
        <p:spPr>
          <a:xfrm>
            <a:off x="12856270" y="9298245"/>
            <a:ext cx="8778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800" b="1" dirty="0">
                <a:solidFill>
                  <a:srgbClr val="EAA51B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Model size reduction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Text 15">
            <a:extLst>
              <a:ext uri="{FF2B5EF4-FFF2-40B4-BE49-F238E27FC236}">
                <a16:creationId xmlns:a16="http://schemas.microsoft.com/office/drawing/2014/main" id="{8DBB455B-9F41-C908-3DFC-BE3E47CDC628}"/>
              </a:ext>
            </a:extLst>
          </p:cNvPr>
          <p:cNvSpPr txBox="1"/>
          <p:nvPr/>
        </p:nvSpPr>
        <p:spPr>
          <a:xfrm>
            <a:off x="12856270" y="10011477"/>
            <a:ext cx="88696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6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Weight pruning removes low-impact neurons; quantization uses fewer bits to speed operations.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1259102"/>
      </p:ext>
    </p:extLst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36AF8A-B5BC-71F7-35B9-67B79F7869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Slide Title">
            <a:extLst>
              <a:ext uri="{FF2B5EF4-FFF2-40B4-BE49-F238E27FC236}">
                <a16:creationId xmlns:a16="http://schemas.microsoft.com/office/drawing/2014/main" id="{6F816DEE-638E-3A7E-BCD9-BC9B3B56B1B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77910" y="767584"/>
            <a:ext cx="23369210" cy="1689100"/>
          </a:xfrm>
          <a:prstGeom prst="rect">
            <a:avLst/>
          </a:prstGeom>
        </p:spPr>
        <p:txBody>
          <a:bodyPr>
            <a:normAutofit/>
          </a:bodyPr>
          <a:lstStyle/>
          <a:p>
            <a:pPr defTabSz="2316479">
              <a:defRPr sz="9500" spc="-95"/>
            </a:pPr>
            <a:r>
              <a:rPr lang="en-US" sz="5000" dirty="0">
                <a:latin typeface="Arial" panose="020B0604020202020204" pitchFamily="34" charset="0"/>
                <a:cs typeface="Arial" panose="020B0604020202020204" pitchFamily="34" charset="0"/>
              </a:rPr>
              <a:t>Deployment &amp; Integration: Integration</a:t>
            </a:r>
            <a:endParaRPr sz="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3FA6EA8-DC64-0233-C03C-B9EF2E2DA097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23714685" y="12477591"/>
            <a:ext cx="232435" cy="410369"/>
          </a:xfrm>
        </p:spPr>
        <p:txBody>
          <a:bodyPr/>
          <a:lstStyle/>
          <a:p>
            <a:fld id="{86CB4B4D-7CA3-9044-876B-883B54F8677D}" type="slidenum">
              <a:rPr lang="en-US" smtClean="0">
                <a:solidFill>
                  <a:schemeClr val="bg2">
                    <a:lumMod val="10000"/>
                  </a:schemeClr>
                </a:solidFill>
              </a:rPr>
              <a:t>13</a:t>
            </a:fld>
            <a:endParaRPr lang="en-US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290" name="“Cache and storage is the foundational capability that supports the data lifecycle within edge infrastructure.”">
            <a:extLst>
              <a:ext uri="{FF2B5EF4-FFF2-40B4-BE49-F238E27FC236}">
                <a16:creationId xmlns:a16="http://schemas.microsoft.com/office/drawing/2014/main" id="{08949585-F678-5E42-A119-FF8E4F3F6F1E}"/>
              </a:ext>
            </a:extLst>
          </p:cNvPr>
          <p:cNvSpPr txBox="1">
            <a:spLocks noGrp="1"/>
          </p:cNvSpPr>
          <p:nvPr/>
        </p:nvSpPr>
        <p:spPr bwMode="auto">
          <a:xfrm>
            <a:off x="577910" y="1768585"/>
            <a:ext cx="21971000" cy="5154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vert="horz" wrap="square" lIns="45719" tIns="45719" rIns="45719" bIns="45719" numCol="1" anchor="t" anchorCtr="0" compatLnSpc="1">
            <a:prstTxWarp prst="textNoShape">
              <a:avLst/>
            </a:prstTxWarp>
            <a:normAutofit lnSpcReduction="10000"/>
          </a:bodyPr>
          <a:lstStyle>
            <a:lvl1pPr marL="0" indent="0" algn="l" defTabSz="487044" rtl="0" eaLnBrk="0" fontAlgn="base" hangingPunct="0">
              <a:spcBef>
                <a:spcPts val="0"/>
              </a:spcBef>
              <a:spcAft>
                <a:spcPct val="0"/>
              </a:spcAft>
              <a:buSzTx/>
              <a:buNone/>
              <a:defRPr sz="3244">
                <a:solidFill>
                  <a:srgbClr val="535860"/>
                </a:solidFill>
                <a:latin typeface="+mn-lt"/>
                <a:ea typeface="+mn-ea"/>
                <a:cs typeface="+mn-cs"/>
                <a:sym typeface="Produkt Extralight"/>
              </a:defRPr>
            </a:lvl1pPr>
            <a:lvl2pPr marL="9144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2pPr>
            <a:lvl3pPr marL="13716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3pPr>
            <a:lvl4pPr marL="18288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4pPr>
            <a:lvl5pPr marL="22860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5pPr>
            <a:lvl6pPr marL="27432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6pPr>
            <a:lvl7pPr marL="32004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7pPr>
            <a:lvl8pPr marL="36576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8pPr>
            <a:lvl9pPr marL="41148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9pPr>
          </a:lstStyle>
          <a:p>
            <a:pPr eaLnBrk="1" fontAlgn="auto" hangingPunct="1">
              <a:spcAft>
                <a:spcPts val="0"/>
              </a:spcAft>
              <a:defRPr/>
            </a:pPr>
            <a:r>
              <a:rPr lang="en-US" sz="2800" i="1" dirty="0">
                <a:solidFill>
                  <a:schemeClr val="accent1">
                    <a:satOff val="-9155"/>
                    <a:lumOff val="-32673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LF Edge: Open-Source Deployment</a:t>
            </a:r>
            <a:endParaRPr sz="2800" i="1" dirty="0">
              <a:solidFill>
                <a:schemeClr val="accent1">
                  <a:satOff val="-9155"/>
                  <a:lumOff val="-32673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 2">
            <a:extLst>
              <a:ext uri="{FF2B5EF4-FFF2-40B4-BE49-F238E27FC236}">
                <a16:creationId xmlns:a16="http://schemas.microsoft.com/office/drawing/2014/main" id="{1295B02C-9E40-B41A-E085-01F88E38A296}"/>
              </a:ext>
            </a:extLst>
          </p:cNvPr>
          <p:cNvSpPr txBox="1"/>
          <p:nvPr/>
        </p:nvSpPr>
        <p:spPr>
          <a:xfrm>
            <a:off x="577911" y="2571212"/>
            <a:ext cx="23369209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26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Edge devices have limited compute &amp; storage. Two complementary approaches make AI deployable — boost the hardware or shrink &amp; split the model.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hape 3">
            <a:extLst>
              <a:ext uri="{FF2B5EF4-FFF2-40B4-BE49-F238E27FC236}">
                <a16:creationId xmlns:a16="http://schemas.microsoft.com/office/drawing/2014/main" id="{1ED84BC7-3819-EF1C-EF85-0315D04C4E7B}"/>
              </a:ext>
            </a:extLst>
          </p:cNvPr>
          <p:cNvSpPr/>
          <p:nvPr/>
        </p:nvSpPr>
        <p:spPr>
          <a:xfrm>
            <a:off x="577910" y="4177312"/>
            <a:ext cx="10264261" cy="7040880"/>
          </a:xfrm>
          <a:prstGeom prst="roundRect">
            <a:avLst>
              <a:gd name="adj" fmla="val 2597"/>
            </a:avLst>
          </a:prstGeom>
          <a:solidFill>
            <a:srgbClr val="FBF6EC"/>
          </a:solidFill>
          <a:ln w="31750">
            <a:solidFill>
              <a:srgbClr val="F0BE5E"/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hape 4">
            <a:extLst>
              <a:ext uri="{FF2B5EF4-FFF2-40B4-BE49-F238E27FC236}">
                <a16:creationId xmlns:a16="http://schemas.microsoft.com/office/drawing/2014/main" id="{B83CD762-7D5C-4285-D60E-BA8BCF059474}"/>
              </a:ext>
            </a:extLst>
          </p:cNvPr>
          <p:cNvSpPr/>
          <p:nvPr/>
        </p:nvSpPr>
        <p:spPr>
          <a:xfrm>
            <a:off x="1163126" y="4725952"/>
            <a:ext cx="1737360" cy="1737360"/>
          </a:xfrm>
          <a:prstGeom prst="ellipse">
            <a:avLst/>
          </a:prstGeom>
          <a:solidFill>
            <a:srgbClr val="2E3A48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Image 0">
            <a:extLst>
              <a:ext uri="{FF2B5EF4-FFF2-40B4-BE49-F238E27FC236}">
                <a16:creationId xmlns:a16="http://schemas.microsoft.com/office/drawing/2014/main" id="{FCBD1608-66CF-DAFE-5777-E59D93193D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80092" y="5142918"/>
            <a:ext cx="903427" cy="903427"/>
          </a:xfrm>
          <a:prstGeom prst="rect">
            <a:avLst/>
          </a:prstGeom>
        </p:spPr>
      </p:pic>
      <p:sp>
        <p:nvSpPr>
          <p:cNvPr id="6" name="Text 5">
            <a:extLst>
              <a:ext uri="{FF2B5EF4-FFF2-40B4-BE49-F238E27FC236}">
                <a16:creationId xmlns:a16="http://schemas.microsoft.com/office/drawing/2014/main" id="{CE5AFFB1-7EC2-6225-FA3F-509D6D47DECA}"/>
              </a:ext>
            </a:extLst>
          </p:cNvPr>
          <p:cNvSpPr txBox="1"/>
          <p:nvPr/>
        </p:nvSpPr>
        <p:spPr>
          <a:xfrm>
            <a:off x="3229670" y="4725952"/>
            <a:ext cx="7863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200" b="1" dirty="0">
                <a:solidFill>
                  <a:srgbClr val="222A33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EdgeX Foundry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 6">
            <a:extLst>
              <a:ext uri="{FF2B5EF4-FFF2-40B4-BE49-F238E27FC236}">
                <a16:creationId xmlns:a16="http://schemas.microsoft.com/office/drawing/2014/main" id="{410B67BF-AB94-4F6F-2F97-F6DDF918A186}"/>
              </a:ext>
            </a:extLst>
          </p:cNvPr>
          <p:cNvSpPr txBox="1"/>
          <p:nvPr/>
        </p:nvSpPr>
        <p:spPr>
          <a:xfrm>
            <a:off x="3229670" y="5640352"/>
            <a:ext cx="7863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800" i="1" dirty="0">
                <a:solidFill>
                  <a:srgbClr val="EAA51B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IoT interoperability framework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Text 7">
            <a:extLst>
              <a:ext uri="{FF2B5EF4-FFF2-40B4-BE49-F238E27FC236}">
                <a16:creationId xmlns:a16="http://schemas.microsoft.com/office/drawing/2014/main" id="{AE18A7D1-799C-71AE-451A-18F65361A573}"/>
              </a:ext>
            </a:extLst>
          </p:cNvPr>
          <p:cNvSpPr txBox="1"/>
          <p:nvPr/>
        </p:nvSpPr>
        <p:spPr>
          <a:xfrm>
            <a:off x="1309430" y="7011952"/>
            <a:ext cx="9784080" cy="4297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spcAft>
                <a:spcPts val="900"/>
              </a:spcAft>
              <a:buSzPct val="100000"/>
              <a:buFont typeface="Wingdings" panose="05000000000000000000" pitchFamily="2" charset="2"/>
              <a:buChar char="Ø"/>
            </a:pPr>
            <a:r>
              <a:rPr lang="en-US" sz="26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Modular reference architecture: ingest, normalize, analyze, share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spcAft>
                <a:spcPts val="900"/>
              </a:spcAft>
              <a:buSzPct val="100000"/>
              <a:buFont typeface="Wingdings" panose="05000000000000000000" pitchFamily="2" charset="2"/>
              <a:buChar char="Ø"/>
            </a:pPr>
            <a:r>
              <a:rPr lang="en-US" sz="26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Protocols: MQTT, REST, BLE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spcAft>
                <a:spcPts val="900"/>
              </a:spcAft>
              <a:buSzPct val="100000"/>
              <a:buFont typeface="Wingdings" panose="05000000000000000000" pitchFamily="2" charset="2"/>
              <a:buChar char="Ø"/>
            </a:pPr>
            <a:r>
              <a:rPr lang="en-US" sz="26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Enhanced security; smart cities, retail, manufacturing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Shape 8">
            <a:extLst>
              <a:ext uri="{FF2B5EF4-FFF2-40B4-BE49-F238E27FC236}">
                <a16:creationId xmlns:a16="http://schemas.microsoft.com/office/drawing/2014/main" id="{83290AF8-2662-8A2C-6C2D-11D3C350C20E}"/>
              </a:ext>
            </a:extLst>
          </p:cNvPr>
          <p:cNvSpPr/>
          <p:nvPr/>
        </p:nvSpPr>
        <p:spPr>
          <a:xfrm>
            <a:off x="11550710" y="4177312"/>
            <a:ext cx="10264261" cy="7040880"/>
          </a:xfrm>
          <a:prstGeom prst="roundRect">
            <a:avLst>
              <a:gd name="adj" fmla="val 2597"/>
            </a:avLst>
          </a:prstGeom>
          <a:solidFill>
            <a:srgbClr val="FBF6EC"/>
          </a:solidFill>
          <a:ln w="31750">
            <a:solidFill>
              <a:srgbClr val="F0BE5E"/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Shape 9">
            <a:extLst>
              <a:ext uri="{FF2B5EF4-FFF2-40B4-BE49-F238E27FC236}">
                <a16:creationId xmlns:a16="http://schemas.microsoft.com/office/drawing/2014/main" id="{A559DFEE-909F-8CCC-15F6-0739D189DA1D}"/>
              </a:ext>
            </a:extLst>
          </p:cNvPr>
          <p:cNvSpPr/>
          <p:nvPr/>
        </p:nvSpPr>
        <p:spPr>
          <a:xfrm>
            <a:off x="12135926" y="4725952"/>
            <a:ext cx="1737360" cy="1737360"/>
          </a:xfrm>
          <a:prstGeom prst="ellipse">
            <a:avLst/>
          </a:prstGeom>
          <a:solidFill>
            <a:srgbClr val="2E3A48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7" name="Image 1">
            <a:extLst>
              <a:ext uri="{FF2B5EF4-FFF2-40B4-BE49-F238E27FC236}">
                <a16:creationId xmlns:a16="http://schemas.microsoft.com/office/drawing/2014/main" id="{543300C4-3E03-A691-CCED-94010DCED94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552892" y="5142918"/>
            <a:ext cx="903427" cy="903427"/>
          </a:xfrm>
          <a:prstGeom prst="rect">
            <a:avLst/>
          </a:prstGeom>
        </p:spPr>
      </p:pic>
      <p:sp>
        <p:nvSpPr>
          <p:cNvPr id="28" name="Text 10">
            <a:extLst>
              <a:ext uri="{FF2B5EF4-FFF2-40B4-BE49-F238E27FC236}">
                <a16:creationId xmlns:a16="http://schemas.microsoft.com/office/drawing/2014/main" id="{73D69740-DED6-9589-EDAA-134E502E333B}"/>
              </a:ext>
            </a:extLst>
          </p:cNvPr>
          <p:cNvSpPr txBox="1"/>
          <p:nvPr/>
        </p:nvSpPr>
        <p:spPr>
          <a:xfrm>
            <a:off x="14202470" y="4725952"/>
            <a:ext cx="7863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200" b="1" dirty="0">
                <a:solidFill>
                  <a:srgbClr val="222A33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Akraino Edge Stack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Text 11">
            <a:extLst>
              <a:ext uri="{FF2B5EF4-FFF2-40B4-BE49-F238E27FC236}">
                <a16:creationId xmlns:a16="http://schemas.microsoft.com/office/drawing/2014/main" id="{DA47DFB5-11D3-80C7-B4F7-068AB54808AB}"/>
              </a:ext>
            </a:extLst>
          </p:cNvPr>
          <p:cNvSpPr txBox="1"/>
          <p:nvPr/>
        </p:nvSpPr>
        <p:spPr>
          <a:xfrm>
            <a:off x="14202470" y="5640352"/>
            <a:ext cx="7863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800" i="1" dirty="0">
                <a:solidFill>
                  <a:srgbClr val="EAA51B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Blueprints for edge infrastructure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Text 12">
            <a:extLst>
              <a:ext uri="{FF2B5EF4-FFF2-40B4-BE49-F238E27FC236}">
                <a16:creationId xmlns:a16="http://schemas.microsoft.com/office/drawing/2014/main" id="{7A0E8357-76A5-439B-F98F-B3CE02D15DC8}"/>
              </a:ext>
            </a:extLst>
          </p:cNvPr>
          <p:cNvSpPr txBox="1"/>
          <p:nvPr/>
        </p:nvSpPr>
        <p:spPr>
          <a:xfrm>
            <a:off x="12282230" y="7011952"/>
            <a:ext cx="9784080" cy="4297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spcAft>
                <a:spcPts val="900"/>
              </a:spcAft>
              <a:buSzPct val="100000"/>
              <a:buFont typeface="Wingdings" panose="05000000000000000000" pitchFamily="2" charset="2"/>
              <a:buChar char="Ø"/>
            </a:pPr>
            <a:r>
              <a:rPr lang="en-US" sz="26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Open-source blueprints for 5G, AI, IoT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spcAft>
                <a:spcPts val="900"/>
              </a:spcAft>
              <a:buSzPct val="100000"/>
              <a:buFont typeface="Wingdings" panose="05000000000000000000" pitchFamily="2" charset="2"/>
              <a:buChar char="Ø"/>
            </a:pPr>
            <a:r>
              <a:rPr lang="en-US" sz="26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Low latency, high availability, scalability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spcAft>
                <a:spcPts val="900"/>
              </a:spcAft>
              <a:buSzPct val="100000"/>
              <a:buFont typeface="Wingdings" panose="05000000000000000000" pitchFamily="2" charset="2"/>
              <a:buChar char="Ø"/>
            </a:pPr>
            <a:r>
              <a:rPr lang="en-US" sz="26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VMs, containers, microservices; zero-touch provisioning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3D288500-4D03-B3A3-F290-CA94E7DA9E98}"/>
              </a:ext>
            </a:extLst>
          </p:cNvPr>
          <p:cNvSpPr txBox="1"/>
          <p:nvPr/>
        </p:nvSpPr>
        <p:spPr>
          <a:xfrm>
            <a:off x="3251150" y="11818452"/>
            <a:ext cx="15182041" cy="101309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The Linux Foundation. LF Edge: Building an Open Source Framework for the Edge. https://lfe dge.org/. Accessed: 2024-08-30. 2024.</a:t>
            </a:r>
            <a:endParaRPr kumimoji="0" lang="en-US" sz="2000" b="0" i="0" u="none" strike="noStrike" cap="none" spc="0" normalizeH="0" baseline="0" dirty="0">
              <a:ln>
                <a:noFill/>
              </a:ln>
              <a:solidFill>
                <a:schemeClr val="accent1">
                  <a:satOff val="-9155"/>
                  <a:lumOff val="-32673"/>
                </a:schemeClr>
              </a:solidFill>
              <a:effectLst/>
              <a:uFillTx/>
              <a:latin typeface="Arial" panose="020B0604020202020204" pitchFamily="34" charset="0"/>
              <a:cs typeface="Arial" panose="020B0604020202020204" pitchFamily="34" charset="0"/>
              <a:sym typeface="Graphik Light"/>
            </a:endParaRPr>
          </a:p>
        </p:txBody>
      </p:sp>
    </p:spTree>
    <p:extLst>
      <p:ext uri="{BB962C8B-B14F-4D97-AF65-F5344CB8AC3E}">
        <p14:creationId xmlns:p14="http://schemas.microsoft.com/office/powerpoint/2010/main" val="374983570"/>
      </p:ext>
    </p:extLst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115E79-0759-FC50-A573-C4C6267DFF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Slide Title">
            <a:extLst>
              <a:ext uri="{FF2B5EF4-FFF2-40B4-BE49-F238E27FC236}">
                <a16:creationId xmlns:a16="http://schemas.microsoft.com/office/drawing/2014/main" id="{D924CE95-E983-1484-E008-D49370EFDF5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77910" y="767584"/>
            <a:ext cx="23369210" cy="1689100"/>
          </a:xfrm>
          <a:prstGeom prst="rect">
            <a:avLst/>
          </a:prstGeom>
        </p:spPr>
        <p:txBody>
          <a:bodyPr>
            <a:normAutofit/>
          </a:bodyPr>
          <a:lstStyle/>
          <a:p>
            <a:pPr defTabSz="2316479">
              <a:defRPr sz="9500" spc="-95"/>
            </a:pPr>
            <a:r>
              <a:rPr lang="en-US" sz="5000" dirty="0">
                <a:latin typeface="Arial" panose="020B0604020202020204" pitchFamily="34" charset="0"/>
                <a:cs typeface="Arial" panose="020B0604020202020204" pitchFamily="34" charset="0"/>
              </a:rPr>
              <a:t>Deployment &amp; Integration: Integration</a:t>
            </a:r>
            <a:endParaRPr sz="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2DE2B03-F591-5DD9-F1C1-5C21E5C04A07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23714685" y="12477591"/>
            <a:ext cx="232435" cy="410369"/>
          </a:xfrm>
        </p:spPr>
        <p:txBody>
          <a:bodyPr/>
          <a:lstStyle/>
          <a:p>
            <a:fld id="{86CB4B4D-7CA3-9044-876B-883B54F8677D}" type="slidenum">
              <a:rPr lang="en-US" smtClean="0">
                <a:solidFill>
                  <a:schemeClr val="bg2">
                    <a:lumMod val="10000"/>
                  </a:schemeClr>
                </a:solidFill>
              </a:rPr>
              <a:t>14</a:t>
            </a:fld>
            <a:endParaRPr lang="en-US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290" name="“Cache and storage is the foundational capability that supports the data lifecycle within edge infrastructure.”">
            <a:extLst>
              <a:ext uri="{FF2B5EF4-FFF2-40B4-BE49-F238E27FC236}">
                <a16:creationId xmlns:a16="http://schemas.microsoft.com/office/drawing/2014/main" id="{B900B782-6443-8ADB-AABB-72B0A30D7B3D}"/>
              </a:ext>
            </a:extLst>
          </p:cNvPr>
          <p:cNvSpPr txBox="1">
            <a:spLocks noGrp="1"/>
          </p:cNvSpPr>
          <p:nvPr/>
        </p:nvSpPr>
        <p:spPr bwMode="auto">
          <a:xfrm>
            <a:off x="577910" y="1768585"/>
            <a:ext cx="21971000" cy="5154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vert="horz" wrap="square" lIns="45719" tIns="45719" rIns="45719" bIns="45719" numCol="1" anchor="t" anchorCtr="0" compatLnSpc="1">
            <a:prstTxWarp prst="textNoShape">
              <a:avLst/>
            </a:prstTxWarp>
            <a:normAutofit lnSpcReduction="10000"/>
          </a:bodyPr>
          <a:lstStyle>
            <a:lvl1pPr marL="0" indent="0" algn="l" defTabSz="487044" rtl="0" eaLnBrk="0" fontAlgn="base" hangingPunct="0">
              <a:spcBef>
                <a:spcPts val="0"/>
              </a:spcBef>
              <a:spcAft>
                <a:spcPct val="0"/>
              </a:spcAft>
              <a:buSzTx/>
              <a:buNone/>
              <a:defRPr sz="3244">
                <a:solidFill>
                  <a:srgbClr val="535860"/>
                </a:solidFill>
                <a:latin typeface="+mn-lt"/>
                <a:ea typeface="+mn-ea"/>
                <a:cs typeface="+mn-cs"/>
                <a:sym typeface="Produkt Extralight"/>
              </a:defRPr>
            </a:lvl1pPr>
            <a:lvl2pPr marL="9144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2pPr>
            <a:lvl3pPr marL="13716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3pPr>
            <a:lvl4pPr marL="18288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4pPr>
            <a:lvl5pPr marL="22860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5pPr>
            <a:lvl6pPr marL="27432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6pPr>
            <a:lvl7pPr marL="32004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7pPr>
            <a:lvl8pPr marL="36576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8pPr>
            <a:lvl9pPr marL="41148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9pPr>
          </a:lstStyle>
          <a:p>
            <a:pPr eaLnBrk="1" fontAlgn="auto" hangingPunct="1">
              <a:spcAft>
                <a:spcPts val="0"/>
              </a:spcAft>
              <a:defRPr/>
            </a:pPr>
            <a:r>
              <a:rPr lang="en-US" sz="2800" i="1" dirty="0" err="1">
                <a:solidFill>
                  <a:schemeClr val="accent1">
                    <a:satOff val="-9155"/>
                    <a:lumOff val="-32673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EdgeX</a:t>
            </a:r>
            <a:r>
              <a:rPr lang="en-US" sz="2800" i="1" dirty="0">
                <a:solidFill>
                  <a:schemeClr val="accent1">
                    <a:satOff val="-9155"/>
                    <a:lumOff val="-32673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Foundry</a:t>
            </a:r>
            <a:endParaRPr sz="2800" i="1" dirty="0">
              <a:solidFill>
                <a:schemeClr val="accent1">
                  <a:satOff val="-9155"/>
                  <a:lumOff val="-32673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366B25A-F837-CEB1-B346-5E4DDD006C80}"/>
              </a:ext>
            </a:extLst>
          </p:cNvPr>
          <p:cNvSpPr txBox="1"/>
          <p:nvPr/>
        </p:nvSpPr>
        <p:spPr>
          <a:xfrm>
            <a:off x="3251150" y="11818452"/>
            <a:ext cx="14556870" cy="101309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The Linux Foundation. Edge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Foundary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: An Open Edge Platform. https://www.edgexfoundry.org/. Accessed: 2026-08-29. 2026.</a:t>
            </a:r>
            <a:endParaRPr kumimoji="0" lang="en-US" sz="2000" b="0" i="0" u="none" strike="noStrike" cap="none" spc="0" normalizeH="0" baseline="0" dirty="0">
              <a:ln>
                <a:noFill/>
              </a:ln>
              <a:solidFill>
                <a:schemeClr val="accent1">
                  <a:satOff val="-9155"/>
                  <a:lumOff val="-32673"/>
                </a:schemeClr>
              </a:solidFill>
              <a:effectLst/>
              <a:uFillTx/>
              <a:latin typeface="Arial" panose="020B0604020202020204" pitchFamily="34" charset="0"/>
              <a:cs typeface="Arial" panose="020B0604020202020204" pitchFamily="34" charset="0"/>
              <a:sym typeface="Graphik Light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35E088F4-9674-424A-55A9-11D8A5345AD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8748" y="2284082"/>
            <a:ext cx="13636927" cy="8826168"/>
          </a:xfrm>
          <a:prstGeom prst="rect">
            <a:avLst/>
          </a:prstGeom>
        </p:spPr>
      </p:pic>
      <p:sp>
        <p:nvSpPr>
          <p:cNvPr id="14" name="Text 6">
            <a:extLst>
              <a:ext uri="{FF2B5EF4-FFF2-40B4-BE49-F238E27FC236}">
                <a16:creationId xmlns:a16="http://schemas.microsoft.com/office/drawing/2014/main" id="{74983C01-7A9E-4199-53B3-6B71032FCC03}"/>
              </a:ext>
            </a:extLst>
          </p:cNvPr>
          <p:cNvSpPr/>
          <p:nvPr/>
        </p:nvSpPr>
        <p:spPr>
          <a:xfrm>
            <a:off x="6609445" y="11033015"/>
            <a:ext cx="990793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2600" i="1" dirty="0" err="1">
                <a:solidFill>
                  <a:srgbClr val="6B728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EdgeX</a:t>
            </a:r>
            <a:r>
              <a:rPr lang="en-US" sz="2600" i="1" dirty="0">
                <a:solidFill>
                  <a:srgbClr val="6B728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 Foundry platform architecture (</a:t>
            </a:r>
            <a:r>
              <a:rPr lang="en-US" sz="2600" i="1" dirty="0">
                <a:solidFill>
                  <a:srgbClr val="6B728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  <a:hlinkClick r:id="rId4"/>
              </a:rPr>
              <a:t>Source</a:t>
            </a:r>
            <a:r>
              <a:rPr lang="en-US" sz="2600" i="1" dirty="0">
                <a:solidFill>
                  <a:srgbClr val="6B728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)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5167365"/>
      </p:ext>
    </p:extLst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9894F3-A8C3-7C5E-762E-86B0AF90BC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Slide Title">
            <a:extLst>
              <a:ext uri="{FF2B5EF4-FFF2-40B4-BE49-F238E27FC236}">
                <a16:creationId xmlns:a16="http://schemas.microsoft.com/office/drawing/2014/main" id="{3B7E95DD-C66D-FC46-72D0-B80C6BE6585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77910" y="767584"/>
            <a:ext cx="23369210" cy="1689100"/>
          </a:xfrm>
          <a:prstGeom prst="rect">
            <a:avLst/>
          </a:prstGeom>
        </p:spPr>
        <p:txBody>
          <a:bodyPr>
            <a:normAutofit/>
          </a:bodyPr>
          <a:lstStyle/>
          <a:p>
            <a:pPr defTabSz="2316479">
              <a:defRPr sz="9500" spc="-95"/>
            </a:pPr>
            <a:r>
              <a:rPr lang="en-US" sz="5000" dirty="0">
                <a:latin typeface="Arial" panose="020B0604020202020204" pitchFamily="34" charset="0"/>
                <a:cs typeface="Arial" panose="020B0604020202020204" pitchFamily="34" charset="0"/>
              </a:rPr>
              <a:t>Deployment &amp; Integration: Selection</a:t>
            </a:r>
            <a:endParaRPr sz="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B429E07-3E61-AC2D-3D0E-C704790CA187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23714685" y="12477591"/>
            <a:ext cx="232435" cy="410369"/>
          </a:xfrm>
        </p:spPr>
        <p:txBody>
          <a:bodyPr/>
          <a:lstStyle/>
          <a:p>
            <a:fld id="{86CB4B4D-7CA3-9044-876B-883B54F8677D}" type="slidenum">
              <a:rPr lang="en-US" smtClean="0">
                <a:solidFill>
                  <a:schemeClr val="bg2">
                    <a:lumMod val="10000"/>
                  </a:schemeClr>
                </a:solidFill>
              </a:rPr>
              <a:t>15</a:t>
            </a:fld>
            <a:endParaRPr lang="en-US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290" name="“Cache and storage is the foundational capability that supports the data lifecycle within edge infrastructure.”">
            <a:extLst>
              <a:ext uri="{FF2B5EF4-FFF2-40B4-BE49-F238E27FC236}">
                <a16:creationId xmlns:a16="http://schemas.microsoft.com/office/drawing/2014/main" id="{6BC5C653-CFEA-C9E1-264E-0459136C3D10}"/>
              </a:ext>
            </a:extLst>
          </p:cNvPr>
          <p:cNvSpPr txBox="1">
            <a:spLocks noGrp="1"/>
          </p:cNvSpPr>
          <p:nvPr/>
        </p:nvSpPr>
        <p:spPr bwMode="auto">
          <a:xfrm>
            <a:off x="577910" y="1768585"/>
            <a:ext cx="21971000" cy="5154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vert="horz" wrap="square" lIns="45719" tIns="45719" rIns="45719" bIns="45719" numCol="1" anchor="t" anchorCtr="0" compatLnSpc="1">
            <a:prstTxWarp prst="textNoShape">
              <a:avLst/>
            </a:prstTxWarp>
            <a:normAutofit lnSpcReduction="10000"/>
          </a:bodyPr>
          <a:lstStyle>
            <a:lvl1pPr marL="0" indent="0" algn="l" defTabSz="487044" rtl="0" eaLnBrk="0" fontAlgn="base" hangingPunct="0">
              <a:spcBef>
                <a:spcPts val="0"/>
              </a:spcBef>
              <a:spcAft>
                <a:spcPct val="0"/>
              </a:spcAft>
              <a:buSzTx/>
              <a:buNone/>
              <a:defRPr sz="3244">
                <a:solidFill>
                  <a:srgbClr val="535860"/>
                </a:solidFill>
                <a:latin typeface="+mn-lt"/>
                <a:ea typeface="+mn-ea"/>
                <a:cs typeface="+mn-cs"/>
                <a:sym typeface="Produkt Extralight"/>
              </a:defRPr>
            </a:lvl1pPr>
            <a:lvl2pPr marL="9144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2pPr>
            <a:lvl3pPr marL="13716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3pPr>
            <a:lvl4pPr marL="18288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4pPr>
            <a:lvl5pPr marL="22860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5pPr>
            <a:lvl6pPr marL="27432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6pPr>
            <a:lvl7pPr marL="32004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7pPr>
            <a:lvl8pPr marL="36576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8pPr>
            <a:lvl9pPr marL="41148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9pPr>
          </a:lstStyle>
          <a:p>
            <a:pPr eaLnBrk="1" fontAlgn="auto" hangingPunct="1">
              <a:spcAft>
                <a:spcPts val="0"/>
              </a:spcAft>
              <a:defRPr/>
            </a:pPr>
            <a:r>
              <a:rPr lang="en-US" sz="2800" i="1" dirty="0">
                <a:solidFill>
                  <a:schemeClr val="accent1">
                    <a:satOff val="-9155"/>
                    <a:lumOff val="-32673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Choosing Hardware &amp; Software</a:t>
            </a:r>
            <a:endParaRPr sz="2800" i="1" dirty="0">
              <a:solidFill>
                <a:schemeClr val="accent1">
                  <a:satOff val="-9155"/>
                  <a:lumOff val="-32673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5FB4BF3E-BA61-640C-23AD-5269F2686847}"/>
              </a:ext>
            </a:extLst>
          </p:cNvPr>
          <p:cNvSpPr txBox="1"/>
          <p:nvPr/>
        </p:nvSpPr>
        <p:spPr>
          <a:xfrm>
            <a:off x="577911" y="2456684"/>
            <a:ext cx="23369209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26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Edge systems are fragmented and heterogeneous. Finding the optimal model–framework–hardware combination means real cost and trial-and-error.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Shape 3">
            <a:extLst>
              <a:ext uri="{FF2B5EF4-FFF2-40B4-BE49-F238E27FC236}">
                <a16:creationId xmlns:a16="http://schemas.microsoft.com/office/drawing/2014/main" id="{AB56D2A3-ABC9-91AE-3325-B70218BFB10C}"/>
              </a:ext>
            </a:extLst>
          </p:cNvPr>
          <p:cNvSpPr/>
          <p:nvPr/>
        </p:nvSpPr>
        <p:spPr>
          <a:xfrm>
            <a:off x="577910" y="3973182"/>
            <a:ext cx="10698480" cy="3200400"/>
          </a:xfrm>
          <a:prstGeom prst="roundRect">
            <a:avLst>
              <a:gd name="adj" fmla="val 5714"/>
            </a:avLst>
          </a:prstGeom>
          <a:noFill/>
          <a:ln w="127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Shape 4">
            <a:extLst>
              <a:ext uri="{FF2B5EF4-FFF2-40B4-BE49-F238E27FC236}">
                <a16:creationId xmlns:a16="http://schemas.microsoft.com/office/drawing/2014/main" id="{FAF0A8B1-93AA-7FA4-FD73-FB7BF40A1AD5}"/>
              </a:ext>
            </a:extLst>
          </p:cNvPr>
          <p:cNvSpPr/>
          <p:nvPr/>
        </p:nvSpPr>
        <p:spPr>
          <a:xfrm>
            <a:off x="1163126" y="4613262"/>
            <a:ext cx="1920240" cy="1920240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7" name="Image 0">
            <a:extLst>
              <a:ext uri="{FF2B5EF4-FFF2-40B4-BE49-F238E27FC236}">
                <a16:creationId xmlns:a16="http://schemas.microsoft.com/office/drawing/2014/main" id="{F54BE0FA-1957-9FF6-8CF1-661DDFCC1B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23984" y="5074120"/>
            <a:ext cx="998525" cy="998525"/>
          </a:xfrm>
          <a:prstGeom prst="rect">
            <a:avLst/>
          </a:prstGeom>
        </p:spPr>
      </p:pic>
      <p:sp>
        <p:nvSpPr>
          <p:cNvPr id="8" name="Text 5">
            <a:extLst>
              <a:ext uri="{FF2B5EF4-FFF2-40B4-BE49-F238E27FC236}">
                <a16:creationId xmlns:a16="http://schemas.microsoft.com/office/drawing/2014/main" id="{43C1A66F-5416-F7A1-E130-FAA348B8DDD5}"/>
              </a:ext>
            </a:extLst>
          </p:cNvPr>
          <p:cNvSpPr txBox="1"/>
          <p:nvPr/>
        </p:nvSpPr>
        <p:spPr>
          <a:xfrm>
            <a:off x="3503990" y="4412094"/>
            <a:ext cx="72237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200" b="1" dirty="0">
                <a:solidFill>
                  <a:srgbClr val="222A33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Hardware variety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 6">
            <a:extLst>
              <a:ext uri="{FF2B5EF4-FFF2-40B4-BE49-F238E27FC236}">
                <a16:creationId xmlns:a16="http://schemas.microsoft.com/office/drawing/2014/main" id="{BA53364D-895E-2C94-EB6E-33EE00AA2111}"/>
              </a:ext>
            </a:extLst>
          </p:cNvPr>
          <p:cNvSpPr txBox="1"/>
          <p:nvPr/>
        </p:nvSpPr>
        <p:spPr>
          <a:xfrm>
            <a:off x="3503990" y="5399646"/>
            <a:ext cx="731520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6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CPUs, GPUs, FPGAs, ASICs — and huge spread even within a family (NVIDIA Drive PX2 vs. Jetson TX2).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Shape 7">
            <a:extLst>
              <a:ext uri="{FF2B5EF4-FFF2-40B4-BE49-F238E27FC236}">
                <a16:creationId xmlns:a16="http://schemas.microsoft.com/office/drawing/2014/main" id="{385FCE47-4DAC-9A2B-75B2-4C8C7D9DEF7F}"/>
              </a:ext>
            </a:extLst>
          </p:cNvPr>
          <p:cNvSpPr/>
          <p:nvPr/>
        </p:nvSpPr>
        <p:spPr>
          <a:xfrm>
            <a:off x="11733590" y="3973182"/>
            <a:ext cx="10698480" cy="3200400"/>
          </a:xfrm>
          <a:prstGeom prst="roundRect">
            <a:avLst>
              <a:gd name="adj" fmla="val 5714"/>
            </a:avLst>
          </a:prstGeom>
          <a:noFill/>
          <a:ln w="127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Shape 8">
            <a:extLst>
              <a:ext uri="{FF2B5EF4-FFF2-40B4-BE49-F238E27FC236}">
                <a16:creationId xmlns:a16="http://schemas.microsoft.com/office/drawing/2014/main" id="{97873425-578D-1D23-F0CB-73CFAD799AFA}"/>
              </a:ext>
            </a:extLst>
          </p:cNvPr>
          <p:cNvSpPr/>
          <p:nvPr/>
        </p:nvSpPr>
        <p:spPr>
          <a:xfrm>
            <a:off x="12318806" y="4613262"/>
            <a:ext cx="1920240" cy="1920240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5" name="Image 1">
            <a:extLst>
              <a:ext uri="{FF2B5EF4-FFF2-40B4-BE49-F238E27FC236}">
                <a16:creationId xmlns:a16="http://schemas.microsoft.com/office/drawing/2014/main" id="{9F7A1BBA-BBD3-2A36-0B79-087110AE3D2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79664" y="5074120"/>
            <a:ext cx="998525" cy="998525"/>
          </a:xfrm>
          <a:prstGeom prst="rect">
            <a:avLst/>
          </a:prstGeom>
        </p:spPr>
      </p:pic>
      <p:sp>
        <p:nvSpPr>
          <p:cNvPr id="16" name="Text 9">
            <a:extLst>
              <a:ext uri="{FF2B5EF4-FFF2-40B4-BE49-F238E27FC236}">
                <a16:creationId xmlns:a16="http://schemas.microsoft.com/office/drawing/2014/main" id="{8912529F-5136-EEF3-71D9-9D6CF1465448}"/>
              </a:ext>
            </a:extLst>
          </p:cNvPr>
          <p:cNvSpPr txBox="1"/>
          <p:nvPr/>
        </p:nvSpPr>
        <p:spPr>
          <a:xfrm>
            <a:off x="14659670" y="4412094"/>
            <a:ext cx="72237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200" b="1" dirty="0">
                <a:solidFill>
                  <a:srgbClr val="222A33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Software frameworks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 10">
            <a:extLst>
              <a:ext uri="{FF2B5EF4-FFF2-40B4-BE49-F238E27FC236}">
                <a16:creationId xmlns:a16="http://schemas.microsoft.com/office/drawing/2014/main" id="{8BB14AFA-57E3-3FD5-9862-FABBBAF42232}"/>
              </a:ext>
            </a:extLst>
          </p:cNvPr>
          <p:cNvSpPr txBox="1"/>
          <p:nvPr/>
        </p:nvSpPr>
        <p:spPr>
          <a:xfrm>
            <a:off x="14659670" y="5399646"/>
            <a:ext cx="731520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6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TensorFlow, PyTorch and others — each performs differently on different hardware.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Shape 11">
            <a:extLst>
              <a:ext uri="{FF2B5EF4-FFF2-40B4-BE49-F238E27FC236}">
                <a16:creationId xmlns:a16="http://schemas.microsoft.com/office/drawing/2014/main" id="{46FC3EB0-0E21-2E8D-FD45-9892CE848CAF}"/>
              </a:ext>
            </a:extLst>
          </p:cNvPr>
          <p:cNvSpPr/>
          <p:nvPr/>
        </p:nvSpPr>
        <p:spPr>
          <a:xfrm>
            <a:off x="577910" y="7539342"/>
            <a:ext cx="10698480" cy="3200400"/>
          </a:xfrm>
          <a:prstGeom prst="roundRect">
            <a:avLst>
              <a:gd name="adj" fmla="val 5714"/>
            </a:avLst>
          </a:prstGeom>
          <a:noFill/>
          <a:ln w="127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Shape 12">
            <a:extLst>
              <a:ext uri="{FF2B5EF4-FFF2-40B4-BE49-F238E27FC236}">
                <a16:creationId xmlns:a16="http://schemas.microsoft.com/office/drawing/2014/main" id="{E7470269-C94D-03E8-213A-9C1C5BF827AA}"/>
              </a:ext>
            </a:extLst>
          </p:cNvPr>
          <p:cNvSpPr/>
          <p:nvPr/>
        </p:nvSpPr>
        <p:spPr>
          <a:xfrm>
            <a:off x="1163126" y="8179422"/>
            <a:ext cx="1920240" cy="1920240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20" name="Image 2">
            <a:extLst>
              <a:ext uri="{FF2B5EF4-FFF2-40B4-BE49-F238E27FC236}">
                <a16:creationId xmlns:a16="http://schemas.microsoft.com/office/drawing/2014/main" id="{3467B0BC-C7EA-4BBA-B4BE-16B37E4BECE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23984" y="8640280"/>
            <a:ext cx="998525" cy="998525"/>
          </a:xfrm>
          <a:prstGeom prst="rect">
            <a:avLst/>
          </a:prstGeom>
        </p:spPr>
      </p:pic>
      <p:sp>
        <p:nvSpPr>
          <p:cNvPr id="21" name="Text 13">
            <a:extLst>
              <a:ext uri="{FF2B5EF4-FFF2-40B4-BE49-F238E27FC236}">
                <a16:creationId xmlns:a16="http://schemas.microsoft.com/office/drawing/2014/main" id="{958A258E-942E-469D-F6B1-4042CA059AC7}"/>
              </a:ext>
            </a:extLst>
          </p:cNvPr>
          <p:cNvSpPr txBox="1"/>
          <p:nvPr/>
        </p:nvSpPr>
        <p:spPr>
          <a:xfrm>
            <a:off x="3503990" y="7978254"/>
            <a:ext cx="72237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200" b="1" dirty="0">
                <a:solidFill>
                  <a:srgbClr val="222A33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Combinatorial choice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Text 14">
            <a:extLst>
              <a:ext uri="{FF2B5EF4-FFF2-40B4-BE49-F238E27FC236}">
                <a16:creationId xmlns:a16="http://schemas.microsoft.com/office/drawing/2014/main" id="{4A0163FB-1654-9FCB-6EDF-E0D0B3363193}"/>
              </a:ext>
            </a:extLst>
          </p:cNvPr>
          <p:cNvSpPr txBox="1"/>
          <p:nvPr/>
        </p:nvSpPr>
        <p:spPr>
          <a:xfrm>
            <a:off x="3503990" y="8965806"/>
            <a:ext cx="731520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6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Many models × frameworks × hardware, each with distinct accuracy, power and cost profiles.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Shape 15">
            <a:extLst>
              <a:ext uri="{FF2B5EF4-FFF2-40B4-BE49-F238E27FC236}">
                <a16:creationId xmlns:a16="http://schemas.microsoft.com/office/drawing/2014/main" id="{D68389B0-43A0-5DB7-22E6-80003A283C8E}"/>
              </a:ext>
            </a:extLst>
          </p:cNvPr>
          <p:cNvSpPr/>
          <p:nvPr/>
        </p:nvSpPr>
        <p:spPr>
          <a:xfrm>
            <a:off x="11733590" y="7539342"/>
            <a:ext cx="10698480" cy="3200400"/>
          </a:xfrm>
          <a:prstGeom prst="roundRect">
            <a:avLst>
              <a:gd name="adj" fmla="val 5714"/>
            </a:avLst>
          </a:prstGeom>
          <a:noFill/>
          <a:ln w="127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4" name="Shape 16">
            <a:extLst>
              <a:ext uri="{FF2B5EF4-FFF2-40B4-BE49-F238E27FC236}">
                <a16:creationId xmlns:a16="http://schemas.microsoft.com/office/drawing/2014/main" id="{0C9B983E-3C99-9715-49D2-2D87A7CE7A3F}"/>
              </a:ext>
            </a:extLst>
          </p:cNvPr>
          <p:cNvSpPr/>
          <p:nvPr/>
        </p:nvSpPr>
        <p:spPr>
          <a:xfrm>
            <a:off x="12318806" y="8179422"/>
            <a:ext cx="1920240" cy="1920240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25" name="Image 3">
            <a:extLst>
              <a:ext uri="{FF2B5EF4-FFF2-40B4-BE49-F238E27FC236}">
                <a16:creationId xmlns:a16="http://schemas.microsoft.com/office/drawing/2014/main" id="{F3C79935-78A9-0404-1F95-5C841F35A48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779664" y="8640280"/>
            <a:ext cx="998525" cy="998525"/>
          </a:xfrm>
          <a:prstGeom prst="rect">
            <a:avLst/>
          </a:prstGeom>
        </p:spPr>
      </p:pic>
      <p:sp>
        <p:nvSpPr>
          <p:cNvPr id="26" name="Text 17">
            <a:extLst>
              <a:ext uri="{FF2B5EF4-FFF2-40B4-BE49-F238E27FC236}">
                <a16:creationId xmlns:a16="http://schemas.microsoft.com/office/drawing/2014/main" id="{7ADD003F-ADFA-79C0-6EA9-C3B6FC2C31D3}"/>
              </a:ext>
            </a:extLst>
          </p:cNvPr>
          <p:cNvSpPr txBox="1"/>
          <p:nvPr/>
        </p:nvSpPr>
        <p:spPr>
          <a:xfrm>
            <a:off x="14659670" y="7978254"/>
            <a:ext cx="72237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200" b="1" dirty="0">
                <a:solidFill>
                  <a:srgbClr val="222A33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Need for tooling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Text 18">
            <a:extLst>
              <a:ext uri="{FF2B5EF4-FFF2-40B4-BE49-F238E27FC236}">
                <a16:creationId xmlns:a16="http://schemas.microsoft.com/office/drawing/2014/main" id="{CB4C7BDE-3308-01DB-C444-45C195CE1FE3}"/>
              </a:ext>
            </a:extLst>
          </p:cNvPr>
          <p:cNvSpPr txBox="1"/>
          <p:nvPr/>
        </p:nvSpPr>
        <p:spPr>
          <a:xfrm>
            <a:off x="14659670" y="8965806"/>
            <a:ext cx="731520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6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Analyze compute needs first; tools that profile performance &amp; power and recommend combos are badly needed.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7441156"/>
      </p:ext>
    </p:extLst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77246B-5C7E-0BB0-283B-D1F91E65DE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Slide Title">
            <a:extLst>
              <a:ext uri="{FF2B5EF4-FFF2-40B4-BE49-F238E27FC236}">
                <a16:creationId xmlns:a16="http://schemas.microsoft.com/office/drawing/2014/main" id="{12213AFC-446C-4C48-DB67-CB497564144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77910" y="767584"/>
            <a:ext cx="23369210" cy="1689100"/>
          </a:xfrm>
          <a:prstGeom prst="rect">
            <a:avLst/>
          </a:prstGeom>
        </p:spPr>
        <p:txBody>
          <a:bodyPr>
            <a:normAutofit/>
          </a:bodyPr>
          <a:lstStyle/>
          <a:p>
            <a:pPr defTabSz="2316479">
              <a:defRPr sz="9500" spc="-95"/>
            </a:pPr>
            <a:r>
              <a:rPr lang="en-US" sz="5000" dirty="0">
                <a:latin typeface="Arial" panose="020B0604020202020204" pitchFamily="34" charset="0"/>
                <a:cs typeface="Arial" panose="020B0604020202020204" pitchFamily="34" charset="0"/>
              </a:rPr>
              <a:t>Foundations &amp; Business: Theory</a:t>
            </a:r>
            <a:endParaRPr sz="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9FCD0D7-24B4-1E2A-C41B-9ADA3AF62185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23714685" y="12477591"/>
            <a:ext cx="232435" cy="410369"/>
          </a:xfrm>
        </p:spPr>
        <p:txBody>
          <a:bodyPr/>
          <a:lstStyle/>
          <a:p>
            <a:fld id="{86CB4B4D-7CA3-9044-876B-883B54F8677D}" type="slidenum">
              <a:rPr lang="en-US" smtClean="0">
                <a:solidFill>
                  <a:schemeClr val="bg2">
                    <a:lumMod val="10000"/>
                  </a:schemeClr>
                </a:solidFill>
              </a:rPr>
              <a:t>16</a:t>
            </a:fld>
            <a:endParaRPr lang="en-US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290" name="“Cache and storage is the foundational capability that supports the data lifecycle within edge infrastructure.”">
            <a:extLst>
              <a:ext uri="{FF2B5EF4-FFF2-40B4-BE49-F238E27FC236}">
                <a16:creationId xmlns:a16="http://schemas.microsoft.com/office/drawing/2014/main" id="{D3C3D5F8-A918-D588-02C9-AAAE0BE49E8D}"/>
              </a:ext>
            </a:extLst>
          </p:cNvPr>
          <p:cNvSpPr txBox="1">
            <a:spLocks noGrp="1"/>
          </p:cNvSpPr>
          <p:nvPr/>
        </p:nvSpPr>
        <p:spPr bwMode="auto">
          <a:xfrm>
            <a:off x="577910" y="1768585"/>
            <a:ext cx="21971000" cy="5154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vert="horz" wrap="square" lIns="45719" tIns="45719" rIns="45719" bIns="45719" numCol="1" anchor="t" anchorCtr="0" compatLnSpc="1">
            <a:prstTxWarp prst="textNoShape">
              <a:avLst/>
            </a:prstTxWarp>
            <a:normAutofit lnSpcReduction="10000"/>
          </a:bodyPr>
          <a:lstStyle>
            <a:lvl1pPr marL="0" indent="0" algn="l" defTabSz="487044" rtl="0" eaLnBrk="0" fontAlgn="base" hangingPunct="0">
              <a:spcBef>
                <a:spcPts val="0"/>
              </a:spcBef>
              <a:spcAft>
                <a:spcPct val="0"/>
              </a:spcAft>
              <a:buSzTx/>
              <a:buNone/>
              <a:defRPr sz="3244">
                <a:solidFill>
                  <a:srgbClr val="535860"/>
                </a:solidFill>
                <a:latin typeface="+mn-lt"/>
                <a:ea typeface="+mn-ea"/>
                <a:cs typeface="+mn-cs"/>
                <a:sym typeface="Produkt Extralight"/>
              </a:defRPr>
            </a:lvl1pPr>
            <a:lvl2pPr marL="9144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2pPr>
            <a:lvl3pPr marL="13716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3pPr>
            <a:lvl4pPr marL="18288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4pPr>
            <a:lvl5pPr marL="22860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5pPr>
            <a:lvl6pPr marL="27432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6pPr>
            <a:lvl7pPr marL="32004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7pPr>
            <a:lvl8pPr marL="36576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8pPr>
            <a:lvl9pPr marL="41148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9pPr>
          </a:lstStyle>
          <a:p>
            <a:pPr eaLnBrk="1" fontAlgn="auto" hangingPunct="1">
              <a:spcAft>
                <a:spcPts val="0"/>
              </a:spcAft>
              <a:defRPr/>
            </a:pPr>
            <a:r>
              <a:rPr lang="en-US" sz="2800" i="1" dirty="0">
                <a:solidFill>
                  <a:schemeClr val="accent1">
                    <a:satOff val="-9155"/>
                    <a:lumOff val="-32673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Theoretical Foundations</a:t>
            </a:r>
            <a:endParaRPr sz="2800" i="1" dirty="0">
              <a:solidFill>
                <a:schemeClr val="accent1">
                  <a:satOff val="-9155"/>
                  <a:lumOff val="-32673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hape 2">
            <a:extLst>
              <a:ext uri="{FF2B5EF4-FFF2-40B4-BE49-F238E27FC236}">
                <a16:creationId xmlns:a16="http://schemas.microsoft.com/office/drawing/2014/main" id="{D2BABFE2-7E5F-75B8-9CE9-09566DF3ED0D}"/>
              </a:ext>
            </a:extLst>
          </p:cNvPr>
          <p:cNvSpPr/>
          <p:nvPr/>
        </p:nvSpPr>
        <p:spPr>
          <a:xfrm>
            <a:off x="694750" y="3285083"/>
            <a:ext cx="10881360" cy="8229600"/>
          </a:xfrm>
          <a:prstGeom prst="roundRect">
            <a:avLst>
              <a:gd name="adj" fmla="val 2222"/>
            </a:avLst>
          </a:prstGeom>
          <a:noFill/>
          <a:ln w="127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Shape 3">
            <a:extLst>
              <a:ext uri="{FF2B5EF4-FFF2-40B4-BE49-F238E27FC236}">
                <a16:creationId xmlns:a16="http://schemas.microsoft.com/office/drawing/2014/main" id="{C736387E-A39C-60D7-F3E6-CEC4AA1F7851}"/>
              </a:ext>
            </a:extLst>
          </p:cNvPr>
          <p:cNvSpPr/>
          <p:nvPr/>
        </p:nvSpPr>
        <p:spPr>
          <a:xfrm>
            <a:off x="1206814" y="3797147"/>
            <a:ext cx="1645920" cy="1645920"/>
          </a:xfrm>
          <a:prstGeom prst="ellipse">
            <a:avLst/>
          </a:prstGeom>
          <a:solidFill>
            <a:srgbClr val="2E3A48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Image 0">
            <a:extLst>
              <a:ext uri="{FF2B5EF4-FFF2-40B4-BE49-F238E27FC236}">
                <a16:creationId xmlns:a16="http://schemas.microsoft.com/office/drawing/2014/main" id="{19F43037-9209-0452-4DAA-4F95E034B1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01835" y="4192168"/>
            <a:ext cx="855878" cy="855878"/>
          </a:xfrm>
          <a:prstGeom prst="rect">
            <a:avLst/>
          </a:prstGeom>
        </p:spPr>
      </p:pic>
      <p:sp>
        <p:nvSpPr>
          <p:cNvPr id="14" name="Text 4">
            <a:extLst>
              <a:ext uri="{FF2B5EF4-FFF2-40B4-BE49-F238E27FC236}">
                <a16:creationId xmlns:a16="http://schemas.microsoft.com/office/drawing/2014/main" id="{5B96B22D-80C0-BE41-6CBC-F4A02C3EE32E}"/>
              </a:ext>
            </a:extLst>
          </p:cNvPr>
          <p:cNvSpPr txBox="1"/>
          <p:nvPr/>
        </p:nvSpPr>
        <p:spPr>
          <a:xfrm>
            <a:off x="3163630" y="3833723"/>
            <a:ext cx="7863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200" b="1" dirty="0">
                <a:solidFill>
                  <a:srgbClr val="222A33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CAP theorem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Text 5">
            <a:extLst>
              <a:ext uri="{FF2B5EF4-FFF2-40B4-BE49-F238E27FC236}">
                <a16:creationId xmlns:a16="http://schemas.microsoft.com/office/drawing/2014/main" id="{2848DFAD-F561-89B4-3667-9754ECCB5A2A}"/>
              </a:ext>
            </a:extLst>
          </p:cNvPr>
          <p:cNvSpPr txBox="1"/>
          <p:nvPr/>
        </p:nvSpPr>
        <p:spPr>
          <a:xfrm>
            <a:off x="1243390" y="5783224"/>
            <a:ext cx="10332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800" dirty="0">
                <a:solidFill>
                  <a:srgbClr val="222A33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Brewer’s hypothesis (PODC 2000), later proven — a cornerstone of distributed systems, especially distributed storage.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Shape 6">
            <a:extLst>
              <a:ext uri="{FF2B5EF4-FFF2-40B4-BE49-F238E27FC236}">
                <a16:creationId xmlns:a16="http://schemas.microsoft.com/office/drawing/2014/main" id="{7392BEDD-93AE-82BB-87C2-EFCDAAA8E3F8}"/>
              </a:ext>
            </a:extLst>
          </p:cNvPr>
          <p:cNvSpPr/>
          <p:nvPr/>
        </p:nvSpPr>
        <p:spPr>
          <a:xfrm>
            <a:off x="1243390" y="7308443"/>
            <a:ext cx="9875520" cy="1133856"/>
          </a:xfrm>
          <a:prstGeom prst="roundRect">
            <a:avLst>
              <a:gd name="adj" fmla="val 9677"/>
            </a:avLst>
          </a:prstGeom>
          <a:solidFill>
            <a:srgbClr val="E3D9C2"/>
          </a:solidFill>
          <a:ln w="25400">
            <a:solidFill>
              <a:srgbClr val="E7E1D5"/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Text 7">
            <a:extLst>
              <a:ext uri="{FF2B5EF4-FFF2-40B4-BE49-F238E27FC236}">
                <a16:creationId xmlns:a16="http://schemas.microsoft.com/office/drawing/2014/main" id="{BD61260B-1D85-937C-FCA4-701EB61B2176}"/>
              </a:ext>
            </a:extLst>
          </p:cNvPr>
          <p:cNvSpPr txBox="1"/>
          <p:nvPr/>
        </p:nvSpPr>
        <p:spPr>
          <a:xfrm>
            <a:off x="1609150" y="7308443"/>
            <a:ext cx="9144000" cy="11338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600" b="1" dirty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Consistency</a:t>
            </a:r>
            <a:r>
              <a:rPr lang="en-US" sz="2600" b="1" dirty="0">
                <a:solidFill>
                  <a:srgbClr val="EAA51B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  </a:t>
            </a:r>
            <a:r>
              <a:rPr lang="en-US" sz="26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Every read sees the latest write</a:t>
            </a:r>
            <a:r>
              <a:rPr lang="en-US" sz="26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Shape 8">
            <a:extLst>
              <a:ext uri="{FF2B5EF4-FFF2-40B4-BE49-F238E27FC236}">
                <a16:creationId xmlns:a16="http://schemas.microsoft.com/office/drawing/2014/main" id="{6E796A9B-5966-708E-E572-D5CAB97DA727}"/>
              </a:ext>
            </a:extLst>
          </p:cNvPr>
          <p:cNvSpPr/>
          <p:nvPr/>
        </p:nvSpPr>
        <p:spPr>
          <a:xfrm>
            <a:off x="1243390" y="8680043"/>
            <a:ext cx="9875520" cy="1133856"/>
          </a:xfrm>
          <a:prstGeom prst="roundRect">
            <a:avLst>
              <a:gd name="adj" fmla="val 9677"/>
            </a:avLst>
          </a:prstGeom>
          <a:solidFill>
            <a:srgbClr val="E3D9C2"/>
          </a:solidFill>
          <a:ln w="25400">
            <a:solidFill>
              <a:srgbClr val="E7E1D5"/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Text 9">
            <a:extLst>
              <a:ext uri="{FF2B5EF4-FFF2-40B4-BE49-F238E27FC236}">
                <a16:creationId xmlns:a16="http://schemas.microsoft.com/office/drawing/2014/main" id="{6D60A6AD-C417-4538-4625-238AFBE6293A}"/>
              </a:ext>
            </a:extLst>
          </p:cNvPr>
          <p:cNvSpPr txBox="1"/>
          <p:nvPr/>
        </p:nvSpPr>
        <p:spPr>
          <a:xfrm>
            <a:off x="1609150" y="8680043"/>
            <a:ext cx="9144000" cy="11338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600" b="1" dirty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Availability</a:t>
            </a:r>
            <a:r>
              <a:rPr lang="en-US" sz="2600" b="1" dirty="0">
                <a:solidFill>
                  <a:srgbClr val="EAA51B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  </a:t>
            </a:r>
            <a:r>
              <a:rPr lang="en-US" sz="26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Every request gets a response.</a:t>
            </a:r>
            <a:endParaRPr lang="en-US" sz="2600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Shape 10">
            <a:extLst>
              <a:ext uri="{FF2B5EF4-FFF2-40B4-BE49-F238E27FC236}">
                <a16:creationId xmlns:a16="http://schemas.microsoft.com/office/drawing/2014/main" id="{D452003D-6D25-33EF-B62B-EC702CF4974F}"/>
              </a:ext>
            </a:extLst>
          </p:cNvPr>
          <p:cNvSpPr/>
          <p:nvPr/>
        </p:nvSpPr>
        <p:spPr>
          <a:xfrm>
            <a:off x="1243390" y="10051643"/>
            <a:ext cx="9875520" cy="1133856"/>
          </a:xfrm>
          <a:prstGeom prst="roundRect">
            <a:avLst>
              <a:gd name="adj" fmla="val 9677"/>
            </a:avLst>
          </a:prstGeom>
          <a:solidFill>
            <a:srgbClr val="E3D9C2"/>
          </a:solidFill>
          <a:ln w="25400">
            <a:solidFill>
              <a:srgbClr val="E7E1D5"/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Text 11">
            <a:extLst>
              <a:ext uri="{FF2B5EF4-FFF2-40B4-BE49-F238E27FC236}">
                <a16:creationId xmlns:a16="http://schemas.microsoft.com/office/drawing/2014/main" id="{076B6FD8-2C5A-22FA-BAEA-2D07D6EABAE2}"/>
              </a:ext>
            </a:extLst>
          </p:cNvPr>
          <p:cNvSpPr txBox="1"/>
          <p:nvPr/>
        </p:nvSpPr>
        <p:spPr>
          <a:xfrm>
            <a:off x="1609150" y="10051643"/>
            <a:ext cx="9144000" cy="11338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600" b="1" dirty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Partition tolerance  </a:t>
            </a:r>
            <a:r>
              <a:rPr lang="en-US" sz="26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Works despite network splits.</a:t>
            </a:r>
            <a:endParaRPr lang="en-US" sz="2600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Shape 12">
            <a:extLst>
              <a:ext uri="{FF2B5EF4-FFF2-40B4-BE49-F238E27FC236}">
                <a16:creationId xmlns:a16="http://schemas.microsoft.com/office/drawing/2014/main" id="{DF5D6156-6E1E-2ED2-E40E-6AFFDE48143F}"/>
              </a:ext>
            </a:extLst>
          </p:cNvPr>
          <p:cNvSpPr/>
          <p:nvPr/>
        </p:nvSpPr>
        <p:spPr>
          <a:xfrm>
            <a:off x="11941870" y="3285083"/>
            <a:ext cx="10607040" cy="8229600"/>
          </a:xfrm>
          <a:prstGeom prst="roundRect">
            <a:avLst>
              <a:gd name="adj" fmla="val 2222"/>
            </a:avLst>
          </a:prstGeom>
          <a:noFill/>
          <a:ln w="254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Shape 13">
            <a:extLst>
              <a:ext uri="{FF2B5EF4-FFF2-40B4-BE49-F238E27FC236}">
                <a16:creationId xmlns:a16="http://schemas.microsoft.com/office/drawing/2014/main" id="{A1395B4C-521B-A94B-AF3A-C783298F372B}"/>
              </a:ext>
            </a:extLst>
          </p:cNvPr>
          <p:cNvSpPr/>
          <p:nvPr/>
        </p:nvSpPr>
        <p:spPr>
          <a:xfrm>
            <a:off x="12453934" y="3797147"/>
            <a:ext cx="1645920" cy="1645920"/>
          </a:xfrm>
          <a:prstGeom prst="ellipse">
            <a:avLst/>
          </a:prstGeom>
          <a:solidFill>
            <a:srgbClr val="2E3A48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7" name="Image 1">
            <a:extLst>
              <a:ext uri="{FF2B5EF4-FFF2-40B4-BE49-F238E27FC236}">
                <a16:creationId xmlns:a16="http://schemas.microsoft.com/office/drawing/2014/main" id="{66863CEC-565E-A120-B0CB-91BAACC006F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48955" y="4192168"/>
            <a:ext cx="855878" cy="855878"/>
          </a:xfrm>
          <a:prstGeom prst="rect">
            <a:avLst/>
          </a:prstGeom>
        </p:spPr>
      </p:pic>
      <p:sp>
        <p:nvSpPr>
          <p:cNvPr id="38" name="Text 14">
            <a:extLst>
              <a:ext uri="{FF2B5EF4-FFF2-40B4-BE49-F238E27FC236}">
                <a16:creationId xmlns:a16="http://schemas.microsoft.com/office/drawing/2014/main" id="{6E3F8667-07AA-84B6-70F9-6F8A2A00CC67}"/>
              </a:ext>
            </a:extLst>
          </p:cNvPr>
          <p:cNvSpPr txBox="1"/>
          <p:nvPr/>
        </p:nvSpPr>
        <p:spPr>
          <a:xfrm>
            <a:off x="14410750" y="3833723"/>
            <a:ext cx="7863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200" b="1" dirty="0">
                <a:solidFill>
                  <a:srgbClr val="222A33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Multi-objective optimization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Text 15">
            <a:extLst>
              <a:ext uri="{FF2B5EF4-FFF2-40B4-BE49-F238E27FC236}">
                <a16:creationId xmlns:a16="http://schemas.microsoft.com/office/drawing/2014/main" id="{7DAE959A-5629-F7D5-CF74-BBAD4112AF9B}"/>
              </a:ext>
            </a:extLst>
          </p:cNvPr>
          <p:cNvSpPr txBox="1"/>
          <p:nvPr/>
        </p:nvSpPr>
        <p:spPr>
          <a:xfrm>
            <a:off x="12490510" y="5662523"/>
            <a:ext cx="96926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800" dirty="0">
                <a:solidFill>
                  <a:srgbClr val="222A33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A mature theory is still emerging. It must jointly optimize across four dimensions: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Shape 16">
            <a:extLst>
              <a:ext uri="{FF2B5EF4-FFF2-40B4-BE49-F238E27FC236}">
                <a16:creationId xmlns:a16="http://schemas.microsoft.com/office/drawing/2014/main" id="{2CEAEA21-410B-1587-0C11-AD6EB99F3A47}"/>
              </a:ext>
            </a:extLst>
          </p:cNvPr>
          <p:cNvSpPr/>
          <p:nvPr/>
        </p:nvSpPr>
        <p:spPr>
          <a:xfrm>
            <a:off x="12399070" y="6759803"/>
            <a:ext cx="4754880" cy="2103120"/>
          </a:xfrm>
          <a:prstGeom prst="roundRect">
            <a:avLst>
              <a:gd name="adj" fmla="val 6087"/>
            </a:avLst>
          </a:prstGeom>
          <a:solidFill>
            <a:srgbClr val="FAF8F4"/>
          </a:solidFill>
          <a:ln w="25400">
            <a:solidFill>
              <a:srgbClr val="E7E1D5"/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" name="Shape 17">
            <a:extLst>
              <a:ext uri="{FF2B5EF4-FFF2-40B4-BE49-F238E27FC236}">
                <a16:creationId xmlns:a16="http://schemas.microsoft.com/office/drawing/2014/main" id="{711E6CF9-9D54-4273-6B51-ABBBB88ABAA4}"/>
              </a:ext>
            </a:extLst>
          </p:cNvPr>
          <p:cNvSpPr/>
          <p:nvPr/>
        </p:nvSpPr>
        <p:spPr>
          <a:xfrm>
            <a:off x="12728254" y="7052411"/>
            <a:ext cx="914400" cy="914400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2" name="Image 2">
            <a:extLst>
              <a:ext uri="{FF2B5EF4-FFF2-40B4-BE49-F238E27FC236}">
                <a16:creationId xmlns:a16="http://schemas.microsoft.com/office/drawing/2014/main" id="{8A3006E4-901A-5775-2C6B-B4B010D27E9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947710" y="7271867"/>
            <a:ext cx="475488" cy="475488"/>
          </a:xfrm>
          <a:prstGeom prst="rect">
            <a:avLst/>
          </a:prstGeom>
        </p:spPr>
      </p:pic>
      <p:sp>
        <p:nvSpPr>
          <p:cNvPr id="43" name="Text 18">
            <a:extLst>
              <a:ext uri="{FF2B5EF4-FFF2-40B4-BE49-F238E27FC236}">
                <a16:creationId xmlns:a16="http://schemas.microsoft.com/office/drawing/2014/main" id="{CC69895D-F794-E93E-4EB0-8B4425E0BDAC}"/>
              </a:ext>
            </a:extLst>
          </p:cNvPr>
          <p:cNvSpPr txBox="1"/>
          <p:nvPr/>
        </p:nvSpPr>
        <p:spPr>
          <a:xfrm>
            <a:off x="13770670" y="7015835"/>
            <a:ext cx="3291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800" b="1" dirty="0">
                <a:solidFill>
                  <a:srgbClr val="222A33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Computing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Text 19">
            <a:extLst>
              <a:ext uri="{FF2B5EF4-FFF2-40B4-BE49-F238E27FC236}">
                <a16:creationId xmlns:a16="http://schemas.microsoft.com/office/drawing/2014/main" id="{2195EF8C-DCF8-0ED9-B305-703BCDDAAAB1}"/>
              </a:ext>
            </a:extLst>
          </p:cNvPr>
          <p:cNvSpPr txBox="1"/>
          <p:nvPr/>
        </p:nvSpPr>
        <p:spPr>
          <a:xfrm>
            <a:off x="12673390" y="8039963"/>
            <a:ext cx="42976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Load-balancing theory across cloud &amp; edge.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5" name="Shape 20">
            <a:extLst>
              <a:ext uri="{FF2B5EF4-FFF2-40B4-BE49-F238E27FC236}">
                <a16:creationId xmlns:a16="http://schemas.microsoft.com/office/drawing/2014/main" id="{2BB14C83-A2BF-2F25-2066-E1875D20D83A}"/>
              </a:ext>
            </a:extLst>
          </p:cNvPr>
          <p:cNvSpPr/>
          <p:nvPr/>
        </p:nvSpPr>
        <p:spPr>
          <a:xfrm>
            <a:off x="17428270" y="6759803"/>
            <a:ext cx="4754880" cy="2103120"/>
          </a:xfrm>
          <a:prstGeom prst="roundRect">
            <a:avLst>
              <a:gd name="adj" fmla="val 6087"/>
            </a:avLst>
          </a:prstGeom>
          <a:solidFill>
            <a:srgbClr val="FAF8F4"/>
          </a:solidFill>
          <a:ln w="25400">
            <a:solidFill>
              <a:srgbClr val="E7E1D5"/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6" name="Shape 21">
            <a:extLst>
              <a:ext uri="{FF2B5EF4-FFF2-40B4-BE49-F238E27FC236}">
                <a16:creationId xmlns:a16="http://schemas.microsoft.com/office/drawing/2014/main" id="{573E9033-889C-6659-C678-1B190432B246}"/>
              </a:ext>
            </a:extLst>
          </p:cNvPr>
          <p:cNvSpPr/>
          <p:nvPr/>
        </p:nvSpPr>
        <p:spPr>
          <a:xfrm>
            <a:off x="17757454" y="7052411"/>
            <a:ext cx="914400" cy="914400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7" name="Image 3">
            <a:extLst>
              <a:ext uri="{FF2B5EF4-FFF2-40B4-BE49-F238E27FC236}">
                <a16:creationId xmlns:a16="http://schemas.microsoft.com/office/drawing/2014/main" id="{BDF1B27E-F063-6170-CCB4-A7CF5111A74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976910" y="7271867"/>
            <a:ext cx="475488" cy="475488"/>
          </a:xfrm>
          <a:prstGeom prst="rect">
            <a:avLst/>
          </a:prstGeom>
        </p:spPr>
      </p:pic>
      <p:sp>
        <p:nvSpPr>
          <p:cNvPr id="48" name="Text 22">
            <a:extLst>
              <a:ext uri="{FF2B5EF4-FFF2-40B4-BE49-F238E27FC236}">
                <a16:creationId xmlns:a16="http://schemas.microsoft.com/office/drawing/2014/main" id="{2121C53F-0272-72EF-38E5-A9C922571195}"/>
              </a:ext>
            </a:extLst>
          </p:cNvPr>
          <p:cNvSpPr txBox="1"/>
          <p:nvPr/>
        </p:nvSpPr>
        <p:spPr>
          <a:xfrm>
            <a:off x="18799870" y="7015835"/>
            <a:ext cx="3291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800" b="1" dirty="0">
                <a:solidFill>
                  <a:srgbClr val="222A33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Communication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" name="Text 23">
            <a:extLst>
              <a:ext uri="{FF2B5EF4-FFF2-40B4-BE49-F238E27FC236}">
                <a16:creationId xmlns:a16="http://schemas.microsoft.com/office/drawing/2014/main" id="{9EE7FA51-8769-7ED6-CDC6-526959037180}"/>
              </a:ext>
            </a:extLst>
          </p:cNvPr>
          <p:cNvSpPr txBox="1"/>
          <p:nvPr/>
        </p:nvSpPr>
        <p:spPr>
          <a:xfrm>
            <a:off x="17702590" y="8039963"/>
            <a:ext cx="42976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Maximize edge-cloud transmission bandwidth.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" name="Shape 24">
            <a:extLst>
              <a:ext uri="{FF2B5EF4-FFF2-40B4-BE49-F238E27FC236}">
                <a16:creationId xmlns:a16="http://schemas.microsoft.com/office/drawing/2014/main" id="{4A1BFA00-F880-5F74-5560-CF0B5E9534F8}"/>
              </a:ext>
            </a:extLst>
          </p:cNvPr>
          <p:cNvSpPr/>
          <p:nvPr/>
        </p:nvSpPr>
        <p:spPr>
          <a:xfrm>
            <a:off x="12399070" y="9137243"/>
            <a:ext cx="4754880" cy="2103120"/>
          </a:xfrm>
          <a:prstGeom prst="roundRect">
            <a:avLst>
              <a:gd name="adj" fmla="val 6087"/>
            </a:avLst>
          </a:prstGeom>
          <a:solidFill>
            <a:srgbClr val="FAF8F4"/>
          </a:solidFill>
          <a:ln w="25400">
            <a:solidFill>
              <a:srgbClr val="E7E1D5"/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" name="Shape 25">
            <a:extLst>
              <a:ext uri="{FF2B5EF4-FFF2-40B4-BE49-F238E27FC236}">
                <a16:creationId xmlns:a16="http://schemas.microsoft.com/office/drawing/2014/main" id="{250F4E34-DC1D-13B3-0288-B5F2B590C2B0}"/>
              </a:ext>
            </a:extLst>
          </p:cNvPr>
          <p:cNvSpPr/>
          <p:nvPr/>
        </p:nvSpPr>
        <p:spPr>
          <a:xfrm>
            <a:off x="12728254" y="9429851"/>
            <a:ext cx="914400" cy="914400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2" name="Image 4">
            <a:extLst>
              <a:ext uri="{FF2B5EF4-FFF2-40B4-BE49-F238E27FC236}">
                <a16:creationId xmlns:a16="http://schemas.microsoft.com/office/drawing/2014/main" id="{1CC3112A-F1CC-D439-297A-6B9144988CA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947710" y="9649307"/>
            <a:ext cx="475488" cy="475488"/>
          </a:xfrm>
          <a:prstGeom prst="rect">
            <a:avLst/>
          </a:prstGeom>
        </p:spPr>
      </p:pic>
      <p:sp>
        <p:nvSpPr>
          <p:cNvPr id="53" name="Text 26">
            <a:extLst>
              <a:ext uri="{FF2B5EF4-FFF2-40B4-BE49-F238E27FC236}">
                <a16:creationId xmlns:a16="http://schemas.microsoft.com/office/drawing/2014/main" id="{02B96C53-A956-CE99-386F-9A74A55DE62D}"/>
              </a:ext>
            </a:extLst>
          </p:cNvPr>
          <p:cNvSpPr txBox="1"/>
          <p:nvPr/>
        </p:nvSpPr>
        <p:spPr>
          <a:xfrm>
            <a:off x="13770670" y="9393275"/>
            <a:ext cx="3291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800" b="1" dirty="0">
                <a:solidFill>
                  <a:srgbClr val="222A33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Storage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4" name="Text 27">
            <a:extLst>
              <a:ext uri="{FF2B5EF4-FFF2-40B4-BE49-F238E27FC236}">
                <a16:creationId xmlns:a16="http://schemas.microsoft.com/office/drawing/2014/main" id="{A73FDB43-DD58-1C9F-8832-8FDFA56B9964}"/>
              </a:ext>
            </a:extLst>
          </p:cNvPr>
          <p:cNvSpPr txBox="1"/>
          <p:nvPr/>
        </p:nvSpPr>
        <p:spPr>
          <a:xfrm>
            <a:off x="12673390" y="10417403"/>
            <a:ext cx="42976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Distributed storage foundations.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5" name="Shape 28">
            <a:extLst>
              <a:ext uri="{FF2B5EF4-FFF2-40B4-BE49-F238E27FC236}">
                <a16:creationId xmlns:a16="http://schemas.microsoft.com/office/drawing/2014/main" id="{F2547CE5-DA16-329C-5DD1-D655F21F1815}"/>
              </a:ext>
            </a:extLst>
          </p:cNvPr>
          <p:cNvSpPr/>
          <p:nvPr/>
        </p:nvSpPr>
        <p:spPr>
          <a:xfrm>
            <a:off x="17428270" y="9137243"/>
            <a:ext cx="4754880" cy="2103120"/>
          </a:xfrm>
          <a:prstGeom prst="roundRect">
            <a:avLst>
              <a:gd name="adj" fmla="val 6087"/>
            </a:avLst>
          </a:prstGeom>
          <a:solidFill>
            <a:srgbClr val="FAF8F4"/>
          </a:solidFill>
          <a:ln w="25400">
            <a:solidFill>
              <a:srgbClr val="E7E1D5"/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6" name="Shape 29">
            <a:extLst>
              <a:ext uri="{FF2B5EF4-FFF2-40B4-BE49-F238E27FC236}">
                <a16:creationId xmlns:a16="http://schemas.microsoft.com/office/drawing/2014/main" id="{74E70A93-8941-3646-EAC9-22D39387AB7F}"/>
              </a:ext>
            </a:extLst>
          </p:cNvPr>
          <p:cNvSpPr/>
          <p:nvPr/>
        </p:nvSpPr>
        <p:spPr>
          <a:xfrm>
            <a:off x="17757454" y="9429851"/>
            <a:ext cx="914400" cy="914400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7" name="Image 5">
            <a:extLst>
              <a:ext uri="{FF2B5EF4-FFF2-40B4-BE49-F238E27FC236}">
                <a16:creationId xmlns:a16="http://schemas.microsoft.com/office/drawing/2014/main" id="{1EA5048A-E5C4-9E8D-DD54-94487FE04B3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7976910" y="9649307"/>
            <a:ext cx="475488" cy="475488"/>
          </a:xfrm>
          <a:prstGeom prst="rect">
            <a:avLst/>
          </a:prstGeom>
        </p:spPr>
      </p:pic>
      <p:sp>
        <p:nvSpPr>
          <p:cNvPr id="58" name="Text 30">
            <a:extLst>
              <a:ext uri="{FF2B5EF4-FFF2-40B4-BE49-F238E27FC236}">
                <a16:creationId xmlns:a16="http://schemas.microsoft.com/office/drawing/2014/main" id="{DE97B9F2-B38B-54BB-07B7-FBC06CA308A7}"/>
              </a:ext>
            </a:extLst>
          </p:cNvPr>
          <p:cNvSpPr txBox="1"/>
          <p:nvPr/>
        </p:nvSpPr>
        <p:spPr>
          <a:xfrm>
            <a:off x="18799870" y="9393275"/>
            <a:ext cx="3291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800" b="1" dirty="0">
                <a:solidFill>
                  <a:srgbClr val="222A33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Energy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9" name="Text 31">
            <a:extLst>
              <a:ext uri="{FF2B5EF4-FFF2-40B4-BE49-F238E27FC236}">
                <a16:creationId xmlns:a16="http://schemas.microsoft.com/office/drawing/2014/main" id="{2A28289F-58F8-0514-C4D3-314A4531C02B}"/>
              </a:ext>
            </a:extLst>
          </p:cNvPr>
          <p:cNvSpPr txBox="1"/>
          <p:nvPr/>
        </p:nvSpPr>
        <p:spPr>
          <a:xfrm>
            <a:off x="17702590" y="10417403"/>
            <a:ext cx="42976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Lyapunov-based efficiency &amp; reliability models.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8406712"/>
      </p:ext>
    </p:extLst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DF3377-D589-12AC-1D2B-FA0B57FC54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Slide Title">
            <a:extLst>
              <a:ext uri="{FF2B5EF4-FFF2-40B4-BE49-F238E27FC236}">
                <a16:creationId xmlns:a16="http://schemas.microsoft.com/office/drawing/2014/main" id="{8E2E7BDF-5CC0-BC33-FDF9-7FBB00768CB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77910" y="767584"/>
            <a:ext cx="23369210" cy="1689100"/>
          </a:xfrm>
          <a:prstGeom prst="rect">
            <a:avLst/>
          </a:prstGeom>
        </p:spPr>
        <p:txBody>
          <a:bodyPr>
            <a:normAutofit/>
          </a:bodyPr>
          <a:lstStyle/>
          <a:p>
            <a:pPr defTabSz="2316479">
              <a:defRPr sz="9500" spc="-95"/>
            </a:pPr>
            <a:r>
              <a:rPr lang="en-US" sz="5000" dirty="0">
                <a:latin typeface="Arial" panose="020B0604020202020204" pitchFamily="34" charset="0"/>
                <a:cs typeface="Arial" panose="020B0604020202020204" pitchFamily="34" charset="0"/>
              </a:rPr>
              <a:t>Foundations &amp; Business: Business</a:t>
            </a:r>
            <a:endParaRPr sz="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5D3C842-EEBC-5BA3-9471-075849FC7D78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23714685" y="12477591"/>
            <a:ext cx="232435" cy="410369"/>
          </a:xfrm>
        </p:spPr>
        <p:txBody>
          <a:bodyPr/>
          <a:lstStyle/>
          <a:p>
            <a:fld id="{86CB4B4D-7CA3-9044-876B-883B54F8677D}" type="slidenum">
              <a:rPr lang="en-US" smtClean="0">
                <a:solidFill>
                  <a:schemeClr val="bg2">
                    <a:lumMod val="10000"/>
                  </a:schemeClr>
                </a:solidFill>
              </a:rPr>
              <a:t>17</a:t>
            </a:fld>
            <a:endParaRPr lang="en-US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290" name="“Cache and storage is the foundational capability that supports the data lifecycle within edge infrastructure.”">
            <a:extLst>
              <a:ext uri="{FF2B5EF4-FFF2-40B4-BE49-F238E27FC236}">
                <a16:creationId xmlns:a16="http://schemas.microsoft.com/office/drawing/2014/main" id="{55F72BC1-5B61-C6A9-620E-6E81BFF2EA04}"/>
              </a:ext>
            </a:extLst>
          </p:cNvPr>
          <p:cNvSpPr txBox="1">
            <a:spLocks noGrp="1"/>
          </p:cNvSpPr>
          <p:nvPr/>
        </p:nvSpPr>
        <p:spPr bwMode="auto">
          <a:xfrm>
            <a:off x="577910" y="1768585"/>
            <a:ext cx="21971000" cy="5154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vert="horz" wrap="square" lIns="45719" tIns="45719" rIns="45719" bIns="45719" numCol="1" anchor="t" anchorCtr="0" compatLnSpc="1">
            <a:prstTxWarp prst="textNoShape">
              <a:avLst/>
            </a:prstTxWarp>
            <a:normAutofit lnSpcReduction="10000"/>
          </a:bodyPr>
          <a:lstStyle>
            <a:lvl1pPr marL="0" indent="0" algn="l" defTabSz="487044" rtl="0" eaLnBrk="0" fontAlgn="base" hangingPunct="0">
              <a:spcBef>
                <a:spcPts val="0"/>
              </a:spcBef>
              <a:spcAft>
                <a:spcPct val="0"/>
              </a:spcAft>
              <a:buSzTx/>
              <a:buNone/>
              <a:defRPr sz="3244">
                <a:solidFill>
                  <a:srgbClr val="535860"/>
                </a:solidFill>
                <a:latin typeface="+mn-lt"/>
                <a:ea typeface="+mn-ea"/>
                <a:cs typeface="+mn-cs"/>
                <a:sym typeface="Produkt Extralight"/>
              </a:defRPr>
            </a:lvl1pPr>
            <a:lvl2pPr marL="9144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2pPr>
            <a:lvl3pPr marL="13716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3pPr>
            <a:lvl4pPr marL="18288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4pPr>
            <a:lvl5pPr marL="22860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5pPr>
            <a:lvl6pPr marL="27432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6pPr>
            <a:lvl7pPr marL="32004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7pPr>
            <a:lvl8pPr marL="36576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8pPr>
            <a:lvl9pPr marL="41148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9pPr>
          </a:lstStyle>
          <a:p>
            <a:pPr eaLnBrk="1" fontAlgn="auto" hangingPunct="1">
              <a:spcAft>
                <a:spcPts val="0"/>
              </a:spcAft>
              <a:defRPr/>
            </a:pPr>
            <a:r>
              <a:rPr lang="en-US" sz="2800" i="1" dirty="0">
                <a:solidFill>
                  <a:schemeClr val="accent1">
                    <a:satOff val="-9155"/>
                    <a:lumOff val="-32673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Service-Driven to Data-Driven</a:t>
            </a:r>
            <a:endParaRPr sz="2800" i="1" dirty="0">
              <a:solidFill>
                <a:schemeClr val="accent1">
                  <a:satOff val="-9155"/>
                  <a:lumOff val="-32673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hape 2">
            <a:extLst>
              <a:ext uri="{FF2B5EF4-FFF2-40B4-BE49-F238E27FC236}">
                <a16:creationId xmlns:a16="http://schemas.microsoft.com/office/drawing/2014/main" id="{878FA0B5-493E-FDE9-F44C-F3B030041450}"/>
              </a:ext>
            </a:extLst>
          </p:cNvPr>
          <p:cNvSpPr/>
          <p:nvPr/>
        </p:nvSpPr>
        <p:spPr>
          <a:xfrm>
            <a:off x="577910" y="3047138"/>
            <a:ext cx="10881360" cy="4389120"/>
          </a:xfrm>
          <a:prstGeom prst="roundRect">
            <a:avLst>
              <a:gd name="adj" fmla="val 4167"/>
            </a:avLst>
          </a:prstGeom>
          <a:noFill/>
          <a:ln w="127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Shape 3">
            <a:extLst>
              <a:ext uri="{FF2B5EF4-FFF2-40B4-BE49-F238E27FC236}">
                <a16:creationId xmlns:a16="http://schemas.microsoft.com/office/drawing/2014/main" id="{C6EF57B5-BCAF-3B8D-A3F4-9F27C129337E}"/>
              </a:ext>
            </a:extLst>
          </p:cNvPr>
          <p:cNvSpPr/>
          <p:nvPr/>
        </p:nvSpPr>
        <p:spPr>
          <a:xfrm>
            <a:off x="1163126" y="3595778"/>
            <a:ext cx="1645920" cy="1645920"/>
          </a:xfrm>
          <a:prstGeom prst="ellipse">
            <a:avLst/>
          </a:prstGeom>
          <a:solidFill>
            <a:srgbClr val="2E3A48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Image 0">
            <a:extLst>
              <a:ext uri="{FF2B5EF4-FFF2-40B4-BE49-F238E27FC236}">
                <a16:creationId xmlns:a16="http://schemas.microsoft.com/office/drawing/2014/main" id="{709E9E7D-44DC-C77D-197F-C624E955CD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58147" y="3990799"/>
            <a:ext cx="855878" cy="855878"/>
          </a:xfrm>
          <a:prstGeom prst="rect">
            <a:avLst/>
          </a:prstGeom>
        </p:spPr>
      </p:pic>
      <p:sp>
        <p:nvSpPr>
          <p:cNvPr id="7" name="Text 4">
            <a:extLst>
              <a:ext uri="{FF2B5EF4-FFF2-40B4-BE49-F238E27FC236}">
                <a16:creationId xmlns:a16="http://schemas.microsoft.com/office/drawing/2014/main" id="{01830FAC-ED1A-0F30-78BA-570B5631D3F3}"/>
              </a:ext>
            </a:extLst>
          </p:cNvPr>
          <p:cNvSpPr txBox="1"/>
          <p:nvPr/>
        </p:nvSpPr>
        <p:spPr>
          <a:xfrm>
            <a:off x="3138230" y="3595778"/>
            <a:ext cx="80467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200" b="1" dirty="0">
                <a:solidFill>
                  <a:srgbClr val="222A33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Cloud model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 5">
            <a:extLst>
              <a:ext uri="{FF2B5EF4-FFF2-40B4-BE49-F238E27FC236}">
                <a16:creationId xmlns:a16="http://schemas.microsoft.com/office/drawing/2014/main" id="{7A1D0218-7D14-A94B-57EC-698D28D8FA6C}"/>
              </a:ext>
            </a:extLst>
          </p:cNvPr>
          <p:cNvSpPr txBox="1"/>
          <p:nvPr/>
        </p:nvSpPr>
        <p:spPr>
          <a:xfrm>
            <a:off x="3138230" y="4473602"/>
            <a:ext cx="8046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800" i="1" dirty="0">
                <a:solidFill>
                  <a:srgbClr val="EAA51B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Service-driven &amp; unidirectional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 6">
            <a:extLst>
              <a:ext uri="{FF2B5EF4-FFF2-40B4-BE49-F238E27FC236}">
                <a16:creationId xmlns:a16="http://schemas.microsoft.com/office/drawing/2014/main" id="{C16B70E3-B5F1-092C-F098-AFAAB6FA8F7D}"/>
              </a:ext>
            </a:extLst>
          </p:cNvPr>
          <p:cNvSpPr txBox="1"/>
          <p:nvPr/>
        </p:nvSpPr>
        <p:spPr>
          <a:xfrm>
            <a:off x="1217990" y="5424578"/>
            <a:ext cx="969264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6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Users buy on-demand, scalable, virtualized resources — IT infrastructure, software, services — center-to-user.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Shape 7">
            <a:extLst>
              <a:ext uri="{FF2B5EF4-FFF2-40B4-BE49-F238E27FC236}">
                <a16:creationId xmlns:a16="http://schemas.microsoft.com/office/drawing/2014/main" id="{9CB41F73-9C7C-8029-7861-C9DD21239394}"/>
              </a:ext>
            </a:extLst>
          </p:cNvPr>
          <p:cNvSpPr/>
          <p:nvPr/>
        </p:nvSpPr>
        <p:spPr>
          <a:xfrm>
            <a:off x="11550710" y="3047138"/>
            <a:ext cx="10881360" cy="4389120"/>
          </a:xfrm>
          <a:prstGeom prst="roundRect">
            <a:avLst>
              <a:gd name="adj" fmla="val 4167"/>
            </a:avLst>
          </a:prstGeom>
          <a:noFill/>
          <a:ln w="127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Shape 8">
            <a:extLst>
              <a:ext uri="{FF2B5EF4-FFF2-40B4-BE49-F238E27FC236}">
                <a16:creationId xmlns:a16="http://schemas.microsoft.com/office/drawing/2014/main" id="{6EF8B64C-18EA-9FE1-E162-258BAEC48063}"/>
              </a:ext>
            </a:extLst>
          </p:cNvPr>
          <p:cNvSpPr/>
          <p:nvPr/>
        </p:nvSpPr>
        <p:spPr>
          <a:xfrm>
            <a:off x="12135926" y="3595778"/>
            <a:ext cx="1645920" cy="1645920"/>
          </a:xfrm>
          <a:prstGeom prst="ellipse">
            <a:avLst/>
          </a:prstGeom>
          <a:solidFill>
            <a:srgbClr val="2E3A48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5" name="Image 1">
            <a:extLst>
              <a:ext uri="{FF2B5EF4-FFF2-40B4-BE49-F238E27FC236}">
                <a16:creationId xmlns:a16="http://schemas.microsoft.com/office/drawing/2014/main" id="{C92B2AC5-274A-D91B-6502-32F118ED78F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530947" y="3990799"/>
            <a:ext cx="855878" cy="855878"/>
          </a:xfrm>
          <a:prstGeom prst="rect">
            <a:avLst/>
          </a:prstGeom>
        </p:spPr>
      </p:pic>
      <p:sp>
        <p:nvSpPr>
          <p:cNvPr id="16" name="Text 9">
            <a:extLst>
              <a:ext uri="{FF2B5EF4-FFF2-40B4-BE49-F238E27FC236}">
                <a16:creationId xmlns:a16="http://schemas.microsoft.com/office/drawing/2014/main" id="{6D43760F-618B-EFA9-5EAB-FA8E223A2711}"/>
              </a:ext>
            </a:extLst>
          </p:cNvPr>
          <p:cNvSpPr txBox="1"/>
          <p:nvPr/>
        </p:nvSpPr>
        <p:spPr>
          <a:xfrm>
            <a:off x="14111030" y="3595778"/>
            <a:ext cx="80467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200" b="1" dirty="0">
                <a:solidFill>
                  <a:srgbClr val="222A33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Edge model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 10">
            <a:extLst>
              <a:ext uri="{FF2B5EF4-FFF2-40B4-BE49-F238E27FC236}">
                <a16:creationId xmlns:a16="http://schemas.microsoft.com/office/drawing/2014/main" id="{92732E52-DAC9-A073-3F95-1B5745885EAF}"/>
              </a:ext>
            </a:extLst>
          </p:cNvPr>
          <p:cNvSpPr txBox="1"/>
          <p:nvPr/>
        </p:nvSpPr>
        <p:spPr>
          <a:xfrm>
            <a:off x="14111030" y="4473602"/>
            <a:ext cx="8046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800" i="1" dirty="0">
                <a:solidFill>
                  <a:srgbClr val="EAA51B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Data-driven &amp; multilateral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ext 11">
            <a:extLst>
              <a:ext uri="{FF2B5EF4-FFF2-40B4-BE49-F238E27FC236}">
                <a16:creationId xmlns:a16="http://schemas.microsoft.com/office/drawing/2014/main" id="{FA8F9146-8B7C-C94C-9794-D4790B1FA297}"/>
              </a:ext>
            </a:extLst>
          </p:cNvPr>
          <p:cNvSpPr txBox="1"/>
          <p:nvPr/>
        </p:nvSpPr>
        <p:spPr>
          <a:xfrm>
            <a:off x="12190790" y="5424578"/>
            <a:ext cx="969264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6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Spans IT + CT and many roles (platforms, connectivity, chips, sensors, apps). Requests submit data to owners — user-to-center and user-to-user.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Shape 12">
            <a:extLst>
              <a:ext uri="{FF2B5EF4-FFF2-40B4-BE49-F238E27FC236}">
                <a16:creationId xmlns:a16="http://schemas.microsoft.com/office/drawing/2014/main" id="{50555F56-1D07-EBED-FD2C-F470E036D7AA}"/>
              </a:ext>
            </a:extLst>
          </p:cNvPr>
          <p:cNvSpPr/>
          <p:nvPr/>
        </p:nvSpPr>
        <p:spPr>
          <a:xfrm>
            <a:off x="577910" y="7802018"/>
            <a:ext cx="21854160" cy="3474720"/>
          </a:xfrm>
          <a:prstGeom prst="roundRect">
            <a:avLst>
              <a:gd name="adj" fmla="val 5263"/>
            </a:avLst>
          </a:prstGeom>
          <a:solidFill>
            <a:srgbClr val="2E3A48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Shape 13">
            <a:extLst>
              <a:ext uri="{FF2B5EF4-FFF2-40B4-BE49-F238E27FC236}">
                <a16:creationId xmlns:a16="http://schemas.microsoft.com/office/drawing/2014/main" id="{3156A92F-6794-5D08-9B0B-7F573894A10E}"/>
              </a:ext>
            </a:extLst>
          </p:cNvPr>
          <p:cNvSpPr/>
          <p:nvPr/>
        </p:nvSpPr>
        <p:spPr>
          <a:xfrm>
            <a:off x="1217990" y="8624978"/>
            <a:ext cx="1828800" cy="1828800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1" name="Image 2">
            <a:extLst>
              <a:ext uri="{FF2B5EF4-FFF2-40B4-BE49-F238E27FC236}">
                <a16:creationId xmlns:a16="http://schemas.microsoft.com/office/drawing/2014/main" id="{23FC0DE9-26D0-08F3-8392-6347009DA36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56902" y="9063890"/>
            <a:ext cx="950976" cy="950976"/>
          </a:xfrm>
          <a:prstGeom prst="rect">
            <a:avLst/>
          </a:prstGeom>
        </p:spPr>
      </p:pic>
      <p:sp>
        <p:nvSpPr>
          <p:cNvPr id="22" name="Text 14">
            <a:extLst>
              <a:ext uri="{FF2B5EF4-FFF2-40B4-BE49-F238E27FC236}">
                <a16:creationId xmlns:a16="http://schemas.microsoft.com/office/drawing/2014/main" id="{BCF4C703-59C0-3BA6-A020-77C73224E0E8}"/>
              </a:ext>
            </a:extLst>
          </p:cNvPr>
          <p:cNvSpPr txBox="1"/>
          <p:nvPr/>
        </p:nvSpPr>
        <p:spPr>
          <a:xfrm>
            <a:off x="3503990" y="8076338"/>
            <a:ext cx="1847088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200" b="1" dirty="0">
                <a:solidFill>
                  <a:srgbClr val="F0BE5E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The open challenge.  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sz="2800" dirty="0">
                <a:solidFill>
                  <a:srgbClr val="FFFFFF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Edge value depends on many stakeholders. The Firework model reframes each request as a data request to its owner, shifting from a one-way center-to-user flow to a multilateral one. Integrating existing cloud business models into a workable multilateral edge model is the key unsolved problem.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6657971"/>
      </p:ext>
    </p:extLst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89341D-4F7F-CAE5-9825-5BA3442193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Slide Title">
            <a:extLst>
              <a:ext uri="{FF2B5EF4-FFF2-40B4-BE49-F238E27FC236}">
                <a16:creationId xmlns:a16="http://schemas.microsoft.com/office/drawing/2014/main" id="{508F9893-AACD-34D6-3902-64BDC155A02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77910" y="767584"/>
            <a:ext cx="23369210" cy="1689100"/>
          </a:xfrm>
          <a:prstGeom prst="rect">
            <a:avLst/>
          </a:prstGeom>
        </p:spPr>
        <p:txBody>
          <a:bodyPr>
            <a:normAutofit/>
          </a:bodyPr>
          <a:lstStyle/>
          <a:p>
            <a:pPr defTabSz="2316479">
              <a:defRPr sz="9500" spc="-95"/>
            </a:pPr>
            <a:r>
              <a:rPr lang="en-US" sz="5000" dirty="0">
                <a:latin typeface="Arial" panose="020B0604020202020204" pitchFamily="34" charset="0"/>
                <a:cs typeface="Arial" panose="020B0604020202020204" pitchFamily="34" charset="0"/>
              </a:rPr>
              <a:t>Technical Challenges in Edge Computing</a:t>
            </a:r>
            <a:endParaRPr sz="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7E62954-E2CC-0B40-570F-1B9981F27092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23714685" y="12477591"/>
            <a:ext cx="232435" cy="410369"/>
          </a:xfrm>
        </p:spPr>
        <p:txBody>
          <a:bodyPr/>
          <a:lstStyle/>
          <a:p>
            <a:fld id="{86CB4B4D-7CA3-9044-876B-883B54F8677D}" type="slidenum">
              <a:rPr lang="en-US" smtClean="0">
                <a:solidFill>
                  <a:schemeClr val="bg2">
                    <a:lumMod val="10000"/>
                  </a:schemeClr>
                </a:solidFill>
              </a:rPr>
              <a:t>18</a:t>
            </a:fld>
            <a:endParaRPr lang="en-US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25" name="“Cache and storage is the foundational capability that supports the data lifecycle within edge infrastructure.”">
            <a:extLst>
              <a:ext uri="{FF2B5EF4-FFF2-40B4-BE49-F238E27FC236}">
                <a16:creationId xmlns:a16="http://schemas.microsoft.com/office/drawing/2014/main" id="{96DAF143-1DEF-86A7-F25C-CF0D2EB10B2B}"/>
              </a:ext>
            </a:extLst>
          </p:cNvPr>
          <p:cNvSpPr txBox="1">
            <a:spLocks noGrp="1"/>
          </p:cNvSpPr>
          <p:nvPr/>
        </p:nvSpPr>
        <p:spPr bwMode="auto">
          <a:xfrm>
            <a:off x="577910" y="2456684"/>
            <a:ext cx="21971000" cy="1003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vert="horz" wrap="square" lIns="45719" tIns="45719" rIns="45719" bIns="45719" numCol="1" anchor="t" anchorCtr="0" compatLnSpc="1">
            <a:prstTxWarp prst="textNoShape">
              <a:avLst/>
            </a:prstTxWarp>
            <a:normAutofit/>
          </a:bodyPr>
          <a:lstStyle>
            <a:lvl1pPr marL="0" indent="0" algn="l" defTabSz="487044" rtl="0" eaLnBrk="0" fontAlgn="base" hangingPunct="0">
              <a:spcBef>
                <a:spcPts val="0"/>
              </a:spcBef>
              <a:spcAft>
                <a:spcPct val="0"/>
              </a:spcAft>
              <a:buSzTx/>
              <a:buNone/>
              <a:defRPr sz="3244">
                <a:solidFill>
                  <a:srgbClr val="535860"/>
                </a:solidFill>
                <a:latin typeface="+mn-lt"/>
                <a:ea typeface="+mn-ea"/>
                <a:cs typeface="+mn-cs"/>
                <a:sym typeface="Produkt Extralight"/>
              </a:defRPr>
            </a:lvl1pPr>
            <a:lvl2pPr marL="9144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2pPr>
            <a:lvl3pPr marL="13716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3pPr>
            <a:lvl4pPr marL="18288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4pPr>
            <a:lvl5pPr marL="22860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5pPr>
            <a:lvl6pPr marL="27432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6pPr>
            <a:lvl7pPr marL="32004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7pPr>
            <a:lvl8pPr marL="36576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8pPr>
            <a:lvl9pPr marL="41148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9pPr>
          </a:lstStyle>
          <a:p>
            <a:pPr eaLnBrk="1" fontAlgn="auto" hangingPunct="1">
              <a:spcAft>
                <a:spcPts val="0"/>
              </a:spcAft>
              <a:defRPr/>
            </a:pPr>
            <a:endParaRPr sz="2800" i="1" dirty="0">
              <a:solidFill>
                <a:schemeClr val="accent1">
                  <a:satOff val="-9155"/>
                  <a:lumOff val="-32673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hape 2">
            <a:extLst>
              <a:ext uri="{FF2B5EF4-FFF2-40B4-BE49-F238E27FC236}">
                <a16:creationId xmlns:a16="http://schemas.microsoft.com/office/drawing/2014/main" id="{38A30006-D0A6-5344-7303-1C3D528AFA93}"/>
              </a:ext>
            </a:extLst>
          </p:cNvPr>
          <p:cNvSpPr/>
          <p:nvPr/>
        </p:nvSpPr>
        <p:spPr>
          <a:xfrm>
            <a:off x="603310" y="2767922"/>
            <a:ext cx="21945600" cy="914400"/>
          </a:xfrm>
          <a:prstGeom prst="roundRect">
            <a:avLst>
              <a:gd name="adj" fmla="val 12000"/>
            </a:avLst>
          </a:prstGeom>
          <a:solidFill>
            <a:srgbClr val="2E3A48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F8FEA46B-3D3F-1303-E616-12129D8597E8}"/>
              </a:ext>
            </a:extLst>
          </p:cNvPr>
          <p:cNvSpPr txBox="1"/>
          <p:nvPr/>
        </p:nvSpPr>
        <p:spPr>
          <a:xfrm>
            <a:off x="2340670" y="2767922"/>
            <a:ext cx="43891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600" b="1" dirty="0">
                <a:solidFill>
                  <a:srgbClr val="FFFFFF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Challenge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 4">
            <a:extLst>
              <a:ext uri="{FF2B5EF4-FFF2-40B4-BE49-F238E27FC236}">
                <a16:creationId xmlns:a16="http://schemas.microsoft.com/office/drawing/2014/main" id="{4D1CCB12-EAF3-1AAA-6356-144574C03949}"/>
              </a:ext>
            </a:extLst>
          </p:cNvPr>
          <p:cNvSpPr txBox="1"/>
          <p:nvPr/>
        </p:nvSpPr>
        <p:spPr>
          <a:xfrm>
            <a:off x="7278430" y="2767922"/>
            <a:ext cx="1499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600" b="1" dirty="0">
                <a:solidFill>
                  <a:srgbClr val="FFFFFF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Description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Shape 5">
            <a:extLst>
              <a:ext uri="{FF2B5EF4-FFF2-40B4-BE49-F238E27FC236}">
                <a16:creationId xmlns:a16="http://schemas.microsoft.com/office/drawing/2014/main" id="{3E5C295B-BBFB-5217-7F1C-B8CE6B93282C}"/>
              </a:ext>
            </a:extLst>
          </p:cNvPr>
          <p:cNvSpPr/>
          <p:nvPr/>
        </p:nvSpPr>
        <p:spPr>
          <a:xfrm>
            <a:off x="603310" y="3682322"/>
            <a:ext cx="21945600" cy="105156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Shape 6">
            <a:extLst>
              <a:ext uri="{FF2B5EF4-FFF2-40B4-BE49-F238E27FC236}">
                <a16:creationId xmlns:a16="http://schemas.microsoft.com/office/drawing/2014/main" id="{5FB7B869-AE94-3C8C-C098-CE016FAAA215}"/>
              </a:ext>
            </a:extLst>
          </p:cNvPr>
          <p:cNvSpPr/>
          <p:nvPr/>
        </p:nvSpPr>
        <p:spPr>
          <a:xfrm>
            <a:off x="822766" y="3842342"/>
            <a:ext cx="731520" cy="731520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Image 0">
            <a:extLst>
              <a:ext uri="{FF2B5EF4-FFF2-40B4-BE49-F238E27FC236}">
                <a16:creationId xmlns:a16="http://schemas.microsoft.com/office/drawing/2014/main" id="{0F20F8BC-168F-4170-4B13-B9DCC80D46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8331" y="4017907"/>
            <a:ext cx="380390" cy="380390"/>
          </a:xfrm>
          <a:prstGeom prst="rect">
            <a:avLst/>
          </a:prstGeom>
        </p:spPr>
      </p:pic>
      <p:sp>
        <p:nvSpPr>
          <p:cNvPr id="10" name="Text 7">
            <a:extLst>
              <a:ext uri="{FF2B5EF4-FFF2-40B4-BE49-F238E27FC236}">
                <a16:creationId xmlns:a16="http://schemas.microsoft.com/office/drawing/2014/main" id="{3156C4B8-6AF0-FDE9-CAED-1E7CCADD29EB}"/>
              </a:ext>
            </a:extLst>
          </p:cNvPr>
          <p:cNvSpPr txBox="1"/>
          <p:nvPr/>
        </p:nvSpPr>
        <p:spPr>
          <a:xfrm>
            <a:off x="1737166" y="3682322"/>
            <a:ext cx="502920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500" b="1" dirty="0">
                <a:solidFill>
                  <a:srgbClr val="222A33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Hardware and software selection</a:t>
            </a:r>
            <a:endParaRPr lang="en-US" sz="25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 8">
            <a:extLst>
              <a:ext uri="{FF2B5EF4-FFF2-40B4-BE49-F238E27FC236}">
                <a16:creationId xmlns:a16="http://schemas.microsoft.com/office/drawing/2014/main" id="{07176D20-8719-4F73-63D0-FF15D5E401FF}"/>
              </a:ext>
            </a:extLst>
          </p:cNvPr>
          <p:cNvSpPr txBox="1"/>
          <p:nvPr/>
        </p:nvSpPr>
        <p:spPr>
          <a:xfrm>
            <a:off x="7278430" y="3682322"/>
            <a:ext cx="1499616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3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Selecting appropriate hardware and software considering computational requirements, performance, and power consumption.</a:t>
            </a:r>
            <a:endParaRPr lang="en-US" sz="23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Shape 9">
            <a:extLst>
              <a:ext uri="{FF2B5EF4-FFF2-40B4-BE49-F238E27FC236}">
                <a16:creationId xmlns:a16="http://schemas.microsoft.com/office/drawing/2014/main" id="{132C1D85-EF63-E288-C323-6DD153136896}"/>
              </a:ext>
            </a:extLst>
          </p:cNvPr>
          <p:cNvSpPr/>
          <p:nvPr/>
        </p:nvSpPr>
        <p:spPr>
          <a:xfrm>
            <a:off x="603310" y="4733882"/>
            <a:ext cx="21945600" cy="1051560"/>
          </a:xfrm>
          <a:prstGeom prst="rect">
            <a:avLst/>
          </a:prstGeom>
          <a:solidFill>
            <a:srgbClr val="FBF6EC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Shape 10">
            <a:extLst>
              <a:ext uri="{FF2B5EF4-FFF2-40B4-BE49-F238E27FC236}">
                <a16:creationId xmlns:a16="http://schemas.microsoft.com/office/drawing/2014/main" id="{B520C461-6CE0-7747-D1BB-9B64CE0DF64F}"/>
              </a:ext>
            </a:extLst>
          </p:cNvPr>
          <p:cNvSpPr/>
          <p:nvPr/>
        </p:nvSpPr>
        <p:spPr>
          <a:xfrm>
            <a:off x="822766" y="4893902"/>
            <a:ext cx="731520" cy="731520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4" name="Image 1">
            <a:extLst>
              <a:ext uri="{FF2B5EF4-FFF2-40B4-BE49-F238E27FC236}">
                <a16:creationId xmlns:a16="http://schemas.microsoft.com/office/drawing/2014/main" id="{9FF5C7E7-8F90-A61E-96B8-01D3919B7B1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8331" y="5069467"/>
            <a:ext cx="380390" cy="380390"/>
          </a:xfrm>
          <a:prstGeom prst="rect">
            <a:avLst/>
          </a:prstGeom>
        </p:spPr>
      </p:pic>
      <p:sp>
        <p:nvSpPr>
          <p:cNvPr id="15" name="Text 11">
            <a:extLst>
              <a:ext uri="{FF2B5EF4-FFF2-40B4-BE49-F238E27FC236}">
                <a16:creationId xmlns:a16="http://schemas.microsoft.com/office/drawing/2014/main" id="{8E51BAE9-404F-3752-3365-508A060CF194}"/>
              </a:ext>
            </a:extLst>
          </p:cNvPr>
          <p:cNvSpPr txBox="1"/>
          <p:nvPr/>
        </p:nvSpPr>
        <p:spPr>
          <a:xfrm>
            <a:off x="1737166" y="4733882"/>
            <a:ext cx="502920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500" b="1" dirty="0">
                <a:solidFill>
                  <a:srgbClr val="222A33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Integration with vertical industries</a:t>
            </a:r>
            <a:endParaRPr lang="en-US" sz="25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ext 12">
            <a:extLst>
              <a:ext uri="{FF2B5EF4-FFF2-40B4-BE49-F238E27FC236}">
                <a16:creationId xmlns:a16="http://schemas.microsoft.com/office/drawing/2014/main" id="{0449A02B-D22B-F4E6-8310-79D9FEF22B43}"/>
              </a:ext>
            </a:extLst>
          </p:cNvPr>
          <p:cNvSpPr txBox="1"/>
          <p:nvPr/>
        </p:nvSpPr>
        <p:spPr>
          <a:xfrm>
            <a:off x="7278430" y="4733882"/>
            <a:ext cx="1499616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3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Selecting optimal edge nodes to minimize communication delays and computational overhead, and ensuring reliability.</a:t>
            </a:r>
            <a:endParaRPr lang="en-US" sz="23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Shape 13">
            <a:extLst>
              <a:ext uri="{FF2B5EF4-FFF2-40B4-BE49-F238E27FC236}">
                <a16:creationId xmlns:a16="http://schemas.microsoft.com/office/drawing/2014/main" id="{751D6641-EF46-99FE-B7AD-B0AD3C6DC98E}"/>
              </a:ext>
            </a:extLst>
          </p:cNvPr>
          <p:cNvSpPr/>
          <p:nvPr/>
        </p:nvSpPr>
        <p:spPr>
          <a:xfrm>
            <a:off x="603310" y="5785442"/>
            <a:ext cx="21945600" cy="105156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Shape 14">
            <a:extLst>
              <a:ext uri="{FF2B5EF4-FFF2-40B4-BE49-F238E27FC236}">
                <a16:creationId xmlns:a16="http://schemas.microsoft.com/office/drawing/2014/main" id="{7EDAA1E6-3816-7F8F-2108-5C5F707D4950}"/>
              </a:ext>
            </a:extLst>
          </p:cNvPr>
          <p:cNvSpPr/>
          <p:nvPr/>
        </p:nvSpPr>
        <p:spPr>
          <a:xfrm>
            <a:off x="822766" y="5945462"/>
            <a:ext cx="731520" cy="731520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9" name="Image 2">
            <a:extLst>
              <a:ext uri="{FF2B5EF4-FFF2-40B4-BE49-F238E27FC236}">
                <a16:creationId xmlns:a16="http://schemas.microsoft.com/office/drawing/2014/main" id="{4BDB355D-D012-3544-226E-ED330CC1029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8331" y="6121027"/>
            <a:ext cx="380390" cy="380390"/>
          </a:xfrm>
          <a:prstGeom prst="rect">
            <a:avLst/>
          </a:prstGeom>
        </p:spPr>
      </p:pic>
      <p:sp>
        <p:nvSpPr>
          <p:cNvPr id="20" name="Text 15">
            <a:extLst>
              <a:ext uri="{FF2B5EF4-FFF2-40B4-BE49-F238E27FC236}">
                <a16:creationId xmlns:a16="http://schemas.microsoft.com/office/drawing/2014/main" id="{D09B430F-990C-F78B-06B3-3227CC5C9029}"/>
              </a:ext>
            </a:extLst>
          </p:cNvPr>
          <p:cNvSpPr txBox="1"/>
          <p:nvPr/>
        </p:nvSpPr>
        <p:spPr>
          <a:xfrm>
            <a:off x="1737166" y="5785442"/>
            <a:ext cx="502920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500" b="1" dirty="0">
                <a:solidFill>
                  <a:srgbClr val="222A33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Edge nodes deployment</a:t>
            </a:r>
            <a:endParaRPr lang="en-US" sz="25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Text 16">
            <a:extLst>
              <a:ext uri="{FF2B5EF4-FFF2-40B4-BE49-F238E27FC236}">
                <a16:creationId xmlns:a16="http://schemas.microsoft.com/office/drawing/2014/main" id="{A56D3950-8329-F2DA-F1FA-95D598934B30}"/>
              </a:ext>
            </a:extLst>
          </p:cNvPr>
          <p:cNvSpPr txBox="1"/>
          <p:nvPr/>
        </p:nvSpPr>
        <p:spPr>
          <a:xfrm>
            <a:off x="7278430" y="5785442"/>
            <a:ext cx="1499616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3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Selecting optimal edge nodes to minimize communication delays and computational overhead, and ensuring reliability.</a:t>
            </a:r>
            <a:endParaRPr lang="en-US" sz="23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Shape 17">
            <a:extLst>
              <a:ext uri="{FF2B5EF4-FFF2-40B4-BE49-F238E27FC236}">
                <a16:creationId xmlns:a16="http://schemas.microsoft.com/office/drawing/2014/main" id="{46DAC3DD-444A-6510-820F-839834417BD6}"/>
              </a:ext>
            </a:extLst>
          </p:cNvPr>
          <p:cNvSpPr/>
          <p:nvPr/>
        </p:nvSpPr>
        <p:spPr>
          <a:xfrm>
            <a:off x="603310" y="6837002"/>
            <a:ext cx="21945600" cy="1051560"/>
          </a:xfrm>
          <a:prstGeom prst="rect">
            <a:avLst/>
          </a:prstGeom>
          <a:solidFill>
            <a:srgbClr val="FBF6EC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Shape 18">
            <a:extLst>
              <a:ext uri="{FF2B5EF4-FFF2-40B4-BE49-F238E27FC236}">
                <a16:creationId xmlns:a16="http://schemas.microsoft.com/office/drawing/2014/main" id="{25682BC7-13F7-5871-661D-76722E8968CC}"/>
              </a:ext>
            </a:extLst>
          </p:cNvPr>
          <p:cNvSpPr/>
          <p:nvPr/>
        </p:nvSpPr>
        <p:spPr>
          <a:xfrm>
            <a:off x="822766" y="6997022"/>
            <a:ext cx="731520" cy="731520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4" name="Image 3">
            <a:extLst>
              <a:ext uri="{FF2B5EF4-FFF2-40B4-BE49-F238E27FC236}">
                <a16:creationId xmlns:a16="http://schemas.microsoft.com/office/drawing/2014/main" id="{D5DD2E99-061B-8D60-5964-AC6D0974D5B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98331" y="7172587"/>
            <a:ext cx="380390" cy="380390"/>
          </a:xfrm>
          <a:prstGeom prst="rect">
            <a:avLst/>
          </a:prstGeom>
        </p:spPr>
      </p:pic>
      <p:sp>
        <p:nvSpPr>
          <p:cNvPr id="26" name="Text 19">
            <a:extLst>
              <a:ext uri="{FF2B5EF4-FFF2-40B4-BE49-F238E27FC236}">
                <a16:creationId xmlns:a16="http://schemas.microsoft.com/office/drawing/2014/main" id="{3F1BF3F4-DB30-EF8C-E6B9-CAD85AA80013}"/>
              </a:ext>
            </a:extLst>
          </p:cNvPr>
          <p:cNvSpPr txBox="1"/>
          <p:nvPr/>
        </p:nvSpPr>
        <p:spPr>
          <a:xfrm>
            <a:off x="1737166" y="6837002"/>
            <a:ext cx="502920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500" b="1" dirty="0">
                <a:solidFill>
                  <a:srgbClr val="222A33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Execution of AI models on resource-constrained edge devices</a:t>
            </a:r>
            <a:endParaRPr lang="en-US" sz="25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Text 20">
            <a:extLst>
              <a:ext uri="{FF2B5EF4-FFF2-40B4-BE49-F238E27FC236}">
                <a16:creationId xmlns:a16="http://schemas.microsoft.com/office/drawing/2014/main" id="{30799BCD-E1C3-9D71-D830-2F2DFA08366F}"/>
              </a:ext>
            </a:extLst>
          </p:cNvPr>
          <p:cNvSpPr txBox="1"/>
          <p:nvPr/>
        </p:nvSpPr>
        <p:spPr>
          <a:xfrm>
            <a:off x="7278430" y="6837002"/>
            <a:ext cx="1499616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3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Training and deploying AI models on edge devices with limited computing resources, enhancing performance and reducing latency.</a:t>
            </a:r>
            <a:endParaRPr lang="en-US" sz="23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Shape 21">
            <a:extLst>
              <a:ext uri="{FF2B5EF4-FFF2-40B4-BE49-F238E27FC236}">
                <a16:creationId xmlns:a16="http://schemas.microsoft.com/office/drawing/2014/main" id="{AE527DFB-5898-3BA9-52F8-8382380D2BB0}"/>
              </a:ext>
            </a:extLst>
          </p:cNvPr>
          <p:cNvSpPr/>
          <p:nvPr/>
        </p:nvSpPr>
        <p:spPr>
          <a:xfrm>
            <a:off x="603310" y="7888562"/>
            <a:ext cx="21945600" cy="105156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Shape 22">
            <a:extLst>
              <a:ext uri="{FF2B5EF4-FFF2-40B4-BE49-F238E27FC236}">
                <a16:creationId xmlns:a16="http://schemas.microsoft.com/office/drawing/2014/main" id="{F1537212-F965-DD27-4649-FC07ADCC62EE}"/>
              </a:ext>
            </a:extLst>
          </p:cNvPr>
          <p:cNvSpPr/>
          <p:nvPr/>
        </p:nvSpPr>
        <p:spPr>
          <a:xfrm>
            <a:off x="822766" y="8048582"/>
            <a:ext cx="731520" cy="731520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0" name="Image 4">
            <a:extLst>
              <a:ext uri="{FF2B5EF4-FFF2-40B4-BE49-F238E27FC236}">
                <a16:creationId xmlns:a16="http://schemas.microsoft.com/office/drawing/2014/main" id="{891831A3-3348-633D-AEF4-2FAE4796306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98331" y="8224147"/>
            <a:ext cx="380390" cy="380390"/>
          </a:xfrm>
          <a:prstGeom prst="rect">
            <a:avLst/>
          </a:prstGeom>
        </p:spPr>
      </p:pic>
      <p:sp>
        <p:nvSpPr>
          <p:cNvPr id="42" name="Text 23">
            <a:extLst>
              <a:ext uri="{FF2B5EF4-FFF2-40B4-BE49-F238E27FC236}">
                <a16:creationId xmlns:a16="http://schemas.microsoft.com/office/drawing/2014/main" id="{42D2AB4A-F176-FB1D-CECD-9D4D70FA8A82}"/>
              </a:ext>
            </a:extLst>
          </p:cNvPr>
          <p:cNvSpPr txBox="1"/>
          <p:nvPr/>
        </p:nvSpPr>
        <p:spPr>
          <a:xfrm>
            <a:off x="1737166" y="7888562"/>
            <a:ext cx="502920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500" b="1" dirty="0">
                <a:solidFill>
                  <a:srgbClr val="222A33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Edge service management</a:t>
            </a:r>
            <a:endParaRPr lang="en-US" sz="25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" name="Text 24">
            <a:extLst>
              <a:ext uri="{FF2B5EF4-FFF2-40B4-BE49-F238E27FC236}">
                <a16:creationId xmlns:a16="http://schemas.microsoft.com/office/drawing/2014/main" id="{7D864920-2139-8CBF-DD29-12C0889B4933}"/>
              </a:ext>
            </a:extLst>
          </p:cNvPr>
          <p:cNvSpPr txBox="1"/>
          <p:nvPr/>
        </p:nvSpPr>
        <p:spPr>
          <a:xfrm>
            <a:off x="7278430" y="7888562"/>
            <a:ext cx="1499616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3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Ensuring reliable and flexible edge service management, handling dynamic and heterogeneous IoT devices and applications.</a:t>
            </a:r>
            <a:endParaRPr lang="en-US" sz="23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Shape 25">
            <a:extLst>
              <a:ext uri="{FF2B5EF4-FFF2-40B4-BE49-F238E27FC236}">
                <a16:creationId xmlns:a16="http://schemas.microsoft.com/office/drawing/2014/main" id="{458368B5-4875-78A4-3343-E10986AF33C7}"/>
              </a:ext>
            </a:extLst>
          </p:cNvPr>
          <p:cNvSpPr/>
          <p:nvPr/>
        </p:nvSpPr>
        <p:spPr>
          <a:xfrm>
            <a:off x="603310" y="8940122"/>
            <a:ext cx="21945600" cy="1051560"/>
          </a:xfrm>
          <a:prstGeom prst="rect">
            <a:avLst/>
          </a:prstGeom>
          <a:solidFill>
            <a:srgbClr val="FBF6EC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5" name="Shape 26">
            <a:extLst>
              <a:ext uri="{FF2B5EF4-FFF2-40B4-BE49-F238E27FC236}">
                <a16:creationId xmlns:a16="http://schemas.microsoft.com/office/drawing/2014/main" id="{5BAAF8EF-6F84-68B7-9A73-3A254F55C652}"/>
              </a:ext>
            </a:extLst>
          </p:cNvPr>
          <p:cNvSpPr/>
          <p:nvPr/>
        </p:nvSpPr>
        <p:spPr>
          <a:xfrm>
            <a:off x="822766" y="9100142"/>
            <a:ext cx="731520" cy="731520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6" name="Image 5">
            <a:extLst>
              <a:ext uri="{FF2B5EF4-FFF2-40B4-BE49-F238E27FC236}">
                <a16:creationId xmlns:a16="http://schemas.microsoft.com/office/drawing/2014/main" id="{E357EB87-3BBD-8923-FEED-356785CCBFF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98331" y="9275707"/>
            <a:ext cx="380390" cy="380390"/>
          </a:xfrm>
          <a:prstGeom prst="rect">
            <a:avLst/>
          </a:prstGeom>
        </p:spPr>
      </p:pic>
      <p:sp>
        <p:nvSpPr>
          <p:cNvPr id="48" name="Text 27">
            <a:extLst>
              <a:ext uri="{FF2B5EF4-FFF2-40B4-BE49-F238E27FC236}">
                <a16:creationId xmlns:a16="http://schemas.microsoft.com/office/drawing/2014/main" id="{00391971-B310-A340-1787-6290C6201D85}"/>
              </a:ext>
            </a:extLst>
          </p:cNvPr>
          <p:cNvSpPr txBox="1"/>
          <p:nvPr/>
        </p:nvSpPr>
        <p:spPr>
          <a:xfrm>
            <a:off x="1737166" y="8940122"/>
            <a:ext cx="502920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500" b="1" dirty="0">
                <a:solidFill>
                  <a:srgbClr val="222A33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Theoretical foundations</a:t>
            </a:r>
            <a:endParaRPr lang="en-US" sz="25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" name="Text 28">
            <a:extLst>
              <a:ext uri="{FF2B5EF4-FFF2-40B4-BE49-F238E27FC236}">
                <a16:creationId xmlns:a16="http://schemas.microsoft.com/office/drawing/2014/main" id="{7C913014-EE5A-F6AB-DD48-D1DBCCB0B7C4}"/>
              </a:ext>
            </a:extLst>
          </p:cNvPr>
          <p:cNvSpPr txBox="1"/>
          <p:nvPr/>
        </p:nvSpPr>
        <p:spPr>
          <a:xfrm>
            <a:off x="7278430" y="8940122"/>
            <a:ext cx="1499616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3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Establishing robust theoretical foundations for </a:t>
            </a:r>
            <a:r>
              <a:rPr lang="en-US" sz="2300" dirty="0" err="1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multiobjective</a:t>
            </a:r>
            <a:r>
              <a:rPr lang="en-US" sz="23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 optimization in computing, communication, storage, and energy.</a:t>
            </a:r>
            <a:endParaRPr lang="en-US" sz="23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" name="Shape 29">
            <a:extLst>
              <a:ext uri="{FF2B5EF4-FFF2-40B4-BE49-F238E27FC236}">
                <a16:creationId xmlns:a16="http://schemas.microsoft.com/office/drawing/2014/main" id="{268038E0-E839-3B4C-0C17-3EB6D9E78BAD}"/>
              </a:ext>
            </a:extLst>
          </p:cNvPr>
          <p:cNvSpPr/>
          <p:nvPr/>
        </p:nvSpPr>
        <p:spPr>
          <a:xfrm>
            <a:off x="603310" y="9991682"/>
            <a:ext cx="21945600" cy="105156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" name="Shape 30">
            <a:extLst>
              <a:ext uri="{FF2B5EF4-FFF2-40B4-BE49-F238E27FC236}">
                <a16:creationId xmlns:a16="http://schemas.microsoft.com/office/drawing/2014/main" id="{00D0D5C0-07CB-714B-5CE7-A21A686F5449}"/>
              </a:ext>
            </a:extLst>
          </p:cNvPr>
          <p:cNvSpPr/>
          <p:nvPr/>
        </p:nvSpPr>
        <p:spPr>
          <a:xfrm>
            <a:off x="822766" y="10151702"/>
            <a:ext cx="731520" cy="731520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3" name="Text 31">
            <a:extLst>
              <a:ext uri="{FF2B5EF4-FFF2-40B4-BE49-F238E27FC236}">
                <a16:creationId xmlns:a16="http://schemas.microsoft.com/office/drawing/2014/main" id="{2543CF52-3CA1-9DAA-4B69-5CFBEC90AB55}"/>
              </a:ext>
            </a:extLst>
          </p:cNvPr>
          <p:cNvSpPr txBox="1"/>
          <p:nvPr/>
        </p:nvSpPr>
        <p:spPr>
          <a:xfrm>
            <a:off x="1737166" y="9991682"/>
            <a:ext cx="502920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500" b="1" dirty="0">
                <a:solidFill>
                  <a:srgbClr val="222A33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Business models</a:t>
            </a:r>
            <a:endParaRPr lang="en-US" sz="25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4" name="Text 32">
            <a:extLst>
              <a:ext uri="{FF2B5EF4-FFF2-40B4-BE49-F238E27FC236}">
                <a16:creationId xmlns:a16="http://schemas.microsoft.com/office/drawing/2014/main" id="{E4A0F53F-C132-8D34-1A63-038B88A4D5AF}"/>
              </a:ext>
            </a:extLst>
          </p:cNvPr>
          <p:cNvSpPr txBox="1"/>
          <p:nvPr/>
        </p:nvSpPr>
        <p:spPr>
          <a:xfrm>
            <a:off x="7278430" y="9991682"/>
            <a:ext cx="1499616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3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Developing data-driven business models for edge computing, integrating existing cloud models and involving multiple stakeholders.</a:t>
            </a:r>
            <a:endParaRPr lang="en-US" sz="23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1" name="Shape 38">
            <a:extLst>
              <a:ext uri="{FF2B5EF4-FFF2-40B4-BE49-F238E27FC236}">
                <a16:creationId xmlns:a16="http://schemas.microsoft.com/office/drawing/2014/main" id="{9C1752E6-2856-CC29-1678-8B90DB623936}"/>
              </a:ext>
            </a:extLst>
          </p:cNvPr>
          <p:cNvSpPr/>
          <p:nvPr/>
        </p:nvSpPr>
        <p:spPr>
          <a:xfrm>
            <a:off x="7004110" y="2767922"/>
            <a:ext cx="0" cy="8249195"/>
          </a:xfrm>
          <a:prstGeom prst="line">
            <a:avLst/>
          </a:prstGeom>
          <a:noFill/>
          <a:ln w="19050">
            <a:solidFill>
              <a:srgbClr val="EBE5D8"/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2" name="Shape 39">
            <a:extLst>
              <a:ext uri="{FF2B5EF4-FFF2-40B4-BE49-F238E27FC236}">
                <a16:creationId xmlns:a16="http://schemas.microsoft.com/office/drawing/2014/main" id="{60D80859-F888-B476-3BB3-A8841989AC2D}"/>
              </a:ext>
            </a:extLst>
          </p:cNvPr>
          <p:cNvSpPr/>
          <p:nvPr/>
        </p:nvSpPr>
        <p:spPr>
          <a:xfrm>
            <a:off x="603310" y="4733882"/>
            <a:ext cx="21945600" cy="0"/>
          </a:xfrm>
          <a:prstGeom prst="line">
            <a:avLst/>
          </a:prstGeom>
          <a:noFill/>
          <a:ln w="12700">
            <a:solidFill>
              <a:srgbClr val="EBE5D8"/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3" name="Shape 40">
            <a:extLst>
              <a:ext uri="{FF2B5EF4-FFF2-40B4-BE49-F238E27FC236}">
                <a16:creationId xmlns:a16="http://schemas.microsoft.com/office/drawing/2014/main" id="{BEE2D768-7083-0510-BBE7-6EABFC8B2019}"/>
              </a:ext>
            </a:extLst>
          </p:cNvPr>
          <p:cNvSpPr/>
          <p:nvPr/>
        </p:nvSpPr>
        <p:spPr>
          <a:xfrm>
            <a:off x="603310" y="5785442"/>
            <a:ext cx="21945600" cy="0"/>
          </a:xfrm>
          <a:prstGeom prst="line">
            <a:avLst/>
          </a:prstGeom>
          <a:noFill/>
          <a:ln w="12700">
            <a:solidFill>
              <a:srgbClr val="EBE5D8"/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8" name="Shape 41">
            <a:extLst>
              <a:ext uri="{FF2B5EF4-FFF2-40B4-BE49-F238E27FC236}">
                <a16:creationId xmlns:a16="http://schemas.microsoft.com/office/drawing/2014/main" id="{2125ACFF-8C60-F793-D76A-FD3DD1BE84C9}"/>
              </a:ext>
            </a:extLst>
          </p:cNvPr>
          <p:cNvSpPr/>
          <p:nvPr/>
        </p:nvSpPr>
        <p:spPr>
          <a:xfrm>
            <a:off x="603310" y="6837002"/>
            <a:ext cx="21945600" cy="0"/>
          </a:xfrm>
          <a:prstGeom prst="line">
            <a:avLst/>
          </a:prstGeom>
          <a:noFill/>
          <a:ln w="12700">
            <a:solidFill>
              <a:srgbClr val="EBE5D8"/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9" name="Shape 42">
            <a:extLst>
              <a:ext uri="{FF2B5EF4-FFF2-40B4-BE49-F238E27FC236}">
                <a16:creationId xmlns:a16="http://schemas.microsoft.com/office/drawing/2014/main" id="{DD646D3E-2916-AF9D-415E-76D6EEE6D64A}"/>
              </a:ext>
            </a:extLst>
          </p:cNvPr>
          <p:cNvSpPr/>
          <p:nvPr/>
        </p:nvSpPr>
        <p:spPr>
          <a:xfrm>
            <a:off x="603310" y="7888562"/>
            <a:ext cx="21945600" cy="0"/>
          </a:xfrm>
          <a:prstGeom prst="line">
            <a:avLst/>
          </a:prstGeom>
          <a:noFill/>
          <a:ln w="12700">
            <a:solidFill>
              <a:srgbClr val="EBE5D8"/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0" name="Shape 43">
            <a:extLst>
              <a:ext uri="{FF2B5EF4-FFF2-40B4-BE49-F238E27FC236}">
                <a16:creationId xmlns:a16="http://schemas.microsoft.com/office/drawing/2014/main" id="{1E073A4F-4B8C-B623-7F5F-0F8F0876734E}"/>
              </a:ext>
            </a:extLst>
          </p:cNvPr>
          <p:cNvSpPr/>
          <p:nvPr/>
        </p:nvSpPr>
        <p:spPr>
          <a:xfrm>
            <a:off x="603310" y="8940122"/>
            <a:ext cx="21945600" cy="0"/>
          </a:xfrm>
          <a:prstGeom prst="line">
            <a:avLst/>
          </a:prstGeom>
          <a:noFill/>
          <a:ln w="12700">
            <a:solidFill>
              <a:srgbClr val="EBE5D8"/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1" name="Shape 44">
            <a:extLst>
              <a:ext uri="{FF2B5EF4-FFF2-40B4-BE49-F238E27FC236}">
                <a16:creationId xmlns:a16="http://schemas.microsoft.com/office/drawing/2014/main" id="{71392DF2-5FB0-DDFE-2A20-036565990B83}"/>
              </a:ext>
            </a:extLst>
          </p:cNvPr>
          <p:cNvSpPr/>
          <p:nvPr/>
        </p:nvSpPr>
        <p:spPr>
          <a:xfrm>
            <a:off x="603310" y="9991682"/>
            <a:ext cx="21945600" cy="0"/>
          </a:xfrm>
          <a:prstGeom prst="line">
            <a:avLst/>
          </a:prstGeom>
          <a:noFill/>
          <a:ln w="12700">
            <a:solidFill>
              <a:srgbClr val="EBE5D8"/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2" name="Shape 45">
            <a:extLst>
              <a:ext uri="{FF2B5EF4-FFF2-40B4-BE49-F238E27FC236}">
                <a16:creationId xmlns:a16="http://schemas.microsoft.com/office/drawing/2014/main" id="{00F551F3-6F68-8723-DF83-BA4EA3A391D2}"/>
              </a:ext>
            </a:extLst>
          </p:cNvPr>
          <p:cNvSpPr/>
          <p:nvPr/>
        </p:nvSpPr>
        <p:spPr>
          <a:xfrm>
            <a:off x="603310" y="11043242"/>
            <a:ext cx="21945600" cy="0"/>
          </a:xfrm>
          <a:prstGeom prst="line">
            <a:avLst/>
          </a:prstGeom>
          <a:noFill/>
          <a:ln w="12700">
            <a:solidFill>
              <a:srgbClr val="EBE5D8"/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34" name="Image 7">
            <a:extLst>
              <a:ext uri="{FF2B5EF4-FFF2-40B4-BE49-F238E27FC236}">
                <a16:creationId xmlns:a16="http://schemas.microsoft.com/office/drawing/2014/main" id="{627ACA54-3931-B2B2-0550-CABD9EF5CB4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98331" y="10312638"/>
            <a:ext cx="380390" cy="380390"/>
          </a:xfrm>
          <a:prstGeom prst="rect">
            <a:avLst/>
          </a:prstGeom>
        </p:spPr>
      </p:pic>
      <p:sp>
        <p:nvSpPr>
          <p:cNvPr id="28" name="Shape 37">
            <a:extLst>
              <a:ext uri="{FF2B5EF4-FFF2-40B4-BE49-F238E27FC236}">
                <a16:creationId xmlns:a16="http://schemas.microsoft.com/office/drawing/2014/main" id="{672BEE96-CB46-88D0-5BBF-447285925633}"/>
              </a:ext>
            </a:extLst>
          </p:cNvPr>
          <p:cNvSpPr/>
          <p:nvPr/>
        </p:nvSpPr>
        <p:spPr>
          <a:xfrm>
            <a:off x="577910" y="2767922"/>
            <a:ext cx="21945600" cy="8275320"/>
          </a:xfrm>
          <a:prstGeom prst="roundRect">
            <a:avLst>
              <a:gd name="adj" fmla="val 1176"/>
            </a:avLst>
          </a:prstGeom>
          <a:solidFill>
            <a:srgbClr val="FFFFFF">
              <a:alpha val="0"/>
            </a:srgbClr>
          </a:solidFill>
          <a:ln w="31750">
            <a:solidFill>
              <a:srgbClr val="E2DCD0"/>
            </a:solidFill>
            <a:prstDash val="solid"/>
          </a:ln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4797900"/>
      </p:ext>
    </p:extLst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3FEB9F-90F6-7C8F-D6C6-0013337C6E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Slide Title">
            <a:extLst>
              <a:ext uri="{FF2B5EF4-FFF2-40B4-BE49-F238E27FC236}">
                <a16:creationId xmlns:a16="http://schemas.microsoft.com/office/drawing/2014/main" id="{E4295320-257F-D7CA-F460-F8115D41734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77910" y="767584"/>
            <a:ext cx="23369210" cy="1689100"/>
          </a:xfrm>
          <a:prstGeom prst="rect">
            <a:avLst/>
          </a:prstGeom>
        </p:spPr>
        <p:txBody>
          <a:bodyPr>
            <a:normAutofit/>
          </a:bodyPr>
          <a:lstStyle/>
          <a:p>
            <a:pPr defTabSz="2316479">
              <a:defRPr sz="9500" spc="-95"/>
            </a:pPr>
            <a:r>
              <a:rPr lang="en-US" sz="5000" dirty="0">
                <a:latin typeface="Arial" panose="020B0604020202020204" pitchFamily="34" charset="0"/>
                <a:cs typeface="Arial" panose="020B0604020202020204" pitchFamily="34" charset="0"/>
              </a:rPr>
              <a:t>Summary</a:t>
            </a:r>
            <a:endParaRPr sz="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E2F597C-2220-316E-5975-45CDCEA4C45F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23714685" y="12477591"/>
            <a:ext cx="232435" cy="410369"/>
          </a:xfrm>
        </p:spPr>
        <p:txBody>
          <a:bodyPr/>
          <a:lstStyle/>
          <a:p>
            <a:fld id="{86CB4B4D-7CA3-9044-876B-883B54F8677D}" type="slidenum">
              <a:rPr lang="en-US" smtClean="0">
                <a:solidFill>
                  <a:schemeClr val="bg2">
                    <a:lumMod val="10000"/>
                  </a:schemeClr>
                </a:solidFill>
              </a:rPr>
              <a:t>19</a:t>
            </a:fld>
            <a:endParaRPr lang="en-US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39586EB-DD66-7683-B04B-AE0288D1B2F1}"/>
              </a:ext>
            </a:extLst>
          </p:cNvPr>
          <p:cNvSpPr txBox="1"/>
          <p:nvPr/>
        </p:nvSpPr>
        <p:spPr>
          <a:xfrm>
            <a:off x="694127" y="3066284"/>
            <a:ext cx="23136775" cy="362406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457200" lvl="0" indent="-457200">
              <a:buFont typeface="Wingdings" panose="05000000000000000000" pitchFamily="2" charset="2"/>
              <a:buChar char="Ø"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Security and privacy protect edge devices, networks, and data using mechanisms such as </a:t>
            </a:r>
            <a:r>
              <a:rPr lang="en-US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ShadowNet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, TEEs, KLRA, and blockchain.</a:t>
            </a:r>
          </a:p>
          <a:p>
            <a:pPr marL="457200" lvl="0" indent="-457200">
              <a:buFont typeface="Wingdings" panose="05000000000000000000" pitchFamily="2" charset="2"/>
              <a:buChar char="Ø"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Service management improves reliability and reuse of decentralized services through 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DEIR and middleware such as </a:t>
            </a:r>
            <a:r>
              <a:rPr lang="en-US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EdgeWare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457200" lvl="0" indent="-457200">
              <a:buFont typeface="Wingdings" panose="05000000000000000000" pitchFamily="2" charset="2"/>
              <a:buChar char="Ø"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Deployment focuses on edge-node placement, trust, resource constraints, and integration platforms such 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as </a:t>
            </a:r>
            <a:r>
              <a:rPr lang="en-US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EdgeX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  <a:r>
              <a:rPr lang="en-US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Akraino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457200" lvl="0" indent="-457200">
              <a:buFont typeface="Wingdings" panose="05000000000000000000" pitchFamily="2" charset="2"/>
              <a:buChar char="Ø"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Foundations and business use 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CAP theory 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and 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multi-objective optimization 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while enabling a shift toward data-driven edge services.</a:t>
            </a:r>
          </a:p>
        </p:txBody>
      </p:sp>
    </p:spTree>
    <p:extLst>
      <p:ext uri="{BB962C8B-B14F-4D97-AF65-F5344CB8AC3E}">
        <p14:creationId xmlns:p14="http://schemas.microsoft.com/office/powerpoint/2010/main" val="1917877278"/>
      </p:ext>
    </p:extLst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472638-CDAC-91D0-CBF2-BB8CE4BDAF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Slide Title">
            <a:extLst>
              <a:ext uri="{FF2B5EF4-FFF2-40B4-BE49-F238E27FC236}">
                <a16:creationId xmlns:a16="http://schemas.microsoft.com/office/drawing/2014/main" id="{00CC5679-E199-1DAE-8856-FB5462DADFC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77910" y="767584"/>
            <a:ext cx="23369210" cy="1689100"/>
          </a:xfrm>
          <a:prstGeom prst="rect">
            <a:avLst/>
          </a:prstGeom>
        </p:spPr>
        <p:txBody>
          <a:bodyPr>
            <a:normAutofit/>
          </a:bodyPr>
          <a:lstStyle/>
          <a:p>
            <a:pPr defTabSz="2316479">
              <a:defRPr sz="9500" spc="-95"/>
            </a:pPr>
            <a:r>
              <a:rPr lang="en-US" sz="5000" dirty="0">
                <a:latin typeface="Arial" panose="020B0604020202020204" pitchFamily="34" charset="0"/>
                <a:cs typeface="Arial" panose="020B0604020202020204" pitchFamily="34" charset="0"/>
              </a:rPr>
              <a:t>Practice</a:t>
            </a:r>
            <a:endParaRPr sz="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BEF8C06-E1CB-94EF-D51C-F68634FAB87C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23714685" y="12477591"/>
            <a:ext cx="232435" cy="410369"/>
          </a:xfrm>
        </p:spPr>
        <p:txBody>
          <a:bodyPr/>
          <a:lstStyle/>
          <a:p>
            <a:fld id="{86CB4B4D-7CA3-9044-876B-883B54F8677D}" type="slidenum">
              <a:rPr lang="en-US" smtClean="0">
                <a:solidFill>
                  <a:schemeClr val="bg2">
                    <a:lumMod val="10000"/>
                  </a:schemeClr>
                </a:solidFill>
              </a:rPr>
              <a:t>20</a:t>
            </a:fld>
            <a:endParaRPr lang="en-US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5" name="Shape 5">
            <a:extLst>
              <a:ext uri="{FF2B5EF4-FFF2-40B4-BE49-F238E27FC236}">
                <a16:creationId xmlns:a16="http://schemas.microsoft.com/office/drawing/2014/main" id="{704C27FD-B759-FAB0-8B89-76D2EC6E3EF0}"/>
              </a:ext>
            </a:extLst>
          </p:cNvPr>
          <p:cNvSpPr/>
          <p:nvPr/>
        </p:nvSpPr>
        <p:spPr>
          <a:xfrm>
            <a:off x="1299621" y="2634938"/>
            <a:ext cx="1005840" cy="1005840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 sz="2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 6">
            <a:extLst>
              <a:ext uri="{FF2B5EF4-FFF2-40B4-BE49-F238E27FC236}">
                <a16:creationId xmlns:a16="http://schemas.microsoft.com/office/drawing/2014/main" id="{CE0371F6-B005-D0A1-7E88-AB9CF0A45C7F}"/>
              </a:ext>
            </a:extLst>
          </p:cNvPr>
          <p:cNvSpPr/>
          <p:nvPr/>
        </p:nvSpPr>
        <p:spPr>
          <a:xfrm>
            <a:off x="1299621" y="2634938"/>
            <a:ext cx="100584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FFFFFF"/>
                </a:solidFill>
                <a:latin typeface="Arial" panose="020B0604020202020204" pitchFamily="34" charset="0"/>
                <a:ea typeface="Arial" pitchFamily="34" charset="-122"/>
                <a:cs typeface="Arial" panose="020B0604020202020204" pitchFamily="34" charset="0"/>
              </a:rPr>
              <a:t>1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 7">
            <a:extLst>
              <a:ext uri="{FF2B5EF4-FFF2-40B4-BE49-F238E27FC236}">
                <a16:creationId xmlns:a16="http://schemas.microsoft.com/office/drawing/2014/main" id="{E17A696F-D114-DE57-E532-22942E843CC9}"/>
              </a:ext>
            </a:extLst>
          </p:cNvPr>
          <p:cNvSpPr/>
          <p:nvPr/>
        </p:nvSpPr>
        <p:spPr>
          <a:xfrm>
            <a:off x="2671221" y="2456684"/>
            <a:ext cx="1335024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>
              <a:lnSpc>
                <a:spcPct val="102000"/>
              </a:lnSpc>
            </a:pPr>
            <a:r>
              <a:rPr lang="en-US" sz="2800" dirty="0">
                <a:solidFill>
                  <a:srgbClr val="2E344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What are the challenges in implementing resource management in large-scale edge computing environments?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Shape 8">
            <a:extLst>
              <a:ext uri="{FF2B5EF4-FFF2-40B4-BE49-F238E27FC236}">
                <a16:creationId xmlns:a16="http://schemas.microsoft.com/office/drawing/2014/main" id="{2F05264E-822D-12CA-86DF-53A9825E12AD}"/>
              </a:ext>
            </a:extLst>
          </p:cNvPr>
          <p:cNvSpPr/>
          <p:nvPr/>
        </p:nvSpPr>
        <p:spPr>
          <a:xfrm>
            <a:off x="1299621" y="4427162"/>
            <a:ext cx="1005840" cy="1005840"/>
          </a:xfrm>
          <a:prstGeom prst="ellipse">
            <a:avLst/>
          </a:prstGeom>
          <a:solidFill>
            <a:srgbClr val="44546A"/>
          </a:solidFill>
          <a:ln/>
        </p:spPr>
        <p:txBody>
          <a:bodyPr/>
          <a:lstStyle/>
          <a:p>
            <a:endParaRPr lang="en-US" sz="2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 9">
            <a:extLst>
              <a:ext uri="{FF2B5EF4-FFF2-40B4-BE49-F238E27FC236}">
                <a16:creationId xmlns:a16="http://schemas.microsoft.com/office/drawing/2014/main" id="{CC52C39F-1E23-4AEA-5ADC-45861D5A84FA}"/>
              </a:ext>
            </a:extLst>
          </p:cNvPr>
          <p:cNvSpPr/>
          <p:nvPr/>
        </p:nvSpPr>
        <p:spPr>
          <a:xfrm>
            <a:off x="1299621" y="4427162"/>
            <a:ext cx="100584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FFFFFF"/>
                </a:solidFill>
                <a:latin typeface="Arial" panose="020B0604020202020204" pitchFamily="34" charset="0"/>
                <a:ea typeface="Arial" pitchFamily="34" charset="-122"/>
                <a:cs typeface="Arial" panose="020B0604020202020204" pitchFamily="34" charset="0"/>
              </a:rPr>
              <a:t>2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ext 10">
            <a:extLst>
              <a:ext uri="{FF2B5EF4-FFF2-40B4-BE49-F238E27FC236}">
                <a16:creationId xmlns:a16="http://schemas.microsoft.com/office/drawing/2014/main" id="{4275A1FE-C199-83AE-63DA-86EB20C982C5}"/>
              </a:ext>
            </a:extLst>
          </p:cNvPr>
          <p:cNvSpPr/>
          <p:nvPr/>
        </p:nvSpPr>
        <p:spPr>
          <a:xfrm>
            <a:off x="2671220" y="4143982"/>
            <a:ext cx="14777023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>
              <a:lnSpc>
                <a:spcPct val="102000"/>
              </a:lnSpc>
            </a:pPr>
            <a:r>
              <a:rPr lang="en-US" sz="2800" dirty="0">
                <a:solidFill>
                  <a:srgbClr val="2E344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How do sensor attacks (camera, GNSS, LiDAR) threaten autonomous edge devices?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hape 8">
            <a:extLst>
              <a:ext uri="{FF2B5EF4-FFF2-40B4-BE49-F238E27FC236}">
                <a16:creationId xmlns:a16="http://schemas.microsoft.com/office/drawing/2014/main" id="{90DD4D3D-5B64-9DAB-CF2C-4061EADA7FDC}"/>
              </a:ext>
            </a:extLst>
          </p:cNvPr>
          <p:cNvSpPr/>
          <p:nvPr/>
        </p:nvSpPr>
        <p:spPr>
          <a:xfrm>
            <a:off x="1299621" y="6273791"/>
            <a:ext cx="1005840" cy="1005840"/>
          </a:xfrm>
          <a:prstGeom prst="ellipse">
            <a:avLst/>
          </a:prstGeom>
          <a:solidFill>
            <a:schemeClr val="accent4">
              <a:lumMod val="75000"/>
            </a:schemeClr>
          </a:solidFill>
          <a:ln/>
        </p:spPr>
        <p:txBody>
          <a:bodyPr/>
          <a:lstStyle/>
          <a:p>
            <a:endParaRPr lang="en-US" sz="2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 10">
            <a:extLst>
              <a:ext uri="{FF2B5EF4-FFF2-40B4-BE49-F238E27FC236}">
                <a16:creationId xmlns:a16="http://schemas.microsoft.com/office/drawing/2014/main" id="{E8472C8B-0230-ADA1-99DE-8B02B157E3D9}"/>
              </a:ext>
            </a:extLst>
          </p:cNvPr>
          <p:cNvSpPr/>
          <p:nvPr/>
        </p:nvSpPr>
        <p:spPr>
          <a:xfrm>
            <a:off x="2671221" y="5990611"/>
            <a:ext cx="1335024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>
              <a:lnSpc>
                <a:spcPct val="102000"/>
              </a:lnSpc>
            </a:pPr>
            <a:r>
              <a:rPr lang="en-US" sz="2800" dirty="0">
                <a:solidFill>
                  <a:srgbClr val="2E344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How does the CAP theorem constrain edge storage design?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 9">
            <a:extLst>
              <a:ext uri="{FF2B5EF4-FFF2-40B4-BE49-F238E27FC236}">
                <a16:creationId xmlns:a16="http://schemas.microsoft.com/office/drawing/2014/main" id="{0B6F8707-45F0-21E3-9E5E-7D83AC4343A9}"/>
              </a:ext>
            </a:extLst>
          </p:cNvPr>
          <p:cNvSpPr/>
          <p:nvPr/>
        </p:nvSpPr>
        <p:spPr>
          <a:xfrm>
            <a:off x="1328413" y="6273791"/>
            <a:ext cx="100584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FFFFFF"/>
                </a:solidFill>
                <a:latin typeface="Arial" panose="020B0604020202020204" pitchFamily="34" charset="0"/>
                <a:ea typeface="Arial" pitchFamily="34" charset="-122"/>
                <a:cs typeface="Arial" panose="020B0604020202020204" pitchFamily="34" charset="0"/>
              </a:rPr>
              <a:t>3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3261704"/>
      </p:ext>
    </p:extLst>
  </p:cSld>
  <p:clrMapOvr>
    <a:masterClrMapping/>
  </p:clrMapOvr>
  <p:transition spd="med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B5E36F-1BE4-D6E5-2FCB-5268CB60B9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Slide Title">
            <a:extLst>
              <a:ext uri="{FF2B5EF4-FFF2-40B4-BE49-F238E27FC236}">
                <a16:creationId xmlns:a16="http://schemas.microsoft.com/office/drawing/2014/main" id="{E0D98BFE-026D-66DD-1019-F0021848A51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77910" y="767584"/>
            <a:ext cx="23369210" cy="1689100"/>
          </a:xfrm>
          <a:prstGeom prst="rect">
            <a:avLst/>
          </a:prstGeom>
        </p:spPr>
        <p:txBody>
          <a:bodyPr>
            <a:normAutofit/>
          </a:bodyPr>
          <a:lstStyle/>
          <a:p>
            <a:pPr defTabSz="2316479">
              <a:defRPr sz="9500" spc="-95"/>
            </a:pPr>
            <a:r>
              <a:rPr lang="en-US" sz="5000" dirty="0">
                <a:latin typeface="Arial" panose="020B0604020202020204" pitchFamily="34" charset="0"/>
                <a:cs typeface="Arial" panose="020B0604020202020204" pitchFamily="34" charset="0"/>
              </a:rPr>
              <a:t>Project</a:t>
            </a:r>
            <a:endParaRPr sz="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8E0E188-3148-74D3-6959-DEB243AD8B32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23714685" y="12477591"/>
            <a:ext cx="232435" cy="410369"/>
          </a:xfrm>
        </p:spPr>
        <p:txBody>
          <a:bodyPr/>
          <a:lstStyle/>
          <a:p>
            <a:fld id="{86CB4B4D-7CA3-9044-876B-883B54F8677D}" type="slidenum">
              <a:rPr lang="en-US" smtClean="0">
                <a:solidFill>
                  <a:schemeClr val="bg2">
                    <a:lumMod val="10000"/>
                  </a:schemeClr>
                </a:solidFill>
              </a:rPr>
              <a:t>21</a:t>
            </a:fld>
            <a:endParaRPr lang="en-US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28" name="Slide Title">
            <a:extLst>
              <a:ext uri="{FF2B5EF4-FFF2-40B4-BE49-F238E27FC236}">
                <a16:creationId xmlns:a16="http://schemas.microsoft.com/office/drawing/2014/main" id="{7E8CDA4B-B404-AE2A-F065-8DE311C46A5B}"/>
              </a:ext>
            </a:extLst>
          </p:cNvPr>
          <p:cNvSpPr txBox="1">
            <a:spLocks noGrp="1"/>
          </p:cNvSpPr>
          <p:nvPr/>
        </p:nvSpPr>
        <p:spPr>
          <a:xfrm>
            <a:off x="779828" y="325932"/>
            <a:ext cx="19695533" cy="1122479"/>
          </a:xfrm>
          <a:prstGeom prst="rect">
            <a:avLst/>
          </a:prstGeom>
          <a:ln w="12700">
            <a:miter lim="400000"/>
          </a:ln>
        </p:spPr>
        <p:txBody>
          <a:bodyPr lIns="50800" tIns="50800" rIns="50800" bIns="50800">
            <a:normAutofit fontScale="85000" lnSpcReduction="20000"/>
          </a:bodyPr>
          <a:lstStyle>
            <a:lvl1pPr algn="l" defTabSz="2438400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0000" spc="-100">
                <a:solidFill>
                  <a:srgbClr val="EAA51B"/>
                </a:solidFill>
                <a:latin typeface="Rockwell Bold"/>
                <a:ea typeface="Rockwell Bold"/>
                <a:cs typeface="Rockwell Bold"/>
                <a:sym typeface="Rockwell Bold" panose="02060803030505020403" pitchFamily="18" charset="0"/>
              </a:defRPr>
            </a:lvl1pPr>
            <a:lvl2pPr algn="l" defTabSz="2438400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0000" spc="-100">
                <a:solidFill>
                  <a:srgbClr val="EAA51B"/>
                </a:solidFill>
                <a:latin typeface="Rockwell Bold"/>
                <a:ea typeface="Rockwell Bold"/>
                <a:cs typeface="Rockwell Bold"/>
                <a:sym typeface="Rockwell Bold" panose="02060803030505020403" pitchFamily="18" charset="0"/>
              </a:defRPr>
            </a:lvl2pPr>
            <a:lvl3pPr algn="l" defTabSz="2438400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0000" spc="-100">
                <a:solidFill>
                  <a:srgbClr val="EAA51B"/>
                </a:solidFill>
                <a:latin typeface="Rockwell Bold"/>
                <a:ea typeface="Rockwell Bold"/>
                <a:cs typeface="Rockwell Bold"/>
                <a:sym typeface="Rockwell Bold" panose="02060803030505020403" pitchFamily="18" charset="0"/>
              </a:defRPr>
            </a:lvl3pPr>
            <a:lvl4pPr algn="l" defTabSz="2438400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0000" spc="-100">
                <a:solidFill>
                  <a:srgbClr val="EAA51B"/>
                </a:solidFill>
                <a:latin typeface="Rockwell Bold"/>
                <a:ea typeface="Rockwell Bold"/>
                <a:cs typeface="Rockwell Bold"/>
                <a:sym typeface="Rockwell Bold" panose="02060803030505020403" pitchFamily="18" charset="0"/>
              </a:defRPr>
            </a:lvl4pPr>
            <a:lvl5pPr algn="l" defTabSz="2438400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0000" spc="-100">
                <a:solidFill>
                  <a:srgbClr val="EAA51B"/>
                </a:solidFill>
                <a:latin typeface="Rockwell Bold"/>
                <a:ea typeface="Rockwell Bold"/>
                <a:cs typeface="Rockwell Bold"/>
                <a:sym typeface="Rockwell Bold" panose="02060803030505020403" pitchFamily="18" charset="0"/>
              </a:defRPr>
            </a:lvl5pPr>
            <a:lvl6pPr marL="0" marR="0" indent="2286000" algn="l" defTabSz="243840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000" b="0" i="0" u="none" strike="noStrike" cap="none" spc="-100" baseline="0">
                <a:solidFill>
                  <a:schemeClr val="accent4">
                    <a:hueOff val="31372"/>
                    <a:lumOff val="-14375"/>
                  </a:schemeClr>
                </a:solidFill>
                <a:uFillTx/>
                <a:latin typeface="Rockwell Bold"/>
                <a:ea typeface="Rockwell Bold"/>
                <a:cs typeface="Rockwell Bold"/>
                <a:sym typeface="Rockwell Bold"/>
              </a:defRPr>
            </a:lvl6pPr>
            <a:lvl7pPr marL="0" marR="0" indent="2743200" algn="l" defTabSz="243840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000" b="0" i="0" u="none" strike="noStrike" cap="none" spc="-100" baseline="0">
                <a:solidFill>
                  <a:schemeClr val="accent4">
                    <a:hueOff val="31372"/>
                    <a:lumOff val="-14375"/>
                  </a:schemeClr>
                </a:solidFill>
                <a:uFillTx/>
                <a:latin typeface="Rockwell Bold"/>
                <a:ea typeface="Rockwell Bold"/>
                <a:cs typeface="Rockwell Bold"/>
                <a:sym typeface="Rockwell Bold"/>
              </a:defRPr>
            </a:lvl7pPr>
            <a:lvl8pPr marL="0" marR="0" indent="3200400" algn="l" defTabSz="243840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000" b="0" i="0" u="none" strike="noStrike" cap="none" spc="-100" baseline="0">
                <a:solidFill>
                  <a:schemeClr val="accent4">
                    <a:hueOff val="31372"/>
                    <a:lumOff val="-14375"/>
                  </a:schemeClr>
                </a:solidFill>
                <a:uFillTx/>
                <a:latin typeface="Rockwell Bold"/>
                <a:ea typeface="Rockwell Bold"/>
                <a:cs typeface="Rockwell Bold"/>
                <a:sym typeface="Rockwell Bold"/>
              </a:defRPr>
            </a:lvl8pPr>
            <a:lvl9pPr marL="0" marR="0" indent="3657600" algn="l" defTabSz="243840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000" b="0" i="0" u="none" strike="noStrike" cap="none" spc="-100" baseline="0">
                <a:solidFill>
                  <a:schemeClr val="accent4">
                    <a:hueOff val="31372"/>
                    <a:lumOff val="-14375"/>
                  </a:schemeClr>
                </a:solidFill>
                <a:uFillTx/>
                <a:latin typeface="Rockwell Bold"/>
                <a:ea typeface="Rockwell Bold"/>
                <a:cs typeface="Rockwell Bold"/>
                <a:sym typeface="Rockwell Bold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>
              <a:solidFill>
                <a:schemeClr val="accent4">
                  <a:hueOff val="31372"/>
                  <a:lumOff val="-14375"/>
                </a:schemeClr>
              </a:solidFill>
              <a:sym typeface="Rockwell Bold"/>
            </a:endParaRPr>
          </a:p>
        </p:txBody>
      </p:sp>
      <p:sp>
        <p:nvSpPr>
          <p:cNvPr id="9" name="Shape 5">
            <a:extLst>
              <a:ext uri="{FF2B5EF4-FFF2-40B4-BE49-F238E27FC236}">
                <a16:creationId xmlns:a16="http://schemas.microsoft.com/office/drawing/2014/main" id="{1583F22F-F9C2-E157-F1FB-E1D721FF99A6}"/>
              </a:ext>
            </a:extLst>
          </p:cNvPr>
          <p:cNvSpPr/>
          <p:nvPr/>
        </p:nvSpPr>
        <p:spPr>
          <a:xfrm>
            <a:off x="601683" y="1962053"/>
            <a:ext cx="22556422" cy="2478488"/>
          </a:xfrm>
          <a:prstGeom prst="roundRect">
            <a:avLst>
              <a:gd name="adj" fmla="val 3902"/>
            </a:avLst>
          </a:prstGeom>
          <a:solidFill>
            <a:srgbClr val="F7F3EA"/>
          </a:solidFill>
          <a:ln w="25400">
            <a:solidFill>
              <a:srgbClr val="E3D9C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Shape 6">
            <a:extLst>
              <a:ext uri="{FF2B5EF4-FFF2-40B4-BE49-F238E27FC236}">
                <a16:creationId xmlns:a16="http://schemas.microsoft.com/office/drawing/2014/main" id="{05C6DC73-2A15-3AC8-8F92-1DFF7A9D3C35}"/>
              </a:ext>
            </a:extLst>
          </p:cNvPr>
          <p:cNvSpPr/>
          <p:nvPr/>
        </p:nvSpPr>
        <p:spPr>
          <a:xfrm>
            <a:off x="1150323" y="2510692"/>
            <a:ext cx="1463040" cy="1463040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9" name="Image 0" descr="icons/target2_FFFFFF.png">
            <a:extLst>
              <a:ext uri="{FF2B5EF4-FFF2-40B4-BE49-F238E27FC236}">
                <a16:creationId xmlns:a16="http://schemas.microsoft.com/office/drawing/2014/main" id="{AF1F026E-48EF-233D-325F-543D49CE86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01453" y="2861822"/>
            <a:ext cx="760781" cy="760781"/>
          </a:xfrm>
          <a:prstGeom prst="rect">
            <a:avLst/>
          </a:prstGeom>
        </p:spPr>
      </p:pic>
      <p:sp>
        <p:nvSpPr>
          <p:cNvPr id="21" name="Text 7">
            <a:extLst>
              <a:ext uri="{FF2B5EF4-FFF2-40B4-BE49-F238E27FC236}">
                <a16:creationId xmlns:a16="http://schemas.microsoft.com/office/drawing/2014/main" id="{C1458801-DDA3-1ADA-ED6E-4257024C92A1}"/>
              </a:ext>
            </a:extLst>
          </p:cNvPr>
          <p:cNvSpPr/>
          <p:nvPr/>
        </p:nvSpPr>
        <p:spPr>
          <a:xfrm>
            <a:off x="2800739" y="2339024"/>
            <a:ext cx="20060262" cy="1875885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Explore the integration of edge computing with existing software and hardware solutions in a specific industry (e.g., manufacturing, healthcare, and 5G) and develop a prototype that demonstrates this integration. Use open-source frameworks like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EdgeX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Foundry (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http s://lfedge.org/projects/edgex-foundry/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) to integrate edge computing with selected software and hardware solutions.</a:t>
            </a:r>
          </a:p>
        </p:txBody>
      </p:sp>
      <p:sp>
        <p:nvSpPr>
          <p:cNvPr id="58" name="Text 5">
            <a:extLst>
              <a:ext uri="{FF2B5EF4-FFF2-40B4-BE49-F238E27FC236}">
                <a16:creationId xmlns:a16="http://schemas.microsoft.com/office/drawing/2014/main" id="{5093EF46-B2A3-7DF6-42B6-509F01A255DE}"/>
              </a:ext>
            </a:extLst>
          </p:cNvPr>
          <p:cNvSpPr txBox="1"/>
          <p:nvPr/>
        </p:nvSpPr>
        <p:spPr>
          <a:xfrm>
            <a:off x="625468" y="4791671"/>
            <a:ext cx="104241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3200" b="1" dirty="0">
                <a:solidFill>
                  <a:srgbClr val="222A33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Tasks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9" name="Text 22">
            <a:extLst>
              <a:ext uri="{FF2B5EF4-FFF2-40B4-BE49-F238E27FC236}">
                <a16:creationId xmlns:a16="http://schemas.microsoft.com/office/drawing/2014/main" id="{4C70873E-CCA1-1F11-C9C7-30D985BF9E63}"/>
              </a:ext>
            </a:extLst>
          </p:cNvPr>
          <p:cNvSpPr txBox="1"/>
          <p:nvPr/>
        </p:nvSpPr>
        <p:spPr>
          <a:xfrm>
            <a:off x="11601921" y="4887203"/>
            <a:ext cx="107899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3200" b="1" dirty="0">
                <a:solidFill>
                  <a:srgbClr val="222A33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What to demonstrate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Shape 6">
            <a:extLst>
              <a:ext uri="{FF2B5EF4-FFF2-40B4-BE49-F238E27FC236}">
                <a16:creationId xmlns:a16="http://schemas.microsoft.com/office/drawing/2014/main" id="{5E112F93-101E-AE53-B6C7-227994538861}"/>
              </a:ext>
            </a:extLst>
          </p:cNvPr>
          <p:cNvSpPr/>
          <p:nvPr/>
        </p:nvSpPr>
        <p:spPr>
          <a:xfrm>
            <a:off x="537681" y="5810747"/>
            <a:ext cx="10515600" cy="1133856"/>
          </a:xfrm>
          <a:prstGeom prst="roundRect">
            <a:avLst>
              <a:gd name="adj" fmla="val 11290"/>
            </a:avLst>
          </a:prstGeom>
          <a:solidFill>
            <a:srgbClr val="FAF8F4"/>
          </a:solidFill>
          <a:ln w="25400">
            <a:solidFill>
              <a:srgbClr val="E7E1D5"/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Shape 7">
            <a:extLst>
              <a:ext uri="{FF2B5EF4-FFF2-40B4-BE49-F238E27FC236}">
                <a16:creationId xmlns:a16="http://schemas.microsoft.com/office/drawing/2014/main" id="{A3671165-8619-6207-7686-10F078471DB1}"/>
              </a:ext>
            </a:extLst>
          </p:cNvPr>
          <p:cNvSpPr/>
          <p:nvPr/>
        </p:nvSpPr>
        <p:spPr>
          <a:xfrm>
            <a:off x="812001" y="6048491"/>
            <a:ext cx="658368" cy="658368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 8">
            <a:extLst>
              <a:ext uri="{FF2B5EF4-FFF2-40B4-BE49-F238E27FC236}">
                <a16:creationId xmlns:a16="http://schemas.microsoft.com/office/drawing/2014/main" id="{E714431A-1200-53D7-5A10-345FDEE7989B}"/>
              </a:ext>
            </a:extLst>
          </p:cNvPr>
          <p:cNvSpPr txBox="1"/>
          <p:nvPr/>
        </p:nvSpPr>
        <p:spPr>
          <a:xfrm>
            <a:off x="812001" y="6048491"/>
            <a:ext cx="65836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800" b="1" dirty="0">
                <a:solidFill>
                  <a:srgbClr val="FFFFFF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1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ext 9">
            <a:extLst>
              <a:ext uri="{FF2B5EF4-FFF2-40B4-BE49-F238E27FC236}">
                <a16:creationId xmlns:a16="http://schemas.microsoft.com/office/drawing/2014/main" id="{F3C6F168-3E59-2735-6C55-7D95C5D32304}"/>
              </a:ext>
            </a:extLst>
          </p:cNvPr>
          <p:cNvSpPr txBox="1"/>
          <p:nvPr/>
        </p:nvSpPr>
        <p:spPr>
          <a:xfrm>
            <a:off x="1726401" y="5810747"/>
            <a:ext cx="9144000" cy="11338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b="1" dirty="0">
                <a:solidFill>
                  <a:srgbClr val="222A33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Pick an industry  </a:t>
            </a:r>
            <a:r>
              <a:rPr lang="en-US" sz="21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Choose a vertical &amp; its standards — factory sensors, patient monitors, or a 5G base station.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Shape 10">
            <a:extLst>
              <a:ext uri="{FF2B5EF4-FFF2-40B4-BE49-F238E27FC236}">
                <a16:creationId xmlns:a16="http://schemas.microsoft.com/office/drawing/2014/main" id="{3D83DA5B-1EB5-A9F6-2239-A1EAC01A8C26}"/>
              </a:ext>
            </a:extLst>
          </p:cNvPr>
          <p:cNvSpPr/>
          <p:nvPr/>
        </p:nvSpPr>
        <p:spPr>
          <a:xfrm>
            <a:off x="537681" y="7127483"/>
            <a:ext cx="10515600" cy="1133856"/>
          </a:xfrm>
          <a:prstGeom prst="roundRect">
            <a:avLst>
              <a:gd name="adj" fmla="val 11290"/>
            </a:avLst>
          </a:prstGeom>
          <a:solidFill>
            <a:srgbClr val="F7F5F1"/>
          </a:solidFill>
          <a:ln w="25400">
            <a:solidFill>
              <a:srgbClr val="E7E1D5"/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Shape 11">
            <a:extLst>
              <a:ext uri="{FF2B5EF4-FFF2-40B4-BE49-F238E27FC236}">
                <a16:creationId xmlns:a16="http://schemas.microsoft.com/office/drawing/2014/main" id="{656FE5F4-7664-90C3-254E-276113AF8172}"/>
              </a:ext>
            </a:extLst>
          </p:cNvPr>
          <p:cNvSpPr/>
          <p:nvPr/>
        </p:nvSpPr>
        <p:spPr>
          <a:xfrm>
            <a:off x="812001" y="7365227"/>
            <a:ext cx="658368" cy="658368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Text 12">
            <a:extLst>
              <a:ext uri="{FF2B5EF4-FFF2-40B4-BE49-F238E27FC236}">
                <a16:creationId xmlns:a16="http://schemas.microsoft.com/office/drawing/2014/main" id="{E9D349BB-1598-23D1-C339-A4197A8F41ED}"/>
              </a:ext>
            </a:extLst>
          </p:cNvPr>
          <p:cNvSpPr txBox="1"/>
          <p:nvPr/>
        </p:nvSpPr>
        <p:spPr>
          <a:xfrm>
            <a:off x="812001" y="7365227"/>
            <a:ext cx="65836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800" b="1" dirty="0">
                <a:solidFill>
                  <a:srgbClr val="FFFFFF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2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Text 13">
            <a:extLst>
              <a:ext uri="{FF2B5EF4-FFF2-40B4-BE49-F238E27FC236}">
                <a16:creationId xmlns:a16="http://schemas.microsoft.com/office/drawing/2014/main" id="{74FA9E34-31C7-8E06-00A1-456B401423CF}"/>
              </a:ext>
            </a:extLst>
          </p:cNvPr>
          <p:cNvSpPr txBox="1"/>
          <p:nvPr/>
        </p:nvSpPr>
        <p:spPr>
          <a:xfrm>
            <a:off x="1726401" y="7127483"/>
            <a:ext cx="9144000" cy="11338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b="1" dirty="0">
                <a:solidFill>
                  <a:srgbClr val="222A33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Stand up EdgeX  </a:t>
            </a:r>
            <a:r>
              <a:rPr lang="en-US" sz="21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Deploy EdgeX Foundry; connect devices via MQTT, REST or BLE device services.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Shape 14">
            <a:extLst>
              <a:ext uri="{FF2B5EF4-FFF2-40B4-BE49-F238E27FC236}">
                <a16:creationId xmlns:a16="http://schemas.microsoft.com/office/drawing/2014/main" id="{E800D583-5D3F-C657-6C31-C2165A03448B}"/>
              </a:ext>
            </a:extLst>
          </p:cNvPr>
          <p:cNvSpPr/>
          <p:nvPr/>
        </p:nvSpPr>
        <p:spPr>
          <a:xfrm>
            <a:off x="537681" y="8444219"/>
            <a:ext cx="10515600" cy="1133856"/>
          </a:xfrm>
          <a:prstGeom prst="roundRect">
            <a:avLst>
              <a:gd name="adj" fmla="val 11290"/>
            </a:avLst>
          </a:prstGeom>
          <a:solidFill>
            <a:srgbClr val="FAF8F4"/>
          </a:solidFill>
          <a:ln w="25400">
            <a:solidFill>
              <a:srgbClr val="E7E1D5"/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Shape 15">
            <a:extLst>
              <a:ext uri="{FF2B5EF4-FFF2-40B4-BE49-F238E27FC236}">
                <a16:creationId xmlns:a16="http://schemas.microsoft.com/office/drawing/2014/main" id="{EEC91AFF-95A0-B255-080D-7A6A93E687F4}"/>
              </a:ext>
            </a:extLst>
          </p:cNvPr>
          <p:cNvSpPr/>
          <p:nvPr/>
        </p:nvSpPr>
        <p:spPr>
          <a:xfrm>
            <a:off x="812001" y="8681963"/>
            <a:ext cx="658368" cy="658368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Text 16">
            <a:extLst>
              <a:ext uri="{FF2B5EF4-FFF2-40B4-BE49-F238E27FC236}">
                <a16:creationId xmlns:a16="http://schemas.microsoft.com/office/drawing/2014/main" id="{71C88D04-E175-37D0-5475-1D6AC0490F7B}"/>
              </a:ext>
            </a:extLst>
          </p:cNvPr>
          <p:cNvSpPr txBox="1"/>
          <p:nvPr/>
        </p:nvSpPr>
        <p:spPr>
          <a:xfrm>
            <a:off x="812001" y="8681963"/>
            <a:ext cx="65836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800" b="1" dirty="0">
                <a:solidFill>
                  <a:srgbClr val="FFFFFF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3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Text 17">
            <a:extLst>
              <a:ext uri="{FF2B5EF4-FFF2-40B4-BE49-F238E27FC236}">
                <a16:creationId xmlns:a16="http://schemas.microsoft.com/office/drawing/2014/main" id="{FEDF9BBA-CD4E-607D-57AB-BB4913500210}"/>
              </a:ext>
            </a:extLst>
          </p:cNvPr>
          <p:cNvSpPr txBox="1"/>
          <p:nvPr/>
        </p:nvSpPr>
        <p:spPr>
          <a:xfrm>
            <a:off x="1726401" y="8444219"/>
            <a:ext cx="9144000" cy="11338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b="1" dirty="0">
                <a:solidFill>
                  <a:srgbClr val="222A33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Build the pipeline  </a:t>
            </a:r>
            <a:r>
              <a:rPr lang="en-US" sz="21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Ingest → normalize → analyze at the edge; export results or events to an app or cloud.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Shape 18">
            <a:extLst>
              <a:ext uri="{FF2B5EF4-FFF2-40B4-BE49-F238E27FC236}">
                <a16:creationId xmlns:a16="http://schemas.microsoft.com/office/drawing/2014/main" id="{B4BB094F-252B-4F8E-0086-A3C06E6A7E06}"/>
              </a:ext>
            </a:extLst>
          </p:cNvPr>
          <p:cNvSpPr/>
          <p:nvPr/>
        </p:nvSpPr>
        <p:spPr>
          <a:xfrm>
            <a:off x="537681" y="9760955"/>
            <a:ext cx="10515600" cy="1133856"/>
          </a:xfrm>
          <a:prstGeom prst="roundRect">
            <a:avLst>
              <a:gd name="adj" fmla="val 11290"/>
            </a:avLst>
          </a:prstGeom>
          <a:solidFill>
            <a:srgbClr val="F7F5F1"/>
          </a:solidFill>
          <a:ln w="25400">
            <a:solidFill>
              <a:srgbClr val="E7E1D5"/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Shape 19">
            <a:extLst>
              <a:ext uri="{FF2B5EF4-FFF2-40B4-BE49-F238E27FC236}">
                <a16:creationId xmlns:a16="http://schemas.microsoft.com/office/drawing/2014/main" id="{01ADBAE8-72F6-699C-3DCD-59F0B4CB4D68}"/>
              </a:ext>
            </a:extLst>
          </p:cNvPr>
          <p:cNvSpPr/>
          <p:nvPr/>
        </p:nvSpPr>
        <p:spPr>
          <a:xfrm>
            <a:off x="812001" y="9998699"/>
            <a:ext cx="658368" cy="658368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Text 20">
            <a:extLst>
              <a:ext uri="{FF2B5EF4-FFF2-40B4-BE49-F238E27FC236}">
                <a16:creationId xmlns:a16="http://schemas.microsoft.com/office/drawing/2014/main" id="{F090DD28-3B0C-13A7-CC16-C617E05F8330}"/>
              </a:ext>
            </a:extLst>
          </p:cNvPr>
          <p:cNvSpPr txBox="1"/>
          <p:nvPr/>
        </p:nvSpPr>
        <p:spPr>
          <a:xfrm>
            <a:off x="812001" y="9998699"/>
            <a:ext cx="65836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800" b="1" dirty="0">
                <a:solidFill>
                  <a:srgbClr val="FFFFFF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4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Text 21">
            <a:extLst>
              <a:ext uri="{FF2B5EF4-FFF2-40B4-BE49-F238E27FC236}">
                <a16:creationId xmlns:a16="http://schemas.microsoft.com/office/drawing/2014/main" id="{BAA64A0A-E007-4B44-9F6F-DC8D7B6ABE6A}"/>
              </a:ext>
            </a:extLst>
          </p:cNvPr>
          <p:cNvSpPr txBox="1"/>
          <p:nvPr/>
        </p:nvSpPr>
        <p:spPr>
          <a:xfrm>
            <a:off x="1726401" y="9760955"/>
            <a:ext cx="9144000" cy="11338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b="1" dirty="0">
                <a:solidFill>
                  <a:srgbClr val="222A33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Demonstrate &amp; assess  </a:t>
            </a:r>
            <a:r>
              <a:rPr lang="en-US" sz="21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Show the working prototype; evaluate latency, interoperability &amp; data protection vs. cloud-only.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Shape 23">
            <a:extLst>
              <a:ext uri="{FF2B5EF4-FFF2-40B4-BE49-F238E27FC236}">
                <a16:creationId xmlns:a16="http://schemas.microsoft.com/office/drawing/2014/main" id="{50754ADE-8188-D150-72F4-5C78C3E71C36}"/>
              </a:ext>
            </a:extLst>
          </p:cNvPr>
          <p:cNvSpPr/>
          <p:nvPr/>
        </p:nvSpPr>
        <p:spPr>
          <a:xfrm>
            <a:off x="11601921" y="5810747"/>
            <a:ext cx="10789920" cy="1133856"/>
          </a:xfrm>
          <a:prstGeom prst="roundRect">
            <a:avLst>
              <a:gd name="adj" fmla="val 11290"/>
            </a:avLst>
          </a:prstGeom>
          <a:solidFill>
            <a:srgbClr val="FAF8F4"/>
          </a:solidFill>
          <a:ln w="25400">
            <a:solidFill>
              <a:srgbClr val="E7E1D5"/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Shape 24">
            <a:extLst>
              <a:ext uri="{FF2B5EF4-FFF2-40B4-BE49-F238E27FC236}">
                <a16:creationId xmlns:a16="http://schemas.microsoft.com/office/drawing/2014/main" id="{AA373754-7B6E-C0F9-9C12-949C0F13DE7A}"/>
              </a:ext>
            </a:extLst>
          </p:cNvPr>
          <p:cNvSpPr/>
          <p:nvPr/>
        </p:nvSpPr>
        <p:spPr>
          <a:xfrm>
            <a:off x="11839665" y="6011915"/>
            <a:ext cx="731520" cy="731520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1" name="Image 1">
            <a:extLst>
              <a:ext uri="{FF2B5EF4-FFF2-40B4-BE49-F238E27FC236}">
                <a16:creationId xmlns:a16="http://schemas.microsoft.com/office/drawing/2014/main" id="{888BCAD9-29EE-8E28-F8BD-BB8C6D68C0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015230" y="6187480"/>
            <a:ext cx="380390" cy="380390"/>
          </a:xfrm>
          <a:prstGeom prst="rect">
            <a:avLst/>
          </a:prstGeom>
        </p:spPr>
      </p:pic>
      <p:sp>
        <p:nvSpPr>
          <p:cNvPr id="42" name="Text 25">
            <a:extLst>
              <a:ext uri="{FF2B5EF4-FFF2-40B4-BE49-F238E27FC236}">
                <a16:creationId xmlns:a16="http://schemas.microsoft.com/office/drawing/2014/main" id="{A0CF2E11-BFF6-C18F-63BE-EEB43F974E9F}"/>
              </a:ext>
            </a:extLst>
          </p:cNvPr>
          <p:cNvSpPr txBox="1"/>
          <p:nvPr/>
        </p:nvSpPr>
        <p:spPr>
          <a:xfrm>
            <a:off x="12790641" y="5810747"/>
            <a:ext cx="9418320" cy="11338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b="1" dirty="0">
                <a:solidFill>
                  <a:srgbClr val="222A33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Interoperability  </a:t>
            </a:r>
            <a:r>
              <a:rPr lang="en-US" sz="21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Heterogeneous devices &amp; apps talking through one framework.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" name="Shape 26">
            <a:extLst>
              <a:ext uri="{FF2B5EF4-FFF2-40B4-BE49-F238E27FC236}">
                <a16:creationId xmlns:a16="http://schemas.microsoft.com/office/drawing/2014/main" id="{7C7661C1-1E64-2606-F028-1561DBE8540F}"/>
              </a:ext>
            </a:extLst>
          </p:cNvPr>
          <p:cNvSpPr/>
          <p:nvPr/>
        </p:nvSpPr>
        <p:spPr>
          <a:xfrm>
            <a:off x="11601921" y="7127483"/>
            <a:ext cx="10789920" cy="1133856"/>
          </a:xfrm>
          <a:prstGeom prst="roundRect">
            <a:avLst>
              <a:gd name="adj" fmla="val 11290"/>
            </a:avLst>
          </a:prstGeom>
          <a:solidFill>
            <a:srgbClr val="F7F5F1"/>
          </a:solidFill>
          <a:ln w="25400">
            <a:solidFill>
              <a:srgbClr val="E7E1D5"/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Shape 27">
            <a:extLst>
              <a:ext uri="{FF2B5EF4-FFF2-40B4-BE49-F238E27FC236}">
                <a16:creationId xmlns:a16="http://schemas.microsoft.com/office/drawing/2014/main" id="{A99D51F5-B43E-49E5-6BC5-C3F9FCB01D66}"/>
              </a:ext>
            </a:extLst>
          </p:cNvPr>
          <p:cNvSpPr/>
          <p:nvPr/>
        </p:nvSpPr>
        <p:spPr>
          <a:xfrm>
            <a:off x="11839665" y="7328651"/>
            <a:ext cx="731520" cy="731520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5" name="Image 2">
            <a:extLst>
              <a:ext uri="{FF2B5EF4-FFF2-40B4-BE49-F238E27FC236}">
                <a16:creationId xmlns:a16="http://schemas.microsoft.com/office/drawing/2014/main" id="{DFA0483E-270E-8B58-7117-E67707F1ED8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015230" y="7504216"/>
            <a:ext cx="380390" cy="380390"/>
          </a:xfrm>
          <a:prstGeom prst="rect">
            <a:avLst/>
          </a:prstGeom>
        </p:spPr>
      </p:pic>
      <p:sp>
        <p:nvSpPr>
          <p:cNvPr id="46" name="Text 28">
            <a:extLst>
              <a:ext uri="{FF2B5EF4-FFF2-40B4-BE49-F238E27FC236}">
                <a16:creationId xmlns:a16="http://schemas.microsoft.com/office/drawing/2014/main" id="{AC78C6D1-FC33-3D55-E1B8-94D03840410B}"/>
              </a:ext>
            </a:extLst>
          </p:cNvPr>
          <p:cNvSpPr txBox="1"/>
          <p:nvPr/>
        </p:nvSpPr>
        <p:spPr>
          <a:xfrm>
            <a:off x="12790641" y="7127483"/>
            <a:ext cx="9418320" cy="11338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b="1" dirty="0">
                <a:solidFill>
                  <a:srgbClr val="222A33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Local processing  </a:t>
            </a:r>
            <a:r>
              <a:rPr lang="en-US" sz="21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Data ingested, normalized and analyzed at the edge.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7" name="Shape 29">
            <a:extLst>
              <a:ext uri="{FF2B5EF4-FFF2-40B4-BE49-F238E27FC236}">
                <a16:creationId xmlns:a16="http://schemas.microsoft.com/office/drawing/2014/main" id="{D09219A5-377B-7ED5-4D24-E48F8357B3D3}"/>
              </a:ext>
            </a:extLst>
          </p:cNvPr>
          <p:cNvSpPr/>
          <p:nvPr/>
        </p:nvSpPr>
        <p:spPr>
          <a:xfrm>
            <a:off x="11601921" y="8444219"/>
            <a:ext cx="10789920" cy="1133856"/>
          </a:xfrm>
          <a:prstGeom prst="roundRect">
            <a:avLst>
              <a:gd name="adj" fmla="val 11290"/>
            </a:avLst>
          </a:prstGeom>
          <a:solidFill>
            <a:srgbClr val="FAF8F4"/>
          </a:solidFill>
          <a:ln w="25400">
            <a:solidFill>
              <a:srgbClr val="E7E1D5"/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Shape 30">
            <a:extLst>
              <a:ext uri="{FF2B5EF4-FFF2-40B4-BE49-F238E27FC236}">
                <a16:creationId xmlns:a16="http://schemas.microsoft.com/office/drawing/2014/main" id="{5F1A4637-7A00-02D4-25B3-89C1D2BB1320}"/>
              </a:ext>
            </a:extLst>
          </p:cNvPr>
          <p:cNvSpPr/>
          <p:nvPr/>
        </p:nvSpPr>
        <p:spPr>
          <a:xfrm>
            <a:off x="11839665" y="8645387"/>
            <a:ext cx="731520" cy="731520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9" name="Image 3">
            <a:extLst>
              <a:ext uri="{FF2B5EF4-FFF2-40B4-BE49-F238E27FC236}">
                <a16:creationId xmlns:a16="http://schemas.microsoft.com/office/drawing/2014/main" id="{91DBDA59-266D-6BD1-4B64-85169EF8A20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015230" y="8820952"/>
            <a:ext cx="380390" cy="380390"/>
          </a:xfrm>
          <a:prstGeom prst="rect">
            <a:avLst/>
          </a:prstGeom>
        </p:spPr>
      </p:pic>
      <p:sp>
        <p:nvSpPr>
          <p:cNvPr id="50" name="Text 31">
            <a:extLst>
              <a:ext uri="{FF2B5EF4-FFF2-40B4-BE49-F238E27FC236}">
                <a16:creationId xmlns:a16="http://schemas.microsoft.com/office/drawing/2014/main" id="{1130D011-211F-0248-8690-293CFF127B37}"/>
              </a:ext>
            </a:extLst>
          </p:cNvPr>
          <p:cNvSpPr txBox="1"/>
          <p:nvPr/>
        </p:nvSpPr>
        <p:spPr>
          <a:xfrm>
            <a:off x="12790641" y="8444219"/>
            <a:ext cx="9418320" cy="11338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b="1" dirty="0">
                <a:solidFill>
                  <a:srgbClr val="222A33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Data protection  </a:t>
            </a:r>
            <a:r>
              <a:rPr lang="en-US" sz="21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Sensitive data kept local; secured device &amp; export services.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" name="Shape 32">
            <a:extLst>
              <a:ext uri="{FF2B5EF4-FFF2-40B4-BE49-F238E27FC236}">
                <a16:creationId xmlns:a16="http://schemas.microsoft.com/office/drawing/2014/main" id="{977C9B5A-64A5-039D-6A53-8DBDCD504E67}"/>
              </a:ext>
            </a:extLst>
          </p:cNvPr>
          <p:cNvSpPr/>
          <p:nvPr/>
        </p:nvSpPr>
        <p:spPr>
          <a:xfrm>
            <a:off x="11601921" y="9760955"/>
            <a:ext cx="10789920" cy="1133856"/>
          </a:xfrm>
          <a:prstGeom prst="roundRect">
            <a:avLst>
              <a:gd name="adj" fmla="val 11290"/>
            </a:avLst>
          </a:prstGeom>
          <a:solidFill>
            <a:srgbClr val="F7F5F1"/>
          </a:solidFill>
          <a:ln w="25400">
            <a:solidFill>
              <a:srgbClr val="E7E1D5"/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2" name="Shape 33">
            <a:extLst>
              <a:ext uri="{FF2B5EF4-FFF2-40B4-BE49-F238E27FC236}">
                <a16:creationId xmlns:a16="http://schemas.microsoft.com/office/drawing/2014/main" id="{C802A784-5B8B-3455-6A96-EB3112317537}"/>
              </a:ext>
            </a:extLst>
          </p:cNvPr>
          <p:cNvSpPr/>
          <p:nvPr/>
        </p:nvSpPr>
        <p:spPr>
          <a:xfrm>
            <a:off x="11839665" y="9962123"/>
            <a:ext cx="731520" cy="731520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3" name="Image 4">
            <a:extLst>
              <a:ext uri="{FF2B5EF4-FFF2-40B4-BE49-F238E27FC236}">
                <a16:creationId xmlns:a16="http://schemas.microsoft.com/office/drawing/2014/main" id="{B90FED03-67C5-4CFF-A9BF-6FAC288D60C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015230" y="10137688"/>
            <a:ext cx="380390" cy="380390"/>
          </a:xfrm>
          <a:prstGeom prst="rect">
            <a:avLst/>
          </a:prstGeom>
        </p:spPr>
      </p:pic>
      <p:sp>
        <p:nvSpPr>
          <p:cNvPr id="54" name="Text 34">
            <a:extLst>
              <a:ext uri="{FF2B5EF4-FFF2-40B4-BE49-F238E27FC236}">
                <a16:creationId xmlns:a16="http://schemas.microsoft.com/office/drawing/2014/main" id="{95F872B1-EC19-A945-B43E-58DA74A4C3EA}"/>
              </a:ext>
            </a:extLst>
          </p:cNvPr>
          <p:cNvSpPr txBox="1"/>
          <p:nvPr/>
        </p:nvSpPr>
        <p:spPr>
          <a:xfrm>
            <a:off x="12790641" y="9760955"/>
            <a:ext cx="9418320" cy="11338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b="1" dirty="0">
                <a:solidFill>
                  <a:srgbClr val="222A33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Modularity  </a:t>
            </a:r>
            <a:r>
              <a:rPr lang="en-US" sz="21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Swap device services or add analytics without a rebuild.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5" name="Shape 35">
            <a:extLst>
              <a:ext uri="{FF2B5EF4-FFF2-40B4-BE49-F238E27FC236}">
                <a16:creationId xmlns:a16="http://schemas.microsoft.com/office/drawing/2014/main" id="{3122383B-DE7A-D23A-B4F8-08F8D0265B5C}"/>
              </a:ext>
            </a:extLst>
          </p:cNvPr>
          <p:cNvSpPr/>
          <p:nvPr/>
        </p:nvSpPr>
        <p:spPr>
          <a:xfrm>
            <a:off x="537681" y="11150843"/>
            <a:ext cx="21854160" cy="914400"/>
          </a:xfrm>
          <a:prstGeom prst="roundRect">
            <a:avLst>
              <a:gd name="adj" fmla="val 16000"/>
            </a:avLst>
          </a:prstGeom>
          <a:solidFill>
            <a:srgbClr val="2E3A48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6" name="Shape 36">
            <a:extLst>
              <a:ext uri="{FF2B5EF4-FFF2-40B4-BE49-F238E27FC236}">
                <a16:creationId xmlns:a16="http://schemas.microsoft.com/office/drawing/2014/main" id="{2493039D-04B7-789F-6706-1972E6D394F4}"/>
              </a:ext>
            </a:extLst>
          </p:cNvPr>
          <p:cNvSpPr/>
          <p:nvPr/>
        </p:nvSpPr>
        <p:spPr>
          <a:xfrm>
            <a:off x="866865" y="11297147"/>
            <a:ext cx="621792" cy="621792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7" name="Image 5">
            <a:extLst>
              <a:ext uri="{FF2B5EF4-FFF2-40B4-BE49-F238E27FC236}">
                <a16:creationId xmlns:a16="http://schemas.microsoft.com/office/drawing/2014/main" id="{181485E1-E273-9B6E-AEC7-8969A5B7FCB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16095" y="11446377"/>
            <a:ext cx="323332" cy="323332"/>
          </a:xfrm>
          <a:prstGeom prst="rect">
            <a:avLst/>
          </a:prstGeom>
        </p:spPr>
      </p:pic>
      <p:sp>
        <p:nvSpPr>
          <p:cNvPr id="146" name="Text 37">
            <a:extLst>
              <a:ext uri="{FF2B5EF4-FFF2-40B4-BE49-F238E27FC236}">
                <a16:creationId xmlns:a16="http://schemas.microsoft.com/office/drawing/2014/main" id="{BD203B5D-2042-6E1C-7DEE-7E6A04D07C5B}"/>
              </a:ext>
            </a:extLst>
          </p:cNvPr>
          <p:cNvSpPr txBox="1"/>
          <p:nvPr/>
        </p:nvSpPr>
        <p:spPr>
          <a:xfrm>
            <a:off x="1726401" y="11150843"/>
            <a:ext cx="202996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200" b="1" dirty="0">
                <a:solidFill>
                  <a:srgbClr val="F0BE5E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Example:  </a:t>
            </a:r>
            <a:r>
              <a:rPr lang="en-US" sz="2200" dirty="0">
                <a:solidFill>
                  <a:srgbClr val="FFFFFF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a smart-factory demo — EdgeX reads a temperature/vibration sensor over Modbus, flags anomalies locally, alerts a dashboard.   </a:t>
            </a:r>
            <a:r>
              <a:rPr lang="en-US" sz="2200" b="1" dirty="0">
                <a:solidFill>
                  <a:srgbClr val="F0BE5E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lfedge.org · EdgeX Foundry</a:t>
            </a:r>
            <a:endParaRPr lang="en-US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6984535"/>
      </p:ext>
    </p:extLst>
  </p:cSld>
  <p:clrMapOvr>
    <a:masterClrMapping/>
  </p:clrMapOvr>
  <p:transition spd="med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9CA73F-3461-8F7E-2C48-4EB793EDAA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Slide Title">
            <a:extLst>
              <a:ext uri="{FF2B5EF4-FFF2-40B4-BE49-F238E27FC236}">
                <a16:creationId xmlns:a16="http://schemas.microsoft.com/office/drawing/2014/main" id="{1311CA48-1E02-F406-6E6B-69AD3BBC49B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77910" y="767584"/>
            <a:ext cx="23369210" cy="1689100"/>
          </a:xfrm>
          <a:prstGeom prst="rect">
            <a:avLst/>
          </a:prstGeom>
        </p:spPr>
        <p:txBody>
          <a:bodyPr>
            <a:normAutofit/>
          </a:bodyPr>
          <a:lstStyle/>
          <a:p>
            <a:pPr defTabSz="2316479">
              <a:defRPr sz="9500" spc="-95"/>
            </a:pPr>
            <a:r>
              <a:rPr lang="en-US" sz="5000" dirty="0">
                <a:latin typeface="Arial" panose="020B0604020202020204" pitchFamily="34" charset="0"/>
                <a:cs typeface="Arial" panose="020B0604020202020204" pitchFamily="34" charset="0"/>
              </a:rPr>
              <a:t>References</a:t>
            </a:r>
            <a:endParaRPr sz="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A84B49C-CD2E-F412-F6D4-8B7CEA0BC113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23714685" y="12477591"/>
            <a:ext cx="232435" cy="410369"/>
          </a:xfrm>
        </p:spPr>
        <p:txBody>
          <a:bodyPr/>
          <a:lstStyle/>
          <a:p>
            <a:fld id="{86CB4B4D-7CA3-9044-876B-883B54F8677D}" type="slidenum">
              <a:rPr lang="en-US" smtClean="0">
                <a:solidFill>
                  <a:schemeClr val="bg2">
                    <a:lumMod val="10000"/>
                  </a:schemeClr>
                </a:solidFill>
              </a:rPr>
              <a:t>22</a:t>
            </a:fld>
            <a:endParaRPr lang="en-US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9ECC929-D20D-E5AE-7C07-476EF3056989}"/>
              </a:ext>
            </a:extLst>
          </p:cNvPr>
          <p:cNvSpPr txBox="1"/>
          <p:nvPr/>
        </p:nvSpPr>
        <p:spPr>
          <a:xfrm>
            <a:off x="577910" y="2261249"/>
            <a:ext cx="23543962" cy="833561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342900" indent="-342900">
              <a:spcBef>
                <a:spcPts val="2000"/>
              </a:spcBef>
              <a:buFont typeface="Arial" panose="020B0604020202020204" pitchFamily="34" charset="0"/>
              <a:buChar char="•"/>
            </a:pP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Weisong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Shi et al. “Edge computing: Vision and challenges”. In: IEEE Internet of Things Journal 3. 5 (2016), pp. 637–646.</a:t>
            </a:r>
            <a:endParaRPr lang="en-US" sz="2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spcBef>
                <a:spcPts val="2000"/>
              </a:spcBef>
              <a:buFont typeface="Arial" panose="020B0604020202020204" pitchFamily="34" charset="0"/>
              <a:buChar char="•"/>
            </a:pP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Ketan Bhardwaj, Joaquin Chung Miranda, and Ada </a:t>
            </a:r>
            <a:r>
              <a:rPr lang="en-US" sz="2200" dirty="0" err="1">
                <a:latin typeface="Arial" panose="020B0604020202020204" pitchFamily="34" charset="0"/>
                <a:cs typeface="Arial" panose="020B0604020202020204" pitchFamily="34" charset="0"/>
              </a:rPr>
              <a:t>Gavrilovska</a:t>
            </a: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. "Towards IoT-DDoS prevention using edge computing". In: USENIX Workshop on Hot Topics in Edge Computing (</a:t>
            </a:r>
            <a:r>
              <a:rPr lang="en-US" sz="2200" dirty="0" err="1">
                <a:latin typeface="Arial" panose="020B0604020202020204" pitchFamily="34" charset="0"/>
                <a:cs typeface="Arial" panose="020B0604020202020204" pitchFamily="34" charset="0"/>
              </a:rPr>
              <a:t>HotEdge</a:t>
            </a: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 18). 2018.</a:t>
            </a:r>
          </a:p>
          <a:p>
            <a:pPr marL="342900" indent="-342900">
              <a:spcBef>
                <a:spcPts val="2000"/>
              </a:spcBef>
              <a:buFont typeface="Arial" panose="020B0604020202020204" pitchFamily="34" charset="0"/>
              <a:buChar char="•"/>
            </a:pPr>
            <a:r>
              <a:rPr lang="en-US" sz="2200" dirty="0" err="1">
                <a:latin typeface="Arial" panose="020B0604020202020204" pitchFamily="34" charset="0"/>
                <a:cs typeface="Arial" panose="020B0604020202020204" pitchFamily="34" charset="0"/>
              </a:rPr>
              <a:t>Shanhe</a:t>
            </a: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 Yi, </a:t>
            </a:r>
            <a:r>
              <a:rPr lang="en-US" sz="2200" dirty="0" err="1">
                <a:latin typeface="Arial" panose="020B0604020202020204" pitchFamily="34" charset="0"/>
                <a:cs typeface="Arial" panose="020B0604020202020204" pitchFamily="34" charset="0"/>
              </a:rPr>
              <a:t>Zhengrui</a:t>
            </a: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 Qin, and Qun Li. "Security and privacy issues of fog computing: A survey". In: Wireless Algorithms, Systems, and Applications (WASA). Springer. 2015, pp. 685–695.</a:t>
            </a:r>
          </a:p>
          <a:p>
            <a:pPr marL="342900" indent="-342900">
              <a:spcBef>
                <a:spcPts val="2000"/>
              </a:spcBef>
              <a:buFont typeface="Arial" panose="020B0604020202020204" pitchFamily="34" charset="0"/>
              <a:buChar char="•"/>
            </a:pP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Zhenyu Ning et al. "Preliminary study of trusted execution environments on heterogeneous edge platforms". In: 2018 IEEE/ACM Symposium on Edge Computing (SEC). IEEE. 2018, pp. 421–426.</a:t>
            </a:r>
          </a:p>
          <a:p>
            <a:pPr marL="342900" indent="-342900">
              <a:spcBef>
                <a:spcPts val="2000"/>
              </a:spcBef>
              <a:buFont typeface="Arial" panose="020B0604020202020204" pitchFamily="34" charset="0"/>
              <a:buChar char="•"/>
            </a:pP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Peng Li et al. "KLRA: A kernel level resource auditing tool for IoT operating system security". In: 2018 IEEE/ACM Symposium on Edge Computing (SEC). IEEE. 2018, pp. 427–432.</a:t>
            </a:r>
          </a:p>
          <a:p>
            <a:pPr marL="342900" indent="-342900">
              <a:spcBef>
                <a:spcPts val="1500"/>
              </a:spcBef>
              <a:buFont typeface="Arial" panose="020B0604020202020204" pitchFamily="34" charset="0"/>
              <a:buChar char="•"/>
            </a:pP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Yuxin Wang et al. “Quantitative analysis of storage requirement for autonomous vehicles”. In: Proceedings of the 16th ACM Workshop on Hot Topics in Storage and File Systems. 2024, pp. 71–78. </a:t>
            </a:r>
          </a:p>
          <a:p>
            <a:pPr marL="342900" indent="-342900">
              <a:spcBef>
                <a:spcPts val="1500"/>
              </a:spcBef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Sidi Lu et al. “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EdgeWare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: Toward extensible and flexible middleware for connected vehicle services”. In: CCF Transactions on High Performance Computing 4. 3 (2022), pp. 339–356.</a:t>
            </a:r>
          </a:p>
          <a:p>
            <a:pPr marL="342900" indent="-342900">
              <a:spcBef>
                <a:spcPts val="1500"/>
              </a:spcBef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The Linux Foundation. LF Edge: Building an Open Source Framework for the Edge. https://lfe dge.org/. Accessed: 2024-08-30. 2024.</a:t>
            </a:r>
          </a:p>
          <a:p>
            <a:pPr marL="342900" indent="-342900">
              <a:spcBef>
                <a:spcPts val="1500"/>
              </a:spcBef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The Linux Foundation. Edge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Foundary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: An Open Edge Platform. https://www.edgexfoundry.org/. Accessed: 2026-08-29. 2026.</a:t>
            </a:r>
          </a:p>
          <a:p>
            <a:pPr marL="342900" indent="-342900">
              <a:spcBef>
                <a:spcPts val="1500"/>
              </a:spcBef>
              <a:buFont typeface="Arial" panose="020B0604020202020204" pitchFamily="34" charset="0"/>
              <a:buChar char="•"/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spcBef>
                <a:spcPts val="1500"/>
              </a:spcBef>
              <a:buFont typeface="Arial" panose="020B0604020202020204" pitchFamily="34" charset="0"/>
              <a:buChar char="•"/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spcBef>
                <a:spcPts val="1200"/>
              </a:spcBef>
              <a:buFont typeface="Arial" panose="020B0604020202020204" pitchFamily="34" charset="0"/>
              <a:buChar char="•"/>
            </a:pPr>
            <a:endParaRPr lang="en-US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6054700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38_MinimalistLight">
  <a:themeElements>
    <a:clrScheme name="38_MinimalistLight">
      <a:dk1>
        <a:srgbClr val="53585F"/>
      </a:dk1>
      <a:lt1>
        <a:srgbClr val="FFFFFF"/>
      </a:lt1>
      <a:dk2>
        <a:srgbClr val="53585F"/>
      </a:dk2>
      <a:lt2>
        <a:srgbClr val="D5D5D5"/>
      </a:lt2>
      <a:accent1>
        <a:srgbClr val="9FAABA"/>
      </a:accent1>
      <a:accent2>
        <a:srgbClr val="88A7B2"/>
      </a:accent2>
      <a:accent3>
        <a:srgbClr val="94B9A3"/>
      </a:accent3>
      <a:accent4>
        <a:srgbClr val="F0BE5E"/>
      </a:accent4>
      <a:accent5>
        <a:srgbClr val="D5B7B7"/>
      </a:accent5>
      <a:accent6>
        <a:srgbClr val="B894B1"/>
      </a:accent6>
      <a:hlink>
        <a:srgbClr val="0000FF"/>
      </a:hlink>
      <a:folHlink>
        <a:srgbClr val="FF00FF"/>
      </a:folHlink>
    </a:clrScheme>
    <a:fontScheme name="38_MinimalistLight">
      <a:majorFont>
        <a:latin typeface="Produkt Extralight"/>
        <a:ea typeface="Produkt Extralight"/>
        <a:cs typeface="Produkt Extralight"/>
      </a:majorFont>
      <a:minorFont>
        <a:latin typeface="Produkt Extralight"/>
        <a:ea typeface="Produkt Extralight"/>
        <a:cs typeface="Produkt Extralight"/>
      </a:minorFont>
    </a:fontScheme>
    <a:fmtScheme name="38_MinimalistLigh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>
            <a:satOff val="-9155"/>
            <a:lumOff val="-32673"/>
          </a:schemeClr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Graphik-Light"/>
            <a:ea typeface="Graphik-Light"/>
            <a:cs typeface="Graphik-Light"/>
            <a:sym typeface="Graphik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>
              <a:satOff val="-9155"/>
              <a:lumOff val="-32673"/>
            </a:schemeClr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l" defTabSz="355600" rtl="0" fontAlgn="auto" latinLnBrk="0" hangingPunct="0">
          <a:lnSpc>
            <a:spcPct val="100000"/>
          </a:lnSpc>
          <a:spcBef>
            <a:spcPts val="4700"/>
          </a:spcBef>
          <a:spcAft>
            <a:spcPts val="0"/>
          </a:spcAft>
          <a:buClrTx/>
          <a:buSzTx/>
          <a:buFontTx/>
          <a:buNone/>
          <a:tabLst/>
          <a:defRPr kumimoji="0" sz="4000" b="0" i="0" u="none" strike="noStrike" cap="none" spc="0" normalizeH="0" baseline="0">
            <a:ln>
              <a:noFill/>
            </a:ln>
            <a:solidFill>
              <a:schemeClr val="accent1">
                <a:satOff val="-9155"/>
                <a:lumOff val="-32673"/>
              </a:schemeClr>
            </a:solidFill>
            <a:effectLst/>
            <a:uFillTx/>
            <a:latin typeface="Graphik-Light"/>
            <a:ea typeface="Graphik-Light"/>
            <a:cs typeface="Graphik-Light"/>
            <a:sym typeface="Graphik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38_MinimalistLight">
  <a:themeElements>
    <a:clrScheme name="38_MinimalistLight">
      <a:dk1>
        <a:srgbClr val="000000"/>
      </a:dk1>
      <a:lt1>
        <a:srgbClr val="FFFFFF"/>
      </a:lt1>
      <a:dk2>
        <a:srgbClr val="53585F"/>
      </a:dk2>
      <a:lt2>
        <a:srgbClr val="D5D5D5"/>
      </a:lt2>
      <a:accent1>
        <a:srgbClr val="9FAABA"/>
      </a:accent1>
      <a:accent2>
        <a:srgbClr val="88A7B2"/>
      </a:accent2>
      <a:accent3>
        <a:srgbClr val="94B9A3"/>
      </a:accent3>
      <a:accent4>
        <a:srgbClr val="F0BE5E"/>
      </a:accent4>
      <a:accent5>
        <a:srgbClr val="D5B7B7"/>
      </a:accent5>
      <a:accent6>
        <a:srgbClr val="B894B1"/>
      </a:accent6>
      <a:hlink>
        <a:srgbClr val="0000FF"/>
      </a:hlink>
      <a:folHlink>
        <a:srgbClr val="FF00FF"/>
      </a:folHlink>
    </a:clrScheme>
    <a:fontScheme name="38_MinimalistLight">
      <a:majorFont>
        <a:latin typeface="Produkt Extralight"/>
        <a:ea typeface="Produkt Extralight"/>
        <a:cs typeface="Produkt Extralight"/>
      </a:majorFont>
      <a:minorFont>
        <a:latin typeface="Produkt Extralight"/>
        <a:ea typeface="Produkt Extralight"/>
        <a:cs typeface="Produkt Extralight"/>
      </a:minorFont>
    </a:fontScheme>
    <a:fmtScheme name="38_MinimalistLigh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>
            <a:satOff val="-9155"/>
            <a:lumOff val="-32673"/>
          </a:schemeClr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Graphik-Light"/>
            <a:ea typeface="Graphik-Light"/>
            <a:cs typeface="Graphik-Light"/>
            <a:sym typeface="Graphik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>
              <a:satOff val="-9155"/>
              <a:lumOff val="-32673"/>
            </a:schemeClr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l" defTabSz="355600" rtl="0" fontAlgn="auto" latinLnBrk="0" hangingPunct="0">
          <a:lnSpc>
            <a:spcPct val="100000"/>
          </a:lnSpc>
          <a:spcBef>
            <a:spcPts val="4700"/>
          </a:spcBef>
          <a:spcAft>
            <a:spcPts val="0"/>
          </a:spcAft>
          <a:buClrTx/>
          <a:buSzTx/>
          <a:buFontTx/>
          <a:buNone/>
          <a:tabLst/>
          <a:defRPr kumimoji="0" sz="4000" b="0" i="0" u="none" strike="noStrike" cap="none" spc="0" normalizeH="0" baseline="0">
            <a:ln>
              <a:noFill/>
            </a:ln>
            <a:solidFill>
              <a:schemeClr val="accent1">
                <a:satOff val="-9155"/>
                <a:lumOff val="-32673"/>
              </a:schemeClr>
            </a:solidFill>
            <a:effectLst/>
            <a:uFillTx/>
            <a:latin typeface="Graphik-Light"/>
            <a:ea typeface="Graphik-Light"/>
            <a:cs typeface="Graphik-Light"/>
            <a:sym typeface="Graphik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6324</TotalTime>
  <Words>2795</Words>
  <Application>Microsoft Office PowerPoint</Application>
  <PresentationFormat>Custom</PresentationFormat>
  <Paragraphs>268</Paragraphs>
  <Slides>22</Slides>
  <Notes>22</Notes>
  <HiddenSlides>0</HiddenSlides>
  <MMClips>0</MMClips>
  <ScaleCrop>false</ScaleCrop>
  <HeadingPairs>
    <vt:vector size="8" baseType="variant">
      <vt:variant>
        <vt:lpstr>Fonts Used</vt:lpstr>
      </vt:variant>
      <vt:variant>
        <vt:i4>11</vt:i4>
      </vt:variant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36" baseType="lpstr">
      <vt:lpstr>Aptos</vt:lpstr>
      <vt:lpstr>Aptos Display</vt:lpstr>
      <vt:lpstr>Arial</vt:lpstr>
      <vt:lpstr>Cambria</vt:lpstr>
      <vt:lpstr>Graphik</vt:lpstr>
      <vt:lpstr>Graphik-Light</vt:lpstr>
      <vt:lpstr>Helvetica Neue</vt:lpstr>
      <vt:lpstr>Produkt Light</vt:lpstr>
      <vt:lpstr>Produkt Regular</vt:lpstr>
      <vt:lpstr>Rockwell Bold</vt:lpstr>
      <vt:lpstr>Wingdings</vt:lpstr>
      <vt:lpstr>38_MinimalistLight</vt:lpstr>
      <vt:lpstr>Custom Design</vt:lpstr>
      <vt:lpstr>PDF</vt:lpstr>
      <vt:lpstr>Challenges in Edge Computing II: Security/Privacy, Deployment, Foundations</vt:lpstr>
      <vt:lpstr>Outline</vt:lpstr>
      <vt:lpstr>Security &amp; Privacy</vt:lpstr>
      <vt:lpstr>Security &amp; Privacy: Sensor Security</vt:lpstr>
      <vt:lpstr>Security &amp; Privacy: Network &amp; Platforms</vt:lpstr>
      <vt:lpstr>Security &amp; Privacy: ShadowNet</vt:lpstr>
      <vt:lpstr>Security &amp; Privacy: KLRA</vt:lpstr>
      <vt:lpstr>Security &amp; Privacy: Data Sharing</vt:lpstr>
      <vt:lpstr>Service Management: The DEIR Model</vt:lpstr>
      <vt:lpstr>Service Management: Middleware</vt:lpstr>
      <vt:lpstr>Deployment &amp; Integration: Node Deployment</vt:lpstr>
      <vt:lpstr>Deployment &amp; Integration: AI on the Edge</vt:lpstr>
      <vt:lpstr>Deployment &amp; Integration: Integration</vt:lpstr>
      <vt:lpstr>Deployment &amp; Integration: Integration</vt:lpstr>
      <vt:lpstr>Deployment &amp; Integration: Selection</vt:lpstr>
      <vt:lpstr>Foundations &amp; Business: Theory</vt:lpstr>
      <vt:lpstr>Foundations &amp; Business: Business</vt:lpstr>
      <vt:lpstr>Technical Challenges in Edge Computing</vt:lpstr>
      <vt:lpstr>Summary</vt:lpstr>
      <vt:lpstr>Practice</vt:lpstr>
      <vt:lpstr>Project</vt:lpstr>
      <vt:lpstr>References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Shaibal Saha</cp:lastModifiedBy>
  <cp:revision>1</cp:revision>
  <dcterms:modified xsi:type="dcterms:W3CDTF">2026-08-30T20:06:22Z</dcterms:modified>
</cp:coreProperties>
</file>