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8"/>
  </p:notesMasterIdLst>
  <p:sldIdLst>
    <p:sldId id="256" r:id="rId3"/>
    <p:sldId id="359" r:id="rId4"/>
    <p:sldId id="380" r:id="rId5"/>
    <p:sldId id="469" r:id="rId6"/>
    <p:sldId id="483" r:id="rId7"/>
    <p:sldId id="484" r:id="rId8"/>
    <p:sldId id="470" r:id="rId9"/>
    <p:sldId id="485" r:id="rId10"/>
    <p:sldId id="487" r:id="rId11"/>
    <p:sldId id="488" r:id="rId12"/>
    <p:sldId id="489" r:id="rId13"/>
    <p:sldId id="490" r:id="rId14"/>
    <p:sldId id="491" r:id="rId15"/>
    <p:sldId id="493" r:id="rId16"/>
    <p:sldId id="492" r:id="rId17"/>
    <p:sldId id="494" r:id="rId18"/>
    <p:sldId id="495" r:id="rId19"/>
    <p:sldId id="496" r:id="rId20"/>
    <p:sldId id="497" r:id="rId21"/>
    <p:sldId id="498" r:id="rId22"/>
    <p:sldId id="499" r:id="rId23"/>
    <p:sldId id="378" r:id="rId24"/>
    <p:sldId id="377" r:id="rId25"/>
    <p:sldId id="397" r:id="rId26"/>
    <p:sldId id="383" r:id="rId2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9C2"/>
    <a:srgbClr val="44546A"/>
    <a:srgbClr val="F7F3EA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7E5660-A051-4A52-A59D-198E79D121A9}" v="158" dt="2026-08-29T21:13:32.05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20:09:10.606" v="39806" actId="1076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9T22:41:36.205" v="39799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9T16:27:19.838" v="38489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9T16:26:42.937" v="38446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9T22:41:36.205" v="39799" actId="20577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16:32:50.256" v="38513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9T16:27:36.998" v="38490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9T16:32:03.183" v="38508"/>
          <ac:spMkLst>
            <pc:docMk/>
            <pc:sldMk cId="2309170207" sldId="359"/>
            <ac:spMk id="5" creationId="{36A4F83A-D2D9-F909-82F1-7A71B1382FE6}"/>
          </ac:spMkLst>
        </pc:spChg>
        <pc:spChg chg="add mod">
          <ac:chgData name="Shaibal Saha" userId="b190d146-612a-4436-b916-d10121b0f341" providerId="ADAL" clId="{55C09FD3-CE10-483B-8F02-77C491FFC10B}" dt="2026-08-29T16:30:30.855" v="38495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9T16:30:38.867" v="38496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9T16:32:50.256" v="38513"/>
          <ac:spMkLst>
            <pc:docMk/>
            <pc:sldMk cId="2309170207" sldId="359"/>
            <ac:spMk id="9" creationId="{5715D064-3F67-D7D3-E31F-C446E28839EE}"/>
          </ac:spMkLst>
        </pc:spChg>
        <pc:spChg chg="add mod">
          <ac:chgData name="Shaibal Saha" userId="b190d146-612a-4436-b916-d10121b0f341" providerId="ADAL" clId="{55C09FD3-CE10-483B-8F02-77C491FFC10B}" dt="2026-08-29T16:31:13.370" v="38501"/>
          <ac:spMkLst>
            <pc:docMk/>
            <pc:sldMk cId="2309170207" sldId="359"/>
            <ac:spMk id="10" creationId="{132177BB-5537-912C-0BB7-20092AB13451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2" creationId="{3FF8D5CA-E735-70D9-9F64-A5C9DE4B5C70}"/>
          </ac:spMkLst>
        </pc:spChg>
        <pc:spChg chg="add mod">
          <ac:chgData name="Shaibal Saha" userId="b190d146-612a-4436-b916-d10121b0f341" providerId="ADAL" clId="{55C09FD3-CE10-483B-8F02-77C491FFC10B}" dt="2026-08-29T16:31:20.566" v="38502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9T16:31:50.519" v="38507"/>
          <ac:spMkLst>
            <pc:docMk/>
            <pc:sldMk cId="2309170207" sldId="359"/>
            <ac:spMk id="15" creationId="{FA2A0E34-7015-9A54-8B8E-F1B65190FD9B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6" creationId="{1559BBAE-2F2E-9439-FA93-25534A162EB7}"/>
          </ac:spMkLst>
        </pc:spChg>
        <pc:spChg chg="add mod">
          <ac:chgData name="Shaibal Saha" userId="b190d146-612a-4436-b916-d10121b0f341" providerId="ADAL" clId="{55C09FD3-CE10-483B-8F02-77C491FFC10B}" dt="2026-08-29T01:59:15.305" v="36421" actId="1076"/>
          <ac:spMkLst>
            <pc:docMk/>
            <pc:sldMk cId="2309170207" sldId="359"/>
            <ac:spMk id="17" creationId="{042B96B7-AD8E-E9A3-504F-389DC46ECAD3}"/>
          </ac:spMkLst>
        </pc:spChg>
        <pc:spChg chg="add del mod">
          <ac:chgData name="Shaibal Saha" userId="b190d146-612a-4436-b916-d10121b0f341" providerId="ADAL" clId="{55C09FD3-CE10-483B-8F02-77C491FFC10B}" dt="2026-08-29T01:43:38.990" v="36315" actId="478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21:05:33.059" v="39744"/>
        <pc:sldMkLst>
          <pc:docMk/>
          <pc:sldMk cId="2583261704" sldId="377"/>
        </pc:sldMkLst>
        <pc:spChg chg="add mod">
          <ac:chgData name="Shaibal Saha" userId="b190d146-612a-4436-b916-d10121b0f341" providerId="ADAL" clId="{55C09FD3-CE10-483B-8F02-77C491FFC10B}" dt="2026-08-29T21:04:38.040" v="39736" actId="1076"/>
          <ac:spMkLst>
            <pc:docMk/>
            <pc:sldMk cId="2583261704" sldId="377"/>
            <ac:spMk id="4" creationId="{90DD4D3D-5B64-9DAB-CF2C-4061EADA7FDC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5" creationId="{704C27FD-B759-FAB0-8B89-76D2EC6E3EF0}"/>
          </ac:spMkLst>
        </pc:spChg>
        <pc:spChg chg="add del mod">
          <ac:chgData name="Shaibal Saha" userId="b190d146-612a-4436-b916-d10121b0f341" providerId="ADAL" clId="{55C09FD3-CE10-483B-8F02-77C491FFC10B}" dt="2026-08-29T21:02:38.656" v="39705" actId="478"/>
          <ac:spMkLst>
            <pc:docMk/>
            <pc:sldMk cId="2583261704" sldId="377"/>
            <ac:spMk id="6" creationId="{FB9BD53A-36FB-B36E-C75F-ABA0FE9A5CE8}"/>
          </ac:spMkLst>
        </pc:spChg>
        <pc:spChg chg="add mod">
          <ac:chgData name="Shaibal Saha" userId="b190d146-612a-4436-b916-d10121b0f341" providerId="ADAL" clId="{55C09FD3-CE10-483B-8F02-77C491FFC10B}" dt="2026-08-29T21:04:38.040" v="39736" actId="1076"/>
          <ac:spMkLst>
            <pc:docMk/>
            <pc:sldMk cId="2583261704" sldId="377"/>
            <ac:spMk id="7" creationId="{E8472C8B-0230-ADA1-99DE-8B02B157E3D9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9" creationId="{CE0371F6-B005-D0A1-7E88-AB9CF0A45C7F}"/>
          </ac:spMkLst>
        </pc:spChg>
        <pc:spChg chg="add mod">
          <ac:chgData name="Shaibal Saha" userId="b190d146-612a-4436-b916-d10121b0f341" providerId="ADAL" clId="{55C09FD3-CE10-483B-8F02-77C491FFC10B}" dt="2026-08-29T21:04:38.040" v="39736" actId="1076"/>
          <ac:spMkLst>
            <pc:docMk/>
            <pc:sldMk cId="2583261704" sldId="377"/>
            <ac:spMk id="10" creationId="{0B6F8707-45F0-21E3-9E5E-7D83AC4343A9}"/>
          </ac:spMkLst>
        </pc:spChg>
        <pc:spChg chg="mod">
          <ac:chgData name="Shaibal Saha" userId="b190d146-612a-4436-b916-d10121b0f341" providerId="ADAL" clId="{55C09FD3-CE10-483B-8F02-77C491FFC10B}" dt="2026-08-29T21:01:39.501" v="39693"/>
          <ac:spMkLst>
            <pc:docMk/>
            <pc:sldMk cId="2583261704" sldId="377"/>
            <ac:spMk id="11" creationId="{E17A696F-D114-DE57-E532-22942E843CC9}"/>
          </ac:spMkLst>
        </pc:spChg>
        <pc:spChg chg="add mod">
          <ac:chgData name="Shaibal Saha" userId="b190d146-612a-4436-b916-d10121b0f341" providerId="ADAL" clId="{55C09FD3-CE10-483B-8F02-77C491FFC10B}" dt="2026-08-29T21:04:58.379" v="39740" actId="1076"/>
          <ac:spMkLst>
            <pc:docMk/>
            <pc:sldMk cId="2583261704" sldId="377"/>
            <ac:spMk id="12" creationId="{D5565BBF-8F4F-087B-9B74-CFECD3CBEBEA}"/>
          </ac:spMkLst>
        </pc:spChg>
        <pc:spChg chg="add del 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4" creationId="{2F05264E-822D-12CA-86DF-53A9825E12AD}"/>
          </ac:spMkLst>
        </pc:spChg>
        <pc:spChg chg="add mod">
          <ac:chgData name="Shaibal Saha" userId="b190d146-612a-4436-b916-d10121b0f341" providerId="ADAL" clId="{55C09FD3-CE10-483B-8F02-77C491FFC10B}" dt="2026-08-29T21:04:58.379" v="39740" actId="1076"/>
          <ac:spMkLst>
            <pc:docMk/>
            <pc:sldMk cId="2583261704" sldId="377"/>
            <ac:spMk id="15" creationId="{7F1DC536-5B01-C66A-67C6-F926A1692AB5}"/>
          </ac:spMkLst>
        </pc:spChg>
        <pc:spChg chg="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7" creationId="{CC52C39F-1E23-4AEA-5ADC-45861D5A84FA}"/>
          </ac:spMkLst>
        </pc:spChg>
        <pc:spChg chg="add del">
          <ac:chgData name="Shaibal Saha" userId="b190d146-612a-4436-b916-d10121b0f341" providerId="ADAL" clId="{55C09FD3-CE10-483B-8F02-77C491FFC10B}" dt="2026-08-29T21:02:34.694" v="39702" actId="22"/>
          <ac:spMkLst>
            <pc:docMk/>
            <pc:sldMk cId="2583261704" sldId="377"/>
            <ac:spMk id="18" creationId="{52C660EE-1372-5169-7345-EE66F3F249FA}"/>
          </ac:spMkLst>
        </pc:spChg>
        <pc:spChg chg="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9" creationId="{4275A1FE-C199-83AE-63DA-86EB20C982C5}"/>
          </ac:spMkLst>
        </pc:spChg>
        <pc:spChg chg="add del mod">
          <ac:chgData name="Shaibal Saha" userId="b190d146-612a-4436-b916-d10121b0f341" providerId="ADAL" clId="{55C09FD3-CE10-483B-8F02-77C491FFC10B}" dt="2026-08-29T21:03:12.480" v="39717" actId="478"/>
          <ac:spMkLst>
            <pc:docMk/>
            <pc:sldMk cId="2583261704" sldId="377"/>
            <ac:spMk id="21" creationId="{ECA69C01-5D12-4ABA-494C-513050A4B9D8}"/>
          </ac:spMkLst>
        </pc:spChg>
        <pc:spChg chg="add mod">
          <ac:chgData name="Shaibal Saha" userId="b190d146-612a-4436-b916-d10121b0f341" providerId="ADAL" clId="{55C09FD3-CE10-483B-8F02-77C491FFC10B}" dt="2026-08-29T21:03:02.129" v="39714" actId="20578"/>
          <ac:spMkLst>
            <pc:docMk/>
            <pc:sldMk cId="2583261704" sldId="377"/>
            <ac:spMk id="22" creationId="{0C2F9BC4-DD1D-0074-D369-CF58922F491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2" creationId="{4FD438FF-F6E3-F026-E18B-6C5B942DFC51}"/>
          </ac:spMkLst>
        </pc:spChg>
        <pc:spChg chg="add mod">
          <ac:chgData name="Shaibal Saha" userId="b190d146-612a-4436-b916-d10121b0f341" providerId="ADAL" clId="{55C09FD3-CE10-483B-8F02-77C491FFC10B}" dt="2026-08-29T21:04:58.379" v="39740" actId="1076"/>
          <ac:spMkLst>
            <pc:docMk/>
            <pc:sldMk cId="2583261704" sldId="377"/>
            <ac:spMk id="24" creationId="{1B8F145D-0630-BED6-F4B3-0E100D5F6235}"/>
          </ac:spMkLst>
        </pc:spChg>
        <pc:spChg chg="add del mod">
          <ac:chgData name="Shaibal Saha" userId="b190d146-612a-4436-b916-d10121b0f341" providerId="ADAL" clId="{55C09FD3-CE10-483B-8F02-77C491FFC10B}" dt="2026-08-29T21:03:33.915" v="39729"/>
          <ac:spMkLst>
            <pc:docMk/>
            <pc:sldMk cId="2583261704" sldId="377"/>
            <ac:spMk id="25" creationId="{3CA7F601-E4D5-D944-DE2E-6866E7009A24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5" creationId="{ADB2F3D2-6F87-1339-83BA-899A13A5C952}"/>
          </ac:spMkLst>
        </pc:spChg>
        <pc:spChg chg="add del">
          <ac:chgData name="Shaibal Saha" userId="b190d146-612a-4436-b916-d10121b0f341" providerId="ADAL" clId="{55C09FD3-CE10-483B-8F02-77C491FFC10B}" dt="2026-08-29T21:04:23.165" v="39735" actId="478"/>
          <ac:spMkLst>
            <pc:docMk/>
            <pc:sldMk cId="2583261704" sldId="377"/>
            <ac:spMk id="27" creationId="{73703BFB-7B6E-BC20-5DAF-255DF864438B}"/>
          </ac:spMkLst>
        </pc:spChg>
        <pc:spChg chg="del">
          <ac:chgData name="Shaibal Saha" userId="b190d146-612a-4436-b916-d10121b0f341" providerId="ADAL" clId="{55C09FD3-CE10-483B-8F02-77C491FFC10B}" dt="2026-08-29T01:38:43.387" v="36275" actId="478"/>
          <ac:spMkLst>
            <pc:docMk/>
            <pc:sldMk cId="2583261704" sldId="377"/>
            <ac:spMk id="27" creationId="{89EE36A2-BDD9-1400-8191-6891CB59A655}"/>
          </ac:spMkLst>
        </pc:spChg>
        <pc:spChg chg="add mod">
          <ac:chgData name="Shaibal Saha" userId="b190d146-612a-4436-b916-d10121b0f341" providerId="ADAL" clId="{55C09FD3-CE10-483B-8F02-77C491FFC10B}" dt="2026-08-29T21:04:58.379" v="39740" actId="1076"/>
          <ac:spMkLst>
            <pc:docMk/>
            <pc:sldMk cId="2583261704" sldId="377"/>
            <ac:spMk id="29" creationId="{E269E859-E1CF-2AE6-865F-3537119DD02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0" creationId="{EF37871C-0A7F-0154-C3F1-89D0E61687BB}"/>
          </ac:spMkLst>
        </pc:spChg>
        <pc:spChg chg="add mod">
          <ac:chgData name="Shaibal Saha" userId="b190d146-612a-4436-b916-d10121b0f341" providerId="ADAL" clId="{55C09FD3-CE10-483B-8F02-77C491FFC10B}" dt="2026-08-29T21:05:21.841" v="39742" actId="1076"/>
          <ac:spMkLst>
            <pc:docMk/>
            <pc:sldMk cId="2583261704" sldId="377"/>
            <ac:spMk id="31" creationId="{170D77B0-4692-D42C-6432-99B27DFEC084}"/>
          </ac:spMkLst>
        </pc:spChg>
        <pc:spChg chg="add mod">
          <ac:chgData name="Shaibal Saha" userId="b190d146-612a-4436-b916-d10121b0f341" providerId="ADAL" clId="{55C09FD3-CE10-483B-8F02-77C491FFC10B}" dt="2026-08-29T21:05:33.059" v="39744"/>
          <ac:spMkLst>
            <pc:docMk/>
            <pc:sldMk cId="2583261704" sldId="377"/>
            <ac:spMk id="33" creationId="{40542272-92AA-12F3-ADAC-ED3B82EEBB6C}"/>
          </ac:spMkLst>
        </pc:spChg>
        <pc:spChg chg="add mod">
          <ac:chgData name="Shaibal Saha" userId="b190d146-612a-4436-b916-d10121b0f341" providerId="ADAL" clId="{55C09FD3-CE10-483B-8F02-77C491FFC10B}" dt="2026-08-29T21:05:25.819" v="39743" actId="20577"/>
          <ac:spMkLst>
            <pc:docMk/>
            <pc:sldMk cId="2583261704" sldId="377"/>
            <ac:spMk id="35" creationId="{F3B2D829-DF6E-7730-87C4-830EDE95345E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5" creationId="{FDDC84EB-803F-C51A-FC5A-5B41A182769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8" creationId="{87A11A6B-3B0B-1836-7BFE-CC8A26867C82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1" creationId="{09F22BF7-4E3A-93EB-F87A-E3DA0DA5482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3" creationId="{46F9221E-0D00-1855-C34D-9A8981D9C5E7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6" creationId="{9AFE95B2-31CE-472B-8C4D-F3B3B058328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9" creationId="{6CF81BBF-88D9-8F9C-87B5-43A7D241173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52" creationId="{421DBBD6-1B42-3E12-EA15-271DA3B1CD9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21:00:21.798" v="39692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9T21:00:21.798" v="39692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18:53:54.119" v="38961" actId="255"/>
        <pc:sldMkLst>
          <pc:docMk/>
          <pc:sldMk cId="295898409" sldId="380"/>
        </pc:sldMkLst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" creationId="{26134D42-7CD3-79AF-6140-F16301F0EC7F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4" creationId="{A7E3D96E-4148-5DB1-0CDD-0C8D4211B1AF}"/>
          </ac:spMkLst>
        </pc:spChg>
        <pc:spChg chg="add mod">
          <ac:chgData name="Shaibal Saha" userId="b190d146-612a-4436-b916-d10121b0f341" providerId="ADAL" clId="{55C09FD3-CE10-483B-8F02-77C491FFC10B}" dt="2026-08-29T04:18:58.142" v="37722" actId="1076"/>
          <ac:spMkLst>
            <pc:docMk/>
            <pc:sldMk cId="295898409" sldId="380"/>
            <ac:spMk id="5" creationId="{77E8FAD7-F8DB-6BC0-C227-C25DC4B4502F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7" creationId="{C4D6D4A9-33C1-6FA6-D332-381B07A9336F}"/>
          </ac:spMkLst>
        </pc:spChg>
        <pc:spChg chg="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8" creationId="{D6A77499-B7A1-ADE3-5624-45A793431CE7}"/>
          </ac:spMkLst>
        </pc:spChg>
        <pc:spChg chg="del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9" creationId="{0E006355-9041-26B5-9662-EC5DBE9BEDED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0" creationId="{745466A1-E9DD-4BDB-7B6D-909F2C42C731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2" creationId="{DF00D8B3-EF6E-3A79-7FB3-2B69F217E7B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3" creationId="{BC71C7A6-C50D-50AF-E8E1-48B2BF08CC6C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4" creationId="{E6664063-66AC-1AD8-5C37-7CA39840A3B3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5" creationId="{2E218E2A-4126-6DB3-9813-975520ED258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16" creationId="{9D1C60BE-91CD-034E-6F0B-02581CC3E1EB}"/>
          </ac:spMkLst>
        </pc:spChg>
        <pc:spChg chg="add del mod">
          <ac:chgData name="Shaibal Saha" userId="b190d146-612a-4436-b916-d10121b0f341" providerId="ADAL" clId="{55C09FD3-CE10-483B-8F02-77C491FFC10B}" dt="2026-08-29T17:45:35.198" v="38546" actId="478"/>
          <ac:spMkLst>
            <pc:docMk/>
            <pc:sldMk cId="295898409" sldId="380"/>
            <ac:spMk id="16" creationId="{ABB6C5FE-C757-37D2-E2BB-E6485E89ED8D}"/>
          </ac:spMkLst>
        </pc:spChg>
        <pc:spChg chg="mod">
          <ac:chgData name="Shaibal Saha" userId="b190d146-612a-4436-b916-d10121b0f341" providerId="ADAL" clId="{55C09FD3-CE10-483B-8F02-77C491FFC10B}" dt="2026-08-29T17:46:26.614" v="38558" actId="12"/>
          <ac:spMkLst>
            <pc:docMk/>
            <pc:sldMk cId="295898409" sldId="380"/>
            <ac:spMk id="18" creationId="{7353114F-A4A6-88AB-6AB7-D1D9AF199E9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9" creationId="{B0F3138C-FFB3-2FB1-3628-9CAC64D6E558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0" creationId="{CEEEF7AD-047A-3A31-2646-9FF3FE2A85C7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0" creationId="{F415C224-9332-69F3-F560-62B1160814BF}"/>
          </ac:spMkLst>
        </pc:spChg>
        <pc:spChg chg="add mod">
          <ac:chgData name="Shaibal Saha" userId="b190d146-612a-4436-b916-d10121b0f341" providerId="ADAL" clId="{55C09FD3-CE10-483B-8F02-77C491FFC10B}" dt="2026-08-29T04:20:37.333" v="37736" actId="255"/>
          <ac:spMkLst>
            <pc:docMk/>
            <pc:sldMk cId="295898409" sldId="380"/>
            <ac:spMk id="21" creationId="{32B407D1-19ED-DB65-4D66-EE68332FA104}"/>
          </ac:spMkLst>
        </pc:spChg>
        <pc:spChg chg="add 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22" creationId="{7AF60B84-D8B4-2AEF-975C-0AC5E95598D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2" creationId="{FFC028E1-681B-3019-A5AB-22518FF04997}"/>
          </ac:spMkLst>
        </pc:spChg>
        <pc:spChg chg="add del mod">
          <ac:chgData name="Shaibal Saha" userId="b190d146-612a-4436-b916-d10121b0f341" providerId="ADAL" clId="{55C09FD3-CE10-483B-8F02-77C491FFC10B}" dt="2026-08-29T16:33:55.925" v="38523" actId="478"/>
          <ac:spMkLst>
            <pc:docMk/>
            <pc:sldMk cId="295898409" sldId="380"/>
            <ac:spMk id="23" creationId="{1830C44F-A064-6B8A-48D9-1D3A278767B4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4" creationId="{02AF7988-8DBC-24B2-18F0-7B2E2275BE4A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4" creationId="{3718F489-FC1D-56D2-3DE3-8F2D9E2998A8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5" creationId="{8EF8B179-632E-4040-0C03-137F76487EA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6" creationId="{A58123F8-263D-6C44-74DA-4EB8097B7CE6}"/>
          </ac:spMkLst>
        </pc:spChg>
        <pc:spChg chg="mod">
          <ac:chgData name="Shaibal Saha" userId="b190d146-612a-4436-b916-d10121b0f341" providerId="ADAL" clId="{55C09FD3-CE10-483B-8F02-77C491FFC10B}" dt="2026-08-29T17:47:06.394" v="38563" actId="255"/>
          <ac:spMkLst>
            <pc:docMk/>
            <pc:sldMk cId="295898409" sldId="380"/>
            <ac:spMk id="26" creationId="{AA1CAEC7-0353-5AB8-95D8-07DB991D671A}"/>
          </ac:spMkLst>
        </pc:spChg>
        <pc:spChg chg="mod">
          <ac:chgData name="Shaibal Saha" userId="b190d146-612a-4436-b916-d10121b0f341" providerId="ADAL" clId="{55C09FD3-CE10-483B-8F02-77C491FFC10B}" dt="2026-08-29T17:47:21.143" v="38565" actId="255"/>
          <ac:spMkLst>
            <pc:docMk/>
            <pc:sldMk cId="295898409" sldId="380"/>
            <ac:spMk id="27" creationId="{124C4827-9C22-C66C-F8E4-B9C5BB86268A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8" creationId="{621D6BD5-2DA0-C334-1D23-00086BEA5A6E}"/>
          </ac:spMkLst>
        </pc:spChg>
        <pc:spChg chg="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28" creationId="{FC6601B4-CB54-2E4F-5113-7FA844D376B8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9" creationId="{0ABA9556-6123-15BE-6398-5AB6CF3602F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9" creationId="{E7866053-8C45-E2BE-FEEF-127599CAED99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0" creationId="{E725AB8C-2BF4-4B12-41F5-F69162FB62AD}"/>
          </ac:spMkLst>
        </pc:spChg>
        <pc:spChg chg="add mod">
          <ac:chgData name="Shaibal Saha" userId="b190d146-612a-4436-b916-d10121b0f341" providerId="ADAL" clId="{55C09FD3-CE10-483B-8F02-77C491FFC10B}" dt="2026-08-29T17:44:32.126" v="38535"/>
          <ac:spMkLst>
            <pc:docMk/>
            <pc:sldMk cId="295898409" sldId="380"/>
            <ac:spMk id="31" creationId="{D68ACB23-5E9B-5DBC-3150-5707FAABCD91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32" creationId="{9E8E3663-9734-50FC-5C15-EE3A66F56CBA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33" creationId="{454EB323-4684-1AA6-71AB-FF9ADD55D6C0}"/>
          </ac:spMkLst>
        </pc:spChg>
        <pc:spChg chg="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34" creationId="{773BB07C-866A-8AE3-E94A-4EC20CE33696}"/>
          </ac:spMkLst>
        </pc:spChg>
        <pc:spChg chg="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35" creationId="{D1BFC202-4A0C-D110-0670-81A7C597D6D9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37" creationId="{BD1C61AD-53D4-C4CD-C549-7AAC0D73B57E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38" creationId="{247BDD25-9EF2-7126-1F46-29764D65F4EC}"/>
          </ac:spMkLst>
        </pc:spChg>
        <pc:spChg chg="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39" creationId="{CE6336CB-1DD0-CE80-0252-A451F1EB46FD}"/>
          </ac:spMkLst>
        </pc:spChg>
        <pc:spChg chg="mod">
          <ac:chgData name="Shaibal Saha" userId="b190d146-612a-4436-b916-d10121b0f341" providerId="ADAL" clId="{55C09FD3-CE10-483B-8F02-77C491FFC10B}" dt="2026-08-29T17:47:06.394" v="38563" actId="255"/>
          <ac:spMkLst>
            <pc:docMk/>
            <pc:sldMk cId="295898409" sldId="380"/>
            <ac:spMk id="42" creationId="{5BCB39D6-01B8-2E96-7D65-95C5F6FD9DBE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43" creationId="{633ED14A-094E-EFA8-95FE-F5BB2CF7E8F5}"/>
          </ac:spMkLst>
        </pc:spChg>
        <pc:spChg chg="add mod">
          <ac:chgData name="Shaibal Saha" userId="b190d146-612a-4436-b916-d10121b0f341" providerId="ADAL" clId="{55C09FD3-CE10-483B-8F02-77C491FFC10B}" dt="2026-08-29T18:53:54.119" v="38961" actId="255"/>
          <ac:spMkLst>
            <pc:docMk/>
            <pc:sldMk cId="295898409" sldId="380"/>
            <ac:spMk id="45" creationId="{1FFB7E01-431A-9DB2-544F-2E1E394C56A9}"/>
          </ac:spMkLst>
        </pc:spChg>
        <pc:spChg chg="add mod">
          <ac:chgData name="Shaibal Saha" userId="b190d146-612a-4436-b916-d10121b0f341" providerId="ADAL" clId="{55C09FD3-CE10-483B-8F02-77C491FFC10B}" dt="2026-08-29T17:48:22.010" v="38574" actId="1076"/>
          <ac:spMkLst>
            <pc:docMk/>
            <pc:sldMk cId="295898409" sldId="380"/>
            <ac:spMk id="48" creationId="{EA0FEA0B-7A15-D2DA-0DDF-CBE9BEF8BDC3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1" creationId="{41F551CC-B0BF-DF81-8924-FDF927F150BD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4" creationId="{3BC6DC87-E845-B562-43C6-AFD9796F3C9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28" creationId="{D0094B1B-7E33-FAC1-89D6-5D4224203710}"/>
          </ac:spMkLst>
        </pc:spChg>
        <pc:spChg chg="mod">
          <ac:chgData name="Shaibal Saha" userId="b190d146-612a-4436-b916-d10121b0f341" providerId="ADAL" clId="{55C09FD3-CE10-483B-8F02-77C491FFC10B}" dt="2026-08-29T16:33:40.577" v="38521" actId="20577"/>
          <ac:spMkLst>
            <pc:docMk/>
            <pc:sldMk cId="295898409" sldId="380"/>
            <ac:spMk id="178" creationId="{B495E7C0-F009-937B-9758-690E9421D2C8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97" creationId="{C8AE177B-35D1-B067-5E59-B08F67AF47E3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05" creationId="{8BC51BFF-FA54-16A7-3503-53FC44F1FA64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11" creationId="{48620E97-59D1-CDD8-48FF-09B610A49D3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29" creationId="{B2511367-230D-F6F2-56B0-B7E11DC3F86B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50" creationId="{4D3A3BF2-B741-BDCD-68D5-3104692D100E}"/>
          </ac:spMkLst>
        </pc:spChg>
        <pc:spChg chg="add del mod">
          <ac:chgData name="Shaibal Saha" userId="b190d146-612a-4436-b916-d10121b0f341" providerId="ADAL" clId="{55C09FD3-CE10-483B-8F02-77C491FFC10B}" dt="2026-08-29T02:00:05.399" v="36441" actId="478"/>
          <ac:spMkLst>
            <pc:docMk/>
            <pc:sldMk cId="295898409" sldId="380"/>
            <ac:spMk id="253" creationId="{57AE4995-051D-018E-DE9A-CD5861BF9C32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67" creationId="{D7830FE8-43DA-67F4-3BCE-3B134B1683C4}"/>
          </ac:spMkLst>
        </pc:spChg>
        <pc:spChg chg="add del mod">
          <ac:chgData name="Shaibal Saha" userId="b190d146-612a-4436-b916-d10121b0f341" providerId="ADAL" clId="{55C09FD3-CE10-483B-8F02-77C491FFC10B}" dt="2026-08-29T02:00:06.183" v="36442" actId="478"/>
          <ac:spMkLst>
            <pc:docMk/>
            <pc:sldMk cId="295898409" sldId="380"/>
            <ac:spMk id="274" creationId="{DD30C04B-BFDF-9AE3-F484-F7501E0BCBC1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76" creationId="{CB88DBA6-20A5-EED9-6ACC-D005B1690F1C}"/>
          </ac:spMkLst>
        </pc:spChg>
        <pc:spChg chg="add del mod">
          <ac:chgData name="Shaibal Saha" userId="b190d146-612a-4436-b916-d10121b0f341" providerId="ADAL" clId="{55C09FD3-CE10-483B-8F02-77C491FFC10B}" dt="2026-08-29T01:59:59.758" v="36439" actId="478"/>
          <ac:spMkLst>
            <pc:docMk/>
            <pc:sldMk cId="295898409" sldId="380"/>
            <ac:spMk id="288" creationId="{C3130575-B62B-33E6-24FB-7D58B2C9C98F}"/>
          </ac:spMkLst>
        </pc:spChg>
        <pc:spChg chg="add mod">
          <ac:chgData name="Shaibal Saha" userId="b190d146-612a-4436-b916-d10121b0f341" providerId="ADAL" clId="{55C09FD3-CE10-483B-8F02-77C491FFC10B}" dt="2026-08-29T16:33:53.450" v="38522"/>
          <ac:spMkLst>
            <pc:docMk/>
            <pc:sldMk cId="295898409" sldId="380"/>
            <ac:spMk id="290" creationId="{53062B11-D518-1984-E8B8-C4953F8C8F78}"/>
          </ac:spMkLst>
        </pc:spChg>
        <pc:picChg chg="del">
          <ac:chgData name="Shaibal Saha" userId="b190d146-612a-4436-b916-d10121b0f341" providerId="ADAL" clId="{55C09FD3-CE10-483B-8F02-77C491FFC10B}" dt="2026-08-29T17:45:08.054" v="38538" actId="478"/>
          <ac:picMkLst>
            <pc:docMk/>
            <pc:sldMk cId="295898409" sldId="380"/>
            <ac:picMk id="3" creationId="{7087B73A-B1E9-8368-5CA2-8318BA90EBEC}"/>
          </ac:picMkLst>
        </pc:picChg>
        <pc:picChg chg="add mod modCrop">
          <ac:chgData name="Shaibal Saha" userId="b190d146-612a-4436-b916-d10121b0f341" providerId="ADAL" clId="{55C09FD3-CE10-483B-8F02-77C491FFC10B}" dt="2026-08-29T17:48:22.010" v="38574" actId="1076"/>
          <ac:picMkLst>
            <pc:docMk/>
            <pc:sldMk cId="295898409" sldId="380"/>
            <ac:picMk id="47" creationId="{0B2EED05-9C6D-8E92-10E1-6BB981856267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21:06:52.700" v="39746" actId="1076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29T21:06:52.700" v="39746" actId="1076"/>
          <ac:spMkLst>
            <pc:docMk/>
            <pc:sldMk cId="1786054700" sldId="383"/>
            <ac:spMk id="4" creationId="{39ECC929-D20D-E5AE-7C07-476EF3056989}"/>
          </ac:spMkLst>
        </pc:spChg>
        <pc:spChg chg="add del">
          <ac:chgData name="Shaibal Saha" userId="b190d146-612a-4436-b916-d10121b0f341" providerId="ADAL" clId="{55C09FD3-CE10-483B-8F02-77C491FFC10B}" dt="2026-08-29T05:39:46.181" v="38019" actId="478"/>
          <ac:spMkLst>
            <pc:docMk/>
            <pc:sldMk cId="1786054700" sldId="383"/>
            <ac:spMk id="5" creationId="{C9F0E7E0-2DA0-B9FF-F376-E480BFC49338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21:14:37.295" v="39796" actId="1076"/>
        <pc:sldMkLst>
          <pc:docMk/>
          <pc:sldMk cId="1636984535" sldId="397"/>
        </pc:sldMkLst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4" creationId="{F1AFF5ED-F49F-6210-CC14-36AAC399F230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4" creationId="{FAAB184F-3A10-C206-741E-FA8E70EAB236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5" creationId="{74B490BE-0E10-ABA5-7E39-6B367350721F}"/>
          </ac:spMkLst>
        </pc:spChg>
        <pc:spChg chg="mod">
          <ac:chgData name="Shaibal Saha" userId="b190d146-612a-4436-b916-d10121b0f341" providerId="ADAL" clId="{55C09FD3-CE10-483B-8F02-77C491FFC10B}" dt="2026-08-29T21:10:21.824" v="39757" actId="255"/>
          <ac:spMkLst>
            <pc:docMk/>
            <pc:sldMk cId="1636984535" sldId="397"/>
            <ac:spMk id="6" creationId="{10180AED-0F65-7628-E2EF-4DFAA5E83C58}"/>
          </ac:spMkLst>
        </pc:spChg>
        <pc:spChg chg="add del mod">
          <ac:chgData name="Shaibal Saha" userId="b190d146-612a-4436-b916-d10121b0f341" providerId="ADAL" clId="{55C09FD3-CE10-483B-8F02-77C491FFC10B}" dt="2026-08-29T07:24:27.153" v="38432"/>
          <ac:spMkLst>
            <pc:docMk/>
            <pc:sldMk cId="1636984535" sldId="397"/>
            <ac:spMk id="6" creationId="{3A86FB62-9D13-BA72-873E-D4BA5926B918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6" creationId="{95AFA84F-1205-19C8-C63A-B1566AA4247E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7" creationId="{FEC1DD34-1CED-185E-5678-9306F32C73C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8" creationId="{12E6D8DC-20DF-EC16-CB57-3870660C1F35}"/>
          </ac:spMkLst>
        </pc:spChg>
        <pc:spChg chg="mod">
          <ac:chgData name="Shaibal Saha" userId="b190d146-612a-4436-b916-d10121b0f341" providerId="ADAL" clId="{55C09FD3-CE10-483B-8F02-77C491FFC10B}" dt="2026-08-29T21:13:51.964" v="39793" actId="14100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1" creationId="{CA54E29E-0911-3E7B-2A08-4B5BED2A7C77}"/>
          </ac:spMkLst>
        </pc:spChg>
        <pc:spChg chg="mod">
          <ac:chgData name="Shaibal Saha" userId="b190d146-612a-4436-b916-d10121b0f341" providerId="ADAL" clId="{55C09FD3-CE10-483B-8F02-77C491FFC10B}" dt="2026-08-29T21:14:37.295" v="39796" actId="1076"/>
          <ac:spMkLst>
            <pc:docMk/>
            <pc:sldMk cId="1636984535" sldId="397"/>
            <ac:spMk id="13" creationId="{05C6DC73-2A15-3AC8-8F92-1DFF7A9D3C35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" creationId="{541B1510-93B9-2911-1D2B-686BD0A62857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5" creationId="{96420744-8751-05ED-FBED-019AD8EF3789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5" creationId="{F231D1A4-084C-6583-1EAB-C28E404D031D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6" creationId="{F3C6F168-3E59-2735-6C55-7D95C5D32304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8" creationId="{0725FA53-310F-47CB-0567-96281B3DA58A}"/>
          </ac:spMkLst>
        </pc:spChg>
        <pc:spChg chg="mod">
          <ac:chgData name="Shaibal Saha" userId="b190d146-612a-4436-b916-d10121b0f341" providerId="ADAL" clId="{55C09FD3-CE10-483B-8F02-77C491FFC10B}" dt="2026-08-29T21:11:00.549" v="39763" actId="1076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22" creationId="{10E40F8A-F6E3-8BA5-96A6-73D4398324B0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22" creationId="{B7BED82E-1E0A-BBB3-82AB-62F43144A06A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3" creationId="{3D83DA5B-1EB5-A9F6-2239-A1EAC01A8C26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24" creationId="{95BF0563-6C57-876D-4FCA-2BE307CA1B07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5" creationId="{656FE5F4-7664-90C3-254E-276113AF8172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27" creationId="{1D145035-4EB8-F84F-A6A5-4BB180CB020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27" creationId="{E9D349BB-1598-23D1-C339-A4197A8F41E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29" creationId="{74FA9E34-31C7-8E06-00A1-456B401423CF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0" creationId="{E800D583-5D3F-C657-6C31-C2165A03448B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31" creationId="{EEC91AFF-95A0-B255-080D-7A6A93E687F4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2" creationId="{71C88D04-E175-37D0-5475-1D6AC0490F7B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35" creationId="{E4AC5C5D-C08E-8072-0731-39FF50D73202}"/>
          </ac:spMkLst>
        </pc:spChg>
        <pc:spChg chg="add 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7" creationId="{9DCF1745-0FF2-D6A6-DC9C-307E5D19E97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37" creationId="{F090DD28-3B0C-13A7-CC16-C617E05F833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9" creationId="{294BDC98-B1DD-36DF-F211-D12D8FA454EB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2" creationId="{4AFFED96-72CA-EAE2-9C86-376E382BC03E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43" creationId="{7C7661C1-1E64-2606-F028-1561DBE8540F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44" creationId="{A99D51F5-B43E-49E5-6BC5-C3F9FCB01D66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5" creationId="{12FEA2DF-8A2E-5C6E-9E33-88DC55970EE5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0" creationId="{1130D011-211F-0248-8690-293CFF127B37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0" creationId="{33EE0BA9-9E4A-6E37-F646-26F513901E3E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3" creationId="{5C76662E-1A84-4423-7671-2A970D17BE01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4" creationId="{95F872B1-EC19-A945-B43E-58DA74A4C3EA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5" creationId="{3122383B-DE7A-D23A-B4F8-08F8D0265B5C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56" creationId="{2493039D-04B7-789F-6706-1972E6D394F4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7" creationId="{99E3D5DF-5DF4-79F4-473C-FED6D12693A4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9" creationId="{4C70873E-CCA1-1F11-C9C7-30D985BF9E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0" creationId="{02972AE4-7542-0342-DA4F-9F407A8824CB}"/>
          </ac:spMkLst>
        </pc:spChg>
        <pc:spChg chg="mod">
          <ac:chgData name="Shaibal Saha" userId="b190d146-612a-4436-b916-d10121b0f341" providerId="ADAL" clId="{55C09FD3-CE10-483B-8F02-77C491FFC10B}" dt="2026-08-29T21:10:21.824" v="39757" actId="255"/>
          <ac:spMkLst>
            <pc:docMk/>
            <pc:sldMk cId="1636984535" sldId="397"/>
            <ac:spMk id="60" creationId="{AC23010D-6822-5FF0-EF18-77D4D66D20BC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1" creationId="{76A13F00-F2AE-6CC3-938D-F97F9F034A6E}"/>
          </ac:spMkLst>
        </pc:spChg>
        <pc:spChg chg="mod">
          <ac:chgData name="Shaibal Saha" userId="b190d146-612a-4436-b916-d10121b0f341" providerId="ADAL" clId="{55C09FD3-CE10-483B-8F02-77C491FFC10B}" dt="2026-08-29T21:12:13.333" v="39777" actId="20577"/>
          <ac:spMkLst>
            <pc:docMk/>
            <pc:sldMk cId="1636984535" sldId="397"/>
            <ac:spMk id="128" creationId="{2CE541FE-B899-2594-781B-28B5DECB71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29" creationId="{31591F5C-D6A0-5E9D-FAEF-B7D645EDFB53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29" creationId="{B6418AE2-3284-FCD3-1E67-04168AE8183D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0" creationId="{C94112DE-C817-36BD-138B-D51F43708219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1" creationId="{DB417D34-007A-E85A-D3CB-ABF9209804CF}"/>
          </ac:spMkLst>
        </pc:spChg>
        <pc:spChg chg="mod">
          <ac:chgData name="Shaibal Saha" userId="b190d146-612a-4436-b916-d10121b0f341" providerId="ADAL" clId="{55C09FD3-CE10-483B-8F02-77C491FFC10B}" dt="2026-08-29T21:12:38.310" v="39783" actId="20577"/>
          <ac:spMkLst>
            <pc:docMk/>
            <pc:sldMk cId="1636984535" sldId="397"/>
            <ac:spMk id="132" creationId="{D91DEF98-2236-449E-C8BA-C12DBAC64066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3" creationId="{511BC986-B609-8BC0-6E64-543D106FE6E2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33" creationId="{D0CA036F-F32F-AF5A-7DA5-921CA1933C6F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4" creationId="{B27338C9-01A4-AA60-4F4A-8C42877BD7B9}"/>
          </ac:spMkLst>
        </pc:spChg>
        <pc:spChg chg="mod">
          <ac:chgData name="Shaibal Saha" userId="b190d146-612a-4436-b916-d10121b0f341" providerId="ADAL" clId="{55C09FD3-CE10-483B-8F02-77C491FFC10B}" dt="2026-08-29T21:13:03.158" v="39787" actId="20577"/>
          <ac:spMkLst>
            <pc:docMk/>
            <pc:sldMk cId="1636984535" sldId="397"/>
            <ac:spMk id="136" creationId="{77E58343-83C7-94E2-A667-CD722905DE1E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8" creationId="{519EAE3E-05CF-F599-F558-30BA41386AC5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9" creationId="{CD80805D-C5FD-87A2-362C-DE87A0526D78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0" creationId="{EB33C5DB-96C3-FB95-C0F3-B3CA6C519D01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43" creationId="{E129DD63-11C1-32A8-7D03-605F36DA911E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4" creationId="{1F0C2FE6-FB74-CA7D-B517-E9C2D2BC8D9B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45" creationId="{1C05E8BC-BF84-D7FC-63B1-B287CBBD6A0D}"/>
          </ac:spMkLst>
        </pc:spChg>
        <pc:spChg chg="add mod">
          <ac:chgData name="Shaibal Saha" userId="b190d146-612a-4436-b916-d10121b0f341" providerId="ADAL" clId="{55C09FD3-CE10-483B-8F02-77C491FFC10B}" dt="2026-08-29T21:09:26.060" v="39754" actId="12"/>
          <ac:spMkLst>
            <pc:docMk/>
            <pc:sldMk cId="1636984535" sldId="397"/>
            <ac:spMk id="145" creationId="{524F0BE7-0D5B-0D29-ACF4-FF7233E54CEA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46" creationId="{BD203B5D-2042-6E1C-7DEE-7E6A04D07C5B}"/>
          </ac:spMkLst>
        </pc:spChg>
        <pc:spChg chg="add mod">
          <ac:chgData name="Shaibal Saha" userId="b190d146-612a-4436-b916-d10121b0f341" providerId="ADAL" clId="{55C09FD3-CE10-483B-8F02-77C491FFC10B}" dt="2026-08-29T21:09:26.060" v="39754" actId="12"/>
          <ac:spMkLst>
            <pc:docMk/>
            <pc:sldMk cId="1636984535" sldId="397"/>
            <ac:spMk id="147" creationId="{C49AB1BF-FB6C-CDB8-5092-DDAB35EA9DA5}"/>
          </ac:spMkLst>
        </pc:spChg>
        <pc:spChg chg="add mod">
          <ac:chgData name="Shaibal Saha" userId="b190d146-612a-4436-b916-d10121b0f341" providerId="ADAL" clId="{55C09FD3-CE10-483B-8F02-77C491FFC10B}" dt="2026-08-29T21:14:28.118" v="39795" actId="14100"/>
          <ac:spMkLst>
            <pc:docMk/>
            <pc:sldMk cId="1636984535" sldId="397"/>
            <ac:spMk id="149" creationId="{0EC0D295-B720-C786-E64F-0280EB50A67A}"/>
          </ac:spMkLst>
        </pc:spChg>
        <pc:picChg chg="mod">
          <ac:chgData name="Shaibal Saha" userId="b190d146-612a-4436-b916-d10121b0f341" providerId="ADAL" clId="{55C09FD3-CE10-483B-8F02-77C491FFC10B}" dt="2026-08-29T21:14:37.295" v="39796" actId="1076"/>
          <ac:picMkLst>
            <pc:docMk/>
            <pc:sldMk cId="1636984535" sldId="397"/>
            <ac:picMk id="19" creationId="{AF1F026E-48EF-233D-325F-543D49CE86D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468648331" sldId="433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956744036" sldId="434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30198682" sldId="435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87345240" sldId="437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904921243" sldId="438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879964840" sldId="439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026958909" sldId="440"/>
        </pc:sldMkLst>
        <pc:spChg chg="add del mod">
          <ac:chgData name="Shaibal Saha" userId="b190d146-612a-4436-b916-d10121b0f341" providerId="ADAL" clId="{55C09FD3-CE10-483B-8F02-77C491FFC10B}" dt="2026-08-29T02:03:56.991" v="36509" actId="478"/>
          <ac:spMkLst>
            <pc:docMk/>
            <pc:sldMk cId="1026958909" sldId="440"/>
            <ac:spMk id="4" creationId="{5076F7A6-35DA-6438-3E55-214CD33AE0F9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5" creationId="{D9AA2773-94F1-D7BD-2D2F-4FD98A5B15A3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6" creationId="{0A97F3B9-6E53-D647-FBC5-3B9340399BAA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8" creationId="{10D27D36-9789-554C-00B7-BC0A9E213BFA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9" creationId="{71C0A748-604C-1FCC-B77E-8FE6FBF8315C}"/>
          </ac:spMkLst>
        </pc:spChg>
        <pc:spChg chg="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0" creationId="{07A96890-2A74-41E7-D65E-B2D77502FBF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2" creationId="{23BD95B2-AEFF-0C00-393C-9F78F08647B6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3" creationId="{22EB8D8F-F0A4-6510-ADF2-859FC647061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4" creationId="{0CC9E20F-9622-61CF-90A1-0B8C2CCC6339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5" creationId="{D64E1101-A28F-FEDA-8653-1364ACD81852}"/>
          </ac:spMkLst>
        </pc:spChg>
        <pc:spChg chg="mod">
          <ac:chgData name="Shaibal Saha" userId="b190d146-612a-4436-b916-d10121b0f341" providerId="ADAL" clId="{55C09FD3-CE10-483B-8F02-77C491FFC10B}" dt="2026-08-29T02:13:06.500" v="36560" actId="1076"/>
          <ac:spMkLst>
            <pc:docMk/>
            <pc:sldMk cId="1026958909" sldId="440"/>
            <ac:spMk id="17" creationId="{B7DA5E60-EC37-6EE9-4E68-CCB39E0B322F}"/>
          </ac:spMkLst>
        </pc:spChg>
        <pc:spChg chg="add mod">
          <ac:chgData name="Shaibal Saha" userId="b190d146-612a-4436-b916-d10121b0f341" providerId="ADAL" clId="{55C09FD3-CE10-483B-8F02-77C491FFC10B}" dt="2026-08-29T03:45:45.517" v="37616" actId="20577"/>
          <ac:spMkLst>
            <pc:docMk/>
            <pc:sldMk cId="1026958909" sldId="440"/>
            <ac:spMk id="18" creationId="{70462E6B-7FFC-4705-D3F3-D7D727C506C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9" creationId="{E47B5F26-D266-CACE-5C78-49F523E6C93F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0" creationId="{3C372D15-754C-CFBA-EA38-37C59243059C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1" creationId="{ED425981-AB2A-F3E6-D277-00CA14BB622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3" creationId="{63719217-8833-4D30-5BA8-102A3C764205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4" creationId="{01E0F58D-5368-CE20-F1AC-C4F03561CBB7}"/>
          </ac:spMkLst>
        </pc:spChg>
        <pc:spChg chg="add del mod">
          <ac:chgData name="Shaibal Saha" userId="b190d146-612a-4436-b916-d10121b0f341" providerId="ADAL" clId="{55C09FD3-CE10-483B-8F02-77C491FFC10B}" dt="2026-08-29T03:42:46.047" v="37611" actId="478"/>
          <ac:spMkLst>
            <pc:docMk/>
            <pc:sldMk cId="1026958909" sldId="440"/>
            <ac:spMk id="28" creationId="{E2195447-514A-0479-52FF-3CEBCA8C27E3}"/>
          </ac:spMkLst>
        </pc:spChg>
        <pc:spChg chg="add mod">
          <ac:chgData name="Shaibal Saha" userId="b190d146-612a-4436-b916-d10121b0f341" providerId="ADAL" clId="{55C09FD3-CE10-483B-8F02-77C491FFC10B}" dt="2026-08-29T03:27:42.004" v="37282" actId="20578"/>
          <ac:spMkLst>
            <pc:docMk/>
            <pc:sldMk cId="1026958909" sldId="440"/>
            <ac:spMk id="29" creationId="{01EADE92-A877-AF09-A10D-1B4EEDFA7373}"/>
          </ac:spMkLst>
        </pc:spChg>
        <pc:spChg chg="add mod">
          <ac:chgData name="Shaibal Saha" userId="b190d146-612a-4436-b916-d10121b0f341" providerId="ADAL" clId="{55C09FD3-CE10-483B-8F02-77C491FFC10B}" dt="2026-08-29T03:46:08.934" v="37624" actId="12"/>
          <ac:spMkLst>
            <pc:docMk/>
            <pc:sldMk cId="1026958909" sldId="440"/>
            <ac:spMk id="30" creationId="{0F26401B-DF33-02FB-563D-EB07D91B7D85}"/>
          </ac:spMkLst>
        </pc:spChg>
        <pc:spChg chg="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1" creationId="{00321CB9-EBFD-C582-7FD7-FD00699D28D1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33" creationId="{EA6780D6-ADED-71EF-0AFC-BBD9E8B3E1F6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36" creationId="{75B9C8C6-66C8-8C8A-07C4-5996170F8271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38" creationId="{271A9C40-5FEB-DD15-2F0D-8068B8F53213}"/>
          </ac:spMkLst>
        </pc:spChg>
        <pc:spChg chg="add 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9" creationId="{B3B124BA-2EF0-CF1F-F3CE-ECC90867572F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0" creationId="{7404B859-A670-444E-6099-C769DD217544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1" creationId="{CB1C77EB-23B0-55DB-43E0-BC9B35BC9D15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44" creationId="{97D3731B-2637-071B-F5FA-C90D0B0D1F72}"/>
          </ac:spMkLst>
        </pc:spChg>
        <pc:spChg chg="add 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46" creationId="{7FCA8EFB-B2E4-97F3-F11E-81A00F94FB17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7" creationId="{7BC0470C-8B3F-D303-9DFB-00737E9233DB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8" creationId="{CD2D5127-F319-15FB-1036-14E3A13DEDC1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9" creationId="{3DCC43B6-AA10-C006-95C3-8CAEFDD5988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0" creationId="{59C4FD82-7FB2-4E41-2F00-94C0F1BD6245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2" creationId="{87E9AF5B-E145-A9D6-E079-E9E83A19723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3" creationId="{D80BCA2A-6573-98E0-B4C9-BA9000BB8567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54" creationId="{1F26DCEB-2F8B-F77A-0F43-DD29059125E2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5" creationId="{4B5863F4-D81B-BF9D-B44A-6C50F4D28B5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6" creationId="{5A543CAB-8F34-9F92-0499-A25E118705D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7" creationId="{BFC7C719-31C7-841D-0508-A3FF6D73222E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0" creationId="{8056C398-ECF9-E42C-D124-4C464D4B3EB7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2" creationId="{6592B21E-AEEB-5703-1681-8F25D1D75931}"/>
          </ac:spMkLst>
        </pc:spChg>
        <pc:spChg chg="mod">
          <ac:chgData name="Shaibal Saha" userId="b190d146-612a-4436-b916-d10121b0f341" providerId="ADAL" clId="{55C09FD3-CE10-483B-8F02-77C491FFC10B}" dt="2026-08-29T02:16:19.797" v="36613"/>
          <ac:spMkLst>
            <pc:docMk/>
            <pc:sldMk cId="1026958909" sldId="440"/>
            <ac:spMk id="178" creationId="{C81934B9-BA0D-878A-EC9D-C3C091166E25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298" creationId="{33BEB85D-588A-720B-70AD-35A974F29938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04" creationId="{53E364E2-B954-0669-855E-5F56C48A39F1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12" creationId="{39E6C61E-3BA4-A39D-265D-717AE13CF483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4" creationId="{8389C103-7C37-B21A-1F72-73CF1A84761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6" creationId="{3A0AB9E3-18BE-0AB1-2906-4F315DCB087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0" creationId="{D7C7F0D2-9573-04EF-0ABD-29074A356997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8" creationId="{B3F1918B-1488-4504-33BB-B70DBCE51523}"/>
          </ac:spMkLst>
        </pc:spChg>
        <pc:spChg chg="add del mod">
          <ac:chgData name="Shaibal Saha" userId="b190d146-612a-4436-b916-d10121b0f341" providerId="ADAL" clId="{55C09FD3-CE10-483B-8F02-77C491FFC10B}" dt="2026-08-29T02:02:04.455" v="36485" actId="478"/>
          <ac:spMkLst>
            <pc:docMk/>
            <pc:sldMk cId="1026958909" sldId="440"/>
            <ac:spMk id="360" creationId="{AB660212-FB7E-9AEE-7897-5F7F0ABEAFCE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72" creationId="{C34639BF-84E3-C790-BBDB-4E01A189E656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82" creationId="{5965F370-1002-5D1E-439F-1717B0571547}"/>
          </ac:spMkLst>
        </pc:spChg>
        <pc:spChg chg="add del mod">
          <ac:chgData name="Shaibal Saha" userId="b190d146-612a-4436-b916-d10121b0f341" providerId="ADAL" clId="{55C09FD3-CE10-483B-8F02-77C491FFC10B}" dt="2026-08-29T02:02:06.609" v="36487" actId="478"/>
          <ac:spMkLst>
            <pc:docMk/>
            <pc:sldMk cId="1026958909" sldId="440"/>
            <ac:spMk id="470" creationId="{823CB281-FBB1-2488-A681-1EE1A0D2C8A5}"/>
          </ac:spMkLst>
        </pc:spChg>
        <pc:spChg chg="add del mod">
          <ac:chgData name="Shaibal Saha" userId="b190d146-612a-4436-b916-d10121b0f341" providerId="ADAL" clId="{55C09FD3-CE10-483B-8F02-77C491FFC10B}" dt="2026-08-29T02:02:08.341" v="36488" actId="478"/>
          <ac:spMkLst>
            <pc:docMk/>
            <pc:sldMk cId="1026958909" sldId="440"/>
            <ac:spMk id="472" creationId="{E6C7464C-4F5A-E1E9-6243-830561F9E507}"/>
          </ac:spMkLst>
        </pc:spChg>
        <pc:spChg chg="add 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482" creationId="{BEACE105-EE3B-BF62-1267-50D1588DC6E5}"/>
          </ac:spMkLst>
        </pc:spChg>
        <pc:spChg chg="add del mod">
          <ac:chgData name="Shaibal Saha" userId="b190d146-612a-4436-b916-d10121b0f341" providerId="ADAL" clId="{55C09FD3-CE10-483B-8F02-77C491FFC10B}" dt="2026-08-29T02:02:05.766" v="36486" actId="478"/>
          <ac:spMkLst>
            <pc:docMk/>
            <pc:sldMk cId="1026958909" sldId="440"/>
            <ac:spMk id="505" creationId="{9390261A-4881-E6A2-07C9-C3F8B12EC76A}"/>
          </ac:spMkLst>
        </pc:spChg>
        <pc:picChg chg="del">
          <ac:chgData name="Shaibal Saha" userId="b190d146-612a-4436-b916-d10121b0f341" providerId="ADAL" clId="{55C09FD3-CE10-483B-8F02-77C491FFC10B}" dt="2026-08-29T02:03:10.548" v="36496" actId="478"/>
          <ac:picMkLst>
            <pc:docMk/>
            <pc:sldMk cId="1026958909" sldId="440"/>
            <ac:picMk id="3" creationId="{93DAE7D0-A995-6DEE-F72B-59DBB19D4F89}"/>
          </ac:picMkLst>
        </pc:picChg>
        <pc:picChg chg="mod">
          <ac:chgData name="Shaibal Saha" userId="b190d146-612a-4436-b916-d10121b0f341" providerId="ADAL" clId="{55C09FD3-CE10-483B-8F02-77C491FFC10B}" dt="2026-08-29T02:13:25.793" v="36564" actId="1076"/>
          <ac:picMkLst>
            <pc:docMk/>
            <pc:sldMk cId="1026958909" sldId="440"/>
            <ac:picMk id="7" creationId="{AF2818DB-6F7D-E1CA-2E02-79AD0598A657}"/>
          </ac:picMkLst>
        </pc:picChg>
        <pc:picChg chg="mod">
          <ac:chgData name="Shaibal Saha" userId="b190d146-612a-4436-b916-d10121b0f341" providerId="ADAL" clId="{55C09FD3-CE10-483B-8F02-77C491FFC10B}" dt="2026-08-29T02:13:06.500" v="36560" actId="1076"/>
          <ac:picMkLst>
            <pc:docMk/>
            <pc:sldMk cId="1026958909" sldId="440"/>
            <ac:picMk id="16" creationId="{2E258174-3385-D2B8-0D09-0FC89CA4A195}"/>
          </ac:picMkLst>
        </pc:picChg>
        <pc:picChg chg="mod">
          <ac:chgData name="Shaibal Saha" userId="b190d146-612a-4436-b916-d10121b0f341" providerId="ADAL" clId="{55C09FD3-CE10-483B-8F02-77C491FFC10B}" dt="2026-08-29T02:13:19.425" v="36563" actId="1076"/>
          <ac:picMkLst>
            <pc:docMk/>
            <pc:sldMk cId="1026958909" sldId="440"/>
            <ac:picMk id="22" creationId="{A4062437-A578-5FDD-4368-71AA011A0FFD}"/>
          </ac:picMkLst>
        </pc:picChg>
        <pc:picChg chg="add del mod">
          <ac:chgData name="Shaibal Saha" userId="b190d146-612a-4436-b916-d10121b0f341" providerId="ADAL" clId="{55C09FD3-CE10-483B-8F02-77C491FFC10B}" dt="2026-08-29T03:42:44.863" v="37610" actId="478"/>
          <ac:picMkLst>
            <pc:docMk/>
            <pc:sldMk cId="1026958909" sldId="440"/>
            <ac:picMk id="26" creationId="{8C59308F-25C2-89E1-AF10-895C687BE22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185563076" sldId="442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283780446" sldId="443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550088602" sldId="444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030975082" sldId="445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963769027" sldId="446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625388054" sldId="447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560901732" sldId="448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109214521" sldId="449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754879968" sldId="450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746999485" sldId="451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3077716764" sldId="452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545171121" sldId="453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484057347" sldId="454"/>
        </pc:sldMkLst>
        <pc:spChg chg="del">
          <ac:chgData name="Shaibal Saha" userId="b190d146-612a-4436-b916-d10121b0f341" providerId="ADAL" clId="{55C09FD3-CE10-483B-8F02-77C491FFC10B}" dt="2026-08-29T01:27:01.260" v="36152" actId="478"/>
          <ac:spMkLst>
            <pc:docMk/>
            <pc:sldMk cId="2484057347" sldId="454"/>
            <ac:spMk id="4" creationId="{E5B38723-0B94-75FB-DF03-0488276E001B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5" creationId="{C0227008-1D31-49BD-EAB7-2800E6A2DDC8}"/>
          </ac:spMkLst>
        </pc:spChg>
        <pc:spChg chg="mod">
          <ac:chgData name="Shaibal Saha" userId="b190d146-612a-4436-b916-d10121b0f341" providerId="ADAL" clId="{55C09FD3-CE10-483B-8F02-77C491FFC10B}" dt="2026-08-29T01:25:53.293" v="36140" actId="1076"/>
          <ac:spMkLst>
            <pc:docMk/>
            <pc:sldMk cId="2484057347" sldId="454"/>
            <ac:spMk id="6" creationId="{E6BA95A0-CB73-B7F5-A4AF-8621E6D380FF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8" creationId="{977B875B-BFA6-4736-57C7-6C06BE6695FC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9" creationId="{301A29CB-F9A0-55DC-A004-835E4EC59713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2" creationId="{60E3C319-DDC4-03B4-C361-D990DF3E0AFE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15" creationId="{922A1303-E255-3548-FAFF-3F8B64C1A5BD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16" creationId="{EF64AFF3-2A63-8FB7-EB30-81AAF06A78CD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7" creationId="{144C658C-0AD6-BA3D-B6C7-B72C0B0D7E26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8" creationId="{6E506D7B-405B-46D3-70AD-CE6F78850CCC}"/>
          </ac:spMkLst>
        </pc:spChg>
        <pc:spChg chg="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0" creationId="{9EFBE30A-1E90-B5D4-31B7-467B7928270E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1" creationId="{FBA6FB81-1906-DE4A-9DB8-193FD2BE2922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2" creationId="{9A168057-4A0B-FBCB-6989-73914391238E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3" creationId="{AB1DEE8D-95AD-046E-A3DD-6F62B8000098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5" creationId="{7379434E-F460-519B-5BCD-44FB0BD672F9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6" creationId="{E29FE3CF-BAE7-7133-6FE6-59F84DC7E8E6}"/>
          </ac:spMkLst>
        </pc:spChg>
        <pc:spChg chg="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7" creationId="{3E7C8A89-06EE-927B-8C7C-ADC41266FA21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8" creationId="{444BC3F0-2014-FE03-A6AD-AFF9EBE354F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9" creationId="{B950ABC0-8735-35EE-B143-49AA2D0835E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6" creationId="{4D6C4D4E-923F-6B4D-A7F9-1ED2E3701CD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7" creationId="{7C4906C6-750E-3987-36DD-69E8D3DCDE2D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9" creationId="{7E3209CA-337C-2DBF-6782-E31A5D24337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1" creationId="{C1E39E30-95A5-7FD9-B9F7-19E433D4E79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2" creationId="{DEB63A33-5B97-C32D-D188-10D401D54D25}"/>
          </ac:spMkLst>
        </pc:spChg>
        <pc:spChg chg="add mod">
          <ac:chgData name="Shaibal Saha" userId="b190d146-612a-4436-b916-d10121b0f341" providerId="ADAL" clId="{55C09FD3-CE10-483B-8F02-77C491FFC10B}" dt="2026-08-29T01:27:17.411" v="36170" actId="20577"/>
          <ac:spMkLst>
            <pc:docMk/>
            <pc:sldMk cId="2484057347" sldId="454"/>
            <ac:spMk id="46" creationId="{53C07E87-B325-B7BC-7293-1CF495BFAE22}"/>
          </ac:spMkLst>
        </pc:spChg>
        <pc:spChg chg="add mod">
          <ac:chgData name="Shaibal Saha" userId="b190d146-612a-4436-b916-d10121b0f341" providerId="ADAL" clId="{55C09FD3-CE10-483B-8F02-77C491FFC10B}" dt="2026-08-29T01:27:48.356" v="36174" actId="255"/>
          <ac:spMkLst>
            <pc:docMk/>
            <pc:sldMk cId="2484057347" sldId="454"/>
            <ac:spMk id="47" creationId="{FA4E9EC5-F743-19AC-D67F-F3A843FDD625}"/>
          </ac:spMkLst>
        </pc:spChg>
        <pc:picChg chg="del">
          <ac:chgData name="Shaibal Saha" userId="b190d146-612a-4436-b916-d10121b0f341" providerId="ADAL" clId="{55C09FD3-CE10-483B-8F02-77C491FFC10B}" dt="2026-08-29T01:26:24.915" v="36144" actId="478"/>
          <ac:picMkLst>
            <pc:docMk/>
            <pc:sldMk cId="2484057347" sldId="454"/>
            <ac:picMk id="3" creationId="{8E7BBE1C-97B6-D964-01F0-BD33A684F2BF}"/>
          </ac:picMkLst>
        </pc:picChg>
        <pc:picChg chg="add mod">
          <ac:chgData name="Shaibal Saha" userId="b190d146-612a-4436-b916-d10121b0f341" providerId="ADAL" clId="{55C09FD3-CE10-483B-8F02-77C491FFC10B}" dt="2026-08-29T01:26:58.527" v="36151" actId="1076"/>
          <ac:picMkLst>
            <pc:docMk/>
            <pc:sldMk cId="2484057347" sldId="454"/>
            <ac:picMk id="44" creationId="{E6462664-5248-B389-64C9-E2219F2385E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265375320" sldId="455"/>
        </pc:sldMkLst>
        <pc:spChg chg="add del mod">
          <ac:chgData name="Shaibal Saha" userId="b190d146-612a-4436-b916-d10121b0f341" providerId="ADAL" clId="{55C09FD3-CE10-483B-8F02-77C491FFC10B}" dt="2026-08-29T01:32:20.888" v="36223" actId="478"/>
          <ac:spMkLst>
            <pc:docMk/>
            <pc:sldMk cId="1265375320" sldId="455"/>
            <ac:spMk id="4" creationId="{9C97F79A-1FFC-510F-7F0F-D6E81AD22411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5" creationId="{57645CD2-0C9E-7F48-EC8B-14AB012BFB9A}"/>
          </ac:spMkLst>
        </pc:spChg>
        <pc:spChg chg="mod">
          <ac:chgData name="Shaibal Saha" userId="b190d146-612a-4436-b916-d10121b0f341" providerId="ADAL" clId="{55C09FD3-CE10-483B-8F02-77C491FFC10B}" dt="2026-08-29T01:29:38.241" v="36194"/>
          <ac:spMkLst>
            <pc:docMk/>
            <pc:sldMk cId="1265375320" sldId="455"/>
            <ac:spMk id="6" creationId="{3E41FB3D-7175-2BFF-1583-0FACC6A8EC7B}"/>
          </ac:spMkLst>
        </pc:spChg>
        <pc:spChg chg="add mod">
          <ac:chgData name="Shaibal Saha" userId="b190d146-612a-4436-b916-d10121b0f341" providerId="ADAL" clId="{55C09FD3-CE10-483B-8F02-77C491FFC10B}" dt="2026-08-29T01:30:11.793" v="36202" actId="20578"/>
          <ac:spMkLst>
            <pc:docMk/>
            <pc:sldMk cId="1265375320" sldId="455"/>
            <ac:spMk id="7" creationId="{99320984-74CA-F99C-040F-171A15CB81E2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8" creationId="{BCC98F01-4E13-06D3-4873-614A49F6B719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0" creationId="{B5D25BCB-6306-1124-D0C0-9053134244B9}"/>
          </ac:spMkLst>
        </pc:spChg>
        <pc:spChg chg="add mod">
          <ac:chgData name="Shaibal Saha" userId="b190d146-612a-4436-b916-d10121b0f341" providerId="ADAL" clId="{55C09FD3-CE10-483B-8F02-77C491FFC10B}" dt="2026-08-29T01:30:16.670" v="36203" actId="255"/>
          <ac:spMkLst>
            <pc:docMk/>
            <pc:sldMk cId="1265375320" sldId="455"/>
            <ac:spMk id="11" creationId="{26F05ABE-0CA0-E13A-4BA4-936F1C9F11C4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2" creationId="{2AA8F17F-D341-3280-C1E7-97B7B0C330BB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3" creationId="{BB9DEB38-642A-EFD7-78F5-D9AAA0947C5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0" creationId="{256D256A-64B1-2C88-3CC8-45CDAC066C7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1" creationId="{2BEE0529-9AB8-4C48-5C43-B7FE3ACEE5DE}"/>
          </ac:spMkLst>
        </pc:spChg>
        <pc:spChg chg="del mod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2" creationId="{B33CE96F-AD9A-15E2-8573-E045C3198CE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3" creationId="{F6110264-832D-3F88-C72A-F0C5DE081826}"/>
          </ac:spMkLst>
        </pc:spChg>
        <pc:spChg chg="add mod">
          <ac:chgData name="Shaibal Saha" userId="b190d146-612a-4436-b916-d10121b0f341" providerId="ADAL" clId="{55C09FD3-CE10-483B-8F02-77C491FFC10B}" dt="2026-08-29T01:30:25.336" v="36205" actId="12"/>
          <ac:spMkLst>
            <pc:docMk/>
            <pc:sldMk cId="1265375320" sldId="455"/>
            <ac:spMk id="25" creationId="{85450F92-69C3-FAA2-E74B-667C7BC8DAE3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6" creationId="{CF422BB8-C58B-7BA7-EDF7-05EE0374737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7" creationId="{96A17770-5E38-2381-2D57-2E7EA10EE27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28" creationId="{DC02E3AA-14CA-9558-56DF-36747CF49CE9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1" creationId="{ADE38365-1979-879D-BFAE-657DA4BCDF9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3" creationId="{C33CDED4-021F-7D2F-2411-AC911162E3D3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5" creationId="{909838E3-E0D5-FB91-6F08-E71776373FD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6" creationId="{6D967BFA-66E9-6780-EC07-31B839F456AC}"/>
          </ac:spMkLst>
        </pc:spChg>
        <pc:spChg chg="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7" creationId="{121CBB47-0B51-3A8D-CDD1-07D80057A698}"/>
          </ac:spMkLst>
        </pc:spChg>
        <pc:spChg chg="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9" creationId="{F47BDEE6-4D3D-BD79-FED8-958A800427BC}"/>
          </ac:spMkLst>
        </pc:spChg>
        <pc:spChg chg="add mod">
          <ac:chgData name="Shaibal Saha" userId="b190d146-612a-4436-b916-d10121b0f341" providerId="ADAL" clId="{55C09FD3-CE10-483B-8F02-77C491FFC10B}" dt="2026-08-29T01:32:30.767" v="36225" actId="14100"/>
          <ac:spMkLst>
            <pc:docMk/>
            <pc:sldMk cId="1265375320" sldId="455"/>
            <ac:spMk id="43" creationId="{5A3394F7-8D1F-852A-C96D-D1B679C1F7EC}"/>
          </ac:spMkLst>
        </pc:spChg>
        <pc:spChg chg="mod">
          <ac:chgData name="Shaibal Saha" userId="b190d146-612a-4436-b916-d10121b0f341" providerId="ADAL" clId="{55C09FD3-CE10-483B-8F02-77C491FFC10B}" dt="2026-08-29T01:31:47.432" v="36216" actId="1076"/>
          <ac:spMkLst>
            <pc:docMk/>
            <pc:sldMk cId="1265375320" sldId="455"/>
            <ac:spMk id="47" creationId="{9A2978C1-C643-7B11-0726-C8B8A7175CC7}"/>
          </ac:spMkLst>
        </pc:spChg>
        <pc:spChg chg="mod">
          <ac:chgData name="Shaibal Saha" userId="b190d146-612a-4436-b916-d10121b0f341" providerId="ADAL" clId="{55C09FD3-CE10-483B-8F02-77C491FFC10B}" dt="2026-08-29T01:29:30.395" v="36193" actId="20577"/>
          <ac:spMkLst>
            <pc:docMk/>
            <pc:sldMk cId="1265375320" sldId="455"/>
            <ac:spMk id="178" creationId="{B340792F-4164-593A-F0C6-C6C887EBB0BE}"/>
          </ac:spMkLst>
        </pc:spChg>
        <pc:picChg chg="del">
          <ac:chgData name="Shaibal Saha" userId="b190d146-612a-4436-b916-d10121b0f341" providerId="ADAL" clId="{55C09FD3-CE10-483B-8F02-77C491FFC10B}" dt="2026-08-29T01:30:36.975" v="36207" actId="478"/>
          <ac:picMkLst>
            <pc:docMk/>
            <pc:sldMk cId="1265375320" sldId="455"/>
            <ac:picMk id="3" creationId="{553E6260-31D9-0191-9C66-FCC7119D23DC}"/>
          </ac:picMkLst>
        </pc:picChg>
        <pc:picChg chg="add mod">
          <ac:chgData name="Shaibal Saha" userId="b190d146-612a-4436-b916-d10121b0f341" providerId="ADAL" clId="{55C09FD3-CE10-483B-8F02-77C491FFC10B}" dt="2026-08-29T01:32:27.822" v="36224" actId="1076"/>
          <ac:picMkLst>
            <pc:docMk/>
            <pc:sldMk cId="1265375320" sldId="455"/>
            <ac:picMk id="41" creationId="{50E4DD4E-7E90-349E-0D22-3539F58F7D7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888118265" sldId="456"/>
        </pc:sldMkLst>
        <pc:spChg chg="mod">
          <ac:chgData name="Shaibal Saha" userId="b190d146-612a-4436-b916-d10121b0f341" providerId="ADAL" clId="{55C09FD3-CE10-483B-8F02-77C491FFC10B}" dt="2026-08-29T01:34:05.195" v="36255" actId="1076"/>
          <ac:spMkLst>
            <pc:docMk/>
            <pc:sldMk cId="2888118265" sldId="456"/>
            <ac:spMk id="4" creationId="{9F495850-B2AF-8144-287F-ED0E568BE8D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5" creationId="{D017D602-DCD3-4E51-0D1A-9DCCA4CEC459}"/>
          </ac:spMkLst>
        </pc:spChg>
        <pc:spChg chg="mod">
          <ac:chgData name="Shaibal Saha" userId="b190d146-612a-4436-b916-d10121b0f341" providerId="ADAL" clId="{55C09FD3-CE10-483B-8F02-77C491FFC10B}" dt="2026-08-29T01:33:12.206" v="36242"/>
          <ac:spMkLst>
            <pc:docMk/>
            <pc:sldMk cId="2888118265" sldId="456"/>
            <ac:spMk id="6" creationId="{EC531CD2-EA1A-AEF0-4B85-AE0475620744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7" creationId="{C9FA3FB2-BF85-A4D2-9534-9C25333C6B8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8" creationId="{FAAD69A5-9F09-95A3-BFBD-BFBADE0C9B28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0" creationId="{039EB320-28AA-648D-0733-0E9C43B3CD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11" creationId="{A6077A68-E787-BABF-825F-7E1958F33F47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3" creationId="{9A0CC75B-3923-8AF7-11D0-D3A7D7A77B46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4" creationId="{6BED9A35-F01E-9559-0623-703E5AEC1B89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5" creationId="{F12F8694-C5C3-6987-74C5-EA4FABE7C185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8" creationId="{150FCDA6-756F-B498-F34D-DE0A492733E5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9" creationId="{9F16C733-933B-04B3-3F76-9769C8A16BB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0" creationId="{AD51446F-0D27-FE50-898F-723541EE8CA6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1" creationId="{48546EAA-19D4-4F19-B0D5-22625FA60E51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23" creationId="{25C71889-6C52-C6E5-A3B4-1BD4F9407D2E}"/>
          </ac:spMkLst>
        </pc:spChg>
        <pc:spChg chg="add 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24" creationId="{D8DED860-2E42-33CE-43A2-9081B81461E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5" creationId="{715064D6-D164-8EEE-399B-F2D358354CC3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6" creationId="{62B92DA0-6109-D694-AA20-A352204738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8" creationId="{C910FE0B-0C7C-4E72-82D6-D355C24C9B0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2" creationId="{AB4BD64F-36B4-9DEF-1A10-6A434FA42A1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3" creationId="{D8C982D4-8AA2-4946-23F2-07A5F6CCDE8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6" creationId="{D663E164-98DE-5688-E4A5-DAECC533094F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7" creationId="{137C2D22-7CBE-61EC-56D6-4859A801FBC8}"/>
          </ac:spMkLst>
        </pc:spChg>
        <pc:spChg chg="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42" creationId="{D839AA36-2243-C111-911B-6294EFD7E87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43" creationId="{C2FDC069-1000-6168-DA28-E3DD181F6B3D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44" creationId="{DA2BCE91-D9A5-BCAE-1F6E-1AE92146F1EE}"/>
          </ac:spMkLst>
        </pc:spChg>
        <pc:spChg chg="mod">
          <ac:chgData name="Shaibal Saha" userId="b190d146-612a-4436-b916-d10121b0f341" providerId="ADAL" clId="{55C09FD3-CE10-483B-8F02-77C491FFC10B}" dt="2026-08-29T01:35:27.019" v="36266"/>
          <ac:spMkLst>
            <pc:docMk/>
            <pc:sldMk cId="2888118265" sldId="456"/>
            <ac:spMk id="47" creationId="{D3CC237A-90EE-268A-A967-01BD1DECDABD}"/>
          </ac:spMkLst>
        </pc:spChg>
        <pc:spChg chg="add mod">
          <ac:chgData name="Shaibal Saha" userId="b190d146-612a-4436-b916-d10121b0f341" providerId="ADAL" clId="{55C09FD3-CE10-483B-8F02-77C491FFC10B}" dt="2026-08-29T01:34:28.007" v="36260"/>
          <ac:spMkLst>
            <pc:docMk/>
            <pc:sldMk cId="2888118265" sldId="456"/>
            <ac:spMk id="49" creationId="{88487E02-16BA-44D4-3C40-6BB9252124BC}"/>
          </ac:spMkLst>
        </pc:spChg>
        <pc:spChg chg="mod">
          <ac:chgData name="Shaibal Saha" userId="b190d146-612a-4436-b916-d10121b0f341" providerId="ADAL" clId="{55C09FD3-CE10-483B-8F02-77C491FFC10B}" dt="2026-08-29T01:33:01.166" v="36241" actId="20577"/>
          <ac:spMkLst>
            <pc:docMk/>
            <pc:sldMk cId="2888118265" sldId="456"/>
            <ac:spMk id="178" creationId="{64E405CA-905D-AF1C-C6D4-BEF8350E8187}"/>
          </ac:spMkLst>
        </pc:spChg>
        <pc:picChg chg="del">
          <ac:chgData name="Shaibal Saha" userId="b190d146-612a-4436-b916-d10121b0f341" providerId="ADAL" clId="{55C09FD3-CE10-483B-8F02-77C491FFC10B}" dt="2026-08-29T01:33:40.973" v="36245" actId="478"/>
          <ac:picMkLst>
            <pc:docMk/>
            <pc:sldMk cId="2888118265" sldId="456"/>
            <ac:picMk id="3" creationId="{A5487DBF-C60F-199A-B3F9-010EFD411687}"/>
          </ac:picMkLst>
        </pc:picChg>
        <pc:picChg chg="add mod">
          <ac:chgData name="Shaibal Saha" userId="b190d146-612a-4436-b916-d10121b0f341" providerId="ADAL" clId="{55C09FD3-CE10-483B-8F02-77C491FFC10B}" dt="2026-08-29T01:34:02.521" v="36254" actId="1076"/>
          <ac:picMkLst>
            <pc:docMk/>
            <pc:sldMk cId="2888118265" sldId="456"/>
            <ac:picMk id="46" creationId="{9B65D2B6-617E-21C2-1AC7-4A1753BF780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65573622" sldId="457"/>
        </pc:sldMkLst>
        <pc:spChg chg="add del mod">
          <ac:chgData name="Shaibal Saha" userId="b190d146-612a-4436-b916-d10121b0f341" providerId="ADAL" clId="{55C09FD3-CE10-483B-8F02-77C491FFC10B}" dt="2026-08-29T03:19:47.196" v="37239" actId="478"/>
          <ac:spMkLst>
            <pc:docMk/>
            <pc:sldMk cId="2565573622" sldId="457"/>
            <ac:spMk id="3" creationId="{4037D9D5-F22F-4323-6191-DCC5E25BBC4C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" creationId="{4E775B4E-9A32-7BE0-136D-1993F80A1E00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5" creationId="{D68AEE19-C2E6-5AC3-7EFB-4915229792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6" creationId="{EC8DDCCC-21DD-BBFC-89EC-50CF6CD2CE9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8" creationId="{82B485AB-0370-21DD-1E85-86EF223E9FA5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0" creationId="{7E4D31EC-E4C0-79E9-A53C-BB13CB50B6B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2" creationId="{60CD4D5F-54C7-23AA-34AC-998C31EB85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3" creationId="{AEC42095-0B8B-065E-9EAA-9262183D8A2B}"/>
          </ac:spMkLst>
        </pc:spChg>
        <pc:spChg chg="mod">
          <ac:chgData name="Shaibal Saha" userId="b190d146-612a-4436-b916-d10121b0f341" providerId="ADAL" clId="{55C09FD3-CE10-483B-8F02-77C491FFC10B}" dt="2026-08-29T03:19:41.376" v="37238"/>
          <ac:spMkLst>
            <pc:docMk/>
            <pc:sldMk cId="2565573622" sldId="457"/>
            <ac:spMk id="18" creationId="{6F5917C1-2293-61EF-020B-AB275F28BA3E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9" creationId="{551AFF4B-5CA5-A21C-D299-AA3E16A3F6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0" creationId="{AA03D31F-5FD2-F424-311E-E749730CE05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3" creationId="{7E9292D2-DE39-008F-1082-FF86F16CC0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4" creationId="{43563598-4D71-FB1D-04E9-B0A76FBDEAB1}"/>
          </ac:spMkLst>
        </pc:spChg>
        <pc:spChg chg="del">
          <ac:chgData name="Shaibal Saha" userId="b190d146-612a-4436-b916-d10121b0f341" providerId="ADAL" clId="{55C09FD3-CE10-483B-8F02-77C491FFC10B}" dt="2026-08-29T02:14:18.720" v="36594" actId="478"/>
          <ac:spMkLst>
            <pc:docMk/>
            <pc:sldMk cId="2565573622" sldId="457"/>
            <ac:spMk id="28" creationId="{55C83502-2A27-E4F1-F9FA-B0B83E3B88A2}"/>
          </ac:spMkLst>
        </pc:spChg>
        <pc:spChg chg="del">
          <ac:chgData name="Shaibal Saha" userId="b190d146-612a-4436-b916-d10121b0f341" providerId="ADAL" clId="{55C09FD3-CE10-483B-8F02-77C491FFC10B}" dt="2026-08-29T02:14:20.006" v="36595" actId="478"/>
          <ac:spMkLst>
            <pc:docMk/>
            <pc:sldMk cId="2565573622" sldId="457"/>
            <ac:spMk id="29" creationId="{157D1CA9-0026-9735-5B6F-5E2D741386E4}"/>
          </ac:spMkLst>
        </pc:spChg>
        <pc:spChg chg="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0" creationId="{0A7303EC-D333-EB22-22D9-68D6AE894679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1" creationId="{0F381F2E-C20D-8BAA-2F82-98DE1362C5D3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2" creationId="{760483B4-5126-266B-45DD-AA4F5D35096E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3" creationId="{FAEACD16-B319-8421-5C7A-C174083549AB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4" creationId="{E239F89E-0FEB-BC33-9CC7-6205BBA1F46D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6" creationId="{0616EA53-5579-CC12-1229-4E9FB43888C2}"/>
          </ac:spMkLst>
        </pc:spChg>
        <pc:spChg chg="mod">
          <ac:chgData name="Shaibal Saha" userId="b190d146-612a-4436-b916-d10121b0f341" providerId="ADAL" clId="{55C09FD3-CE10-483B-8F02-77C491FFC10B}" dt="2026-08-29T02:14:59.871" v="36600" actId="255"/>
          <ac:spMkLst>
            <pc:docMk/>
            <pc:sldMk cId="2565573622" sldId="457"/>
            <ac:spMk id="37" creationId="{568EBF47-9224-8100-FBF1-D86D7DA341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8" creationId="{5A436550-74F6-9225-5CAF-B44D6C7C92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9" creationId="{A00094D9-FC32-3C6E-F710-DF3089D08170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2" creationId="{1A9102FD-F294-01A7-171E-55BD6496148F}"/>
          </ac:spMkLst>
        </pc:spChg>
        <pc:spChg chg="add mod">
          <ac:chgData name="Shaibal Saha" userId="b190d146-612a-4436-b916-d10121b0f341" providerId="ADAL" clId="{55C09FD3-CE10-483B-8F02-77C491FFC10B}" dt="2026-08-29T03:27:07.652" v="37277" actId="20577"/>
          <ac:spMkLst>
            <pc:docMk/>
            <pc:sldMk cId="2565573622" sldId="457"/>
            <ac:spMk id="46" creationId="{69B3FFE3-F92D-A173-8C4E-DEFDDC389A9E}"/>
          </ac:spMkLst>
        </pc:spChg>
        <pc:spChg chg="add mod">
          <ac:chgData name="Shaibal Saha" userId="b190d146-612a-4436-b916-d10121b0f341" providerId="ADAL" clId="{55C09FD3-CE10-483B-8F02-77C491FFC10B}" dt="2026-08-29T03:25:34.235" v="37257" actId="1076"/>
          <ac:spMkLst>
            <pc:docMk/>
            <pc:sldMk cId="2565573622" sldId="457"/>
            <ac:spMk id="48" creationId="{9592F166-3006-317D-3844-6F407E2D8F4C}"/>
          </ac:spMkLst>
        </pc:spChg>
        <pc:spChg chg="add mod">
          <ac:chgData name="Shaibal Saha" userId="b190d146-612a-4436-b916-d10121b0f341" providerId="ADAL" clId="{55C09FD3-CE10-483B-8F02-77C491FFC10B}" dt="2026-08-29T03:25:54.285" v="37262" actId="12"/>
          <ac:spMkLst>
            <pc:docMk/>
            <pc:sldMk cId="2565573622" sldId="457"/>
            <ac:spMk id="49" creationId="{36A1A0A0-F368-BDB2-4C04-7D1CAB30D087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0" creationId="{D19AF336-CF8E-D25E-B85B-15C5FA69E268}"/>
          </ac:spMkLst>
        </pc:spChg>
        <pc:spChg chg="mod">
          <ac:chgData name="Shaibal Saha" userId="b190d146-612a-4436-b916-d10121b0f341" providerId="ADAL" clId="{55C09FD3-CE10-483B-8F02-77C491FFC10B}" dt="2026-08-29T03:25:59.694" v="37263" actId="255"/>
          <ac:spMkLst>
            <pc:docMk/>
            <pc:sldMk cId="2565573622" sldId="457"/>
            <ac:spMk id="53" creationId="{C3C69DEE-DCF4-6E4D-D6DF-BE111D4915B6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4" creationId="{B088FB3D-EE6A-A8E2-E60A-014F20B3BC86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55" creationId="{75805FF6-7098-DF1E-C3F9-D2163F7A8169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57" creationId="{0CD57E91-16DD-2D21-9EEF-8F9A9676AF2F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8" creationId="{FE9547F2-5000-084F-C3E7-C563F10CDAAC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61" creationId="{0064DD7B-7521-40FA-44A7-DA778B55DD79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62" creationId="{DC2CDA52-07AB-C1D7-8527-A957D3898B8B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63" creationId="{FEF69C98-842B-7DD9-FAE0-0FFB0147FD36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129" creationId="{E3697AAB-10F3-86E4-EE6B-7C6B5D85F434}"/>
          </ac:spMkLst>
        </pc:spChg>
        <pc:spChg chg="mod">
          <ac:chgData name="Shaibal Saha" userId="b190d146-612a-4436-b916-d10121b0f341" providerId="ADAL" clId="{55C09FD3-CE10-483B-8F02-77C491FFC10B}" dt="2026-08-29T03:19:19.313" v="37235" actId="20577"/>
          <ac:spMkLst>
            <pc:docMk/>
            <pc:sldMk cId="2565573622" sldId="457"/>
            <ac:spMk id="178" creationId="{78FE4508-437F-0C75-D1D3-A3558888380E}"/>
          </ac:spMkLst>
        </pc:spChg>
        <pc:picChg chg="del">
          <ac:chgData name="Shaibal Saha" userId="b190d146-612a-4436-b916-d10121b0f341" providerId="ADAL" clId="{55C09FD3-CE10-483B-8F02-77C491FFC10B}" dt="2026-08-29T02:14:13.624" v="36592" actId="478"/>
          <ac:picMkLst>
            <pc:docMk/>
            <pc:sldMk cId="2565573622" sldId="457"/>
            <ac:picMk id="26" creationId="{C71CFC4A-4B23-3E3F-B8A0-A134529CB897}"/>
          </ac:picMkLst>
        </pc:picChg>
        <pc:picChg chg="add mod modCrop">
          <ac:chgData name="Shaibal Saha" userId="b190d146-612a-4436-b916-d10121b0f341" providerId="ADAL" clId="{55C09FD3-CE10-483B-8F02-77C491FFC10B}" dt="2026-08-29T03:26:49.923" v="37268" actId="1076"/>
          <ac:picMkLst>
            <pc:docMk/>
            <pc:sldMk cId="2565573622" sldId="457"/>
            <ac:picMk id="44" creationId="{7131E254-17CF-8E02-46DC-955C03BB93D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459698833" sldId="458"/>
        </pc:sldMkLst>
        <pc:spChg chg="del">
          <ac:chgData name="Shaibal Saha" userId="b190d146-612a-4436-b916-d10121b0f341" providerId="ADAL" clId="{55C09FD3-CE10-483B-8F02-77C491FFC10B}" dt="2026-08-29T02:17:08.813" v="36650" actId="478"/>
          <ac:spMkLst>
            <pc:docMk/>
            <pc:sldMk cId="459698833" sldId="458"/>
            <ac:spMk id="3" creationId="{54D55A9C-C092-8505-A099-481E4E22C2BF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" creationId="{DE40503D-396B-2180-6503-4C18240FB450}"/>
          </ac:spMkLst>
        </pc:spChg>
        <pc:spChg chg="add mod">
          <ac:chgData name="Shaibal Saha" userId="b190d146-612a-4436-b916-d10121b0f341" providerId="ADAL" clId="{55C09FD3-CE10-483B-8F02-77C491FFC10B}" dt="2026-08-29T02:17:21.605" v="36654" actId="2711"/>
          <ac:spMkLst>
            <pc:docMk/>
            <pc:sldMk cId="459698833" sldId="458"/>
            <ac:spMk id="6" creationId="{8E06863A-1C5C-AE03-ADAE-98770DCDD244}"/>
          </ac:spMkLst>
        </pc:spChg>
        <pc:spChg chg="add mod">
          <ac:chgData name="Shaibal Saha" userId="b190d146-612a-4436-b916-d10121b0f341" providerId="ADAL" clId="{55C09FD3-CE10-483B-8F02-77C491FFC10B}" dt="2026-08-29T02:20:14.221" v="36726" actId="255"/>
          <ac:spMkLst>
            <pc:docMk/>
            <pc:sldMk cId="459698833" sldId="458"/>
            <ac:spMk id="8" creationId="{4A1D784E-A3AC-4F16-0D01-0959F4F6FA7D}"/>
          </ac:spMkLst>
        </pc:spChg>
        <pc:spChg chg="mod">
          <ac:chgData name="Shaibal Saha" userId="b190d146-612a-4436-b916-d10121b0f341" providerId="ADAL" clId="{55C09FD3-CE10-483B-8F02-77C491FFC10B}" dt="2026-08-29T02:20:08.137" v="36725" actId="14100"/>
          <ac:spMkLst>
            <pc:docMk/>
            <pc:sldMk cId="459698833" sldId="458"/>
            <ac:spMk id="9" creationId="{DE4684D9-160E-7EA7-0B5B-8CD8EF05D20D}"/>
          </ac:spMkLst>
        </pc:spChg>
        <pc:spChg chg="add mod">
          <ac:chgData name="Shaibal Saha" userId="b190d146-612a-4436-b916-d10121b0f341" providerId="ADAL" clId="{55C09FD3-CE10-483B-8F02-77C491FFC10B}" dt="2026-08-29T02:20:17.397" v="36727" actId="255"/>
          <ac:spMkLst>
            <pc:docMk/>
            <pc:sldMk cId="459698833" sldId="458"/>
            <ac:spMk id="12" creationId="{67C1FFEB-BEE3-2E0E-2A7B-8EC412899033}"/>
          </ac:spMkLst>
        </pc:spChg>
        <pc:spChg chg="add mod">
          <ac:chgData name="Shaibal Saha" userId="b190d146-612a-4436-b916-d10121b0f341" providerId="ADAL" clId="{55C09FD3-CE10-483B-8F02-77C491FFC10B}" dt="2026-08-29T02:20:46.354" v="36741" actId="33524"/>
          <ac:spMkLst>
            <pc:docMk/>
            <pc:sldMk cId="459698833" sldId="458"/>
            <ac:spMk id="13" creationId="{0014706B-415B-7417-BDB9-DAFEED0558B3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4" creationId="{A7090CBF-3548-732E-6258-F5D103A278E6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5" creationId="{52C5AF8A-FB8F-A391-39AA-4A71B63B2F28}"/>
          </ac:spMkLst>
        </pc:spChg>
        <pc:spChg chg="add mod">
          <ac:chgData name="Shaibal Saha" userId="b190d146-612a-4436-b916-d10121b0f341" providerId="ADAL" clId="{55C09FD3-CE10-483B-8F02-77C491FFC10B}" dt="2026-08-29T02:20:19.981" v="36728" actId="255"/>
          <ac:spMkLst>
            <pc:docMk/>
            <pc:sldMk cId="459698833" sldId="458"/>
            <ac:spMk id="17" creationId="{60455AB9-BC05-E502-70F8-99F6AF09903A}"/>
          </ac:spMkLst>
        </pc:spChg>
        <pc:spChg chg="mod">
          <ac:chgData name="Shaibal Saha" userId="b190d146-612a-4436-b916-d10121b0f341" providerId="ADAL" clId="{55C09FD3-CE10-483B-8F02-77C491FFC10B}" dt="2026-08-29T02:17:04.843" v="36649" actId="20577"/>
          <ac:spMkLst>
            <pc:docMk/>
            <pc:sldMk cId="459698833" sldId="458"/>
            <ac:spMk id="18" creationId="{869B2C45-0398-7853-ED8A-7AFF47D7A276}"/>
          </ac:spMkLst>
        </pc:spChg>
        <pc:spChg chg="mod">
          <ac:chgData name="Shaibal Saha" userId="b190d146-612a-4436-b916-d10121b0f341" providerId="ADAL" clId="{55C09FD3-CE10-483B-8F02-77C491FFC10B}" dt="2026-08-29T02:20:31.665" v="36735" actId="20577"/>
          <ac:spMkLst>
            <pc:docMk/>
            <pc:sldMk cId="459698833" sldId="458"/>
            <ac:spMk id="19" creationId="{D659821A-EC8F-DE79-631A-4486759AE799}"/>
          </ac:spMkLst>
        </pc:spChg>
        <pc:spChg chg="add del mod">
          <ac:chgData name="Shaibal Saha" userId="b190d146-612a-4436-b916-d10121b0f341" providerId="ADAL" clId="{55C09FD3-CE10-483B-8F02-77C491FFC10B}" dt="2026-08-29T02:19:12.096" v="36714" actId="478"/>
          <ac:spMkLst>
            <pc:docMk/>
            <pc:sldMk cId="459698833" sldId="458"/>
            <ac:spMk id="21" creationId="{8595FDC6-AB93-E987-820F-F8B741D356E5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2" creationId="{963F8EA5-9C2F-63F6-E72B-8471EDE85B1A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3" creationId="{ACC8C40E-C3D0-79FF-42CF-EBBA81B582F2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25" creationId="{7A02660E-6AFD-2500-E78F-63172D09209E}"/>
          </ac:spMkLst>
        </pc:spChg>
        <pc:spChg chg="add del mod">
          <ac:chgData name="Shaibal Saha" userId="b190d146-612a-4436-b916-d10121b0f341" providerId="ADAL" clId="{55C09FD3-CE10-483B-8F02-77C491FFC10B}" dt="2026-08-29T02:18:15.695" v="36698" actId="767"/>
          <ac:spMkLst>
            <pc:docMk/>
            <pc:sldMk cId="459698833" sldId="458"/>
            <ac:spMk id="28" creationId="{F37B3408-44BE-DC9B-CEB5-4174D7D8F9B5}"/>
          </ac:spMkLst>
        </pc:spChg>
        <pc:spChg chg="add del mod">
          <ac:chgData name="Shaibal Saha" userId="b190d146-612a-4436-b916-d10121b0f341" providerId="ADAL" clId="{55C09FD3-CE10-483B-8F02-77C491FFC10B}" dt="2026-08-29T02:18:14.987" v="36696" actId="767"/>
          <ac:spMkLst>
            <pc:docMk/>
            <pc:sldMk cId="459698833" sldId="458"/>
            <ac:spMk id="29" creationId="{CC14E8C1-226F-A54E-4DA8-7745DA6D8937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0" creationId="{DEA79C9D-3FB8-BD15-518B-9F8BFD53EAA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1" creationId="{9810149B-CD39-A80A-B866-4F0C1180554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2" creationId="{E71C45FB-737E-95C5-1A4F-D55ED8BE242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6" creationId="{B13DBCDE-0FC1-FCC5-0E74-20763D7207FB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7" creationId="{98BE5C8C-DC3B-3F4C-5D20-4454756B88DC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8" creationId="{B959573D-AA2C-14BA-E443-07891ECC9D5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9" creationId="{1218CDFF-FE61-B228-A470-A86E6890389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2" creationId="{F54C7C67-7E41-B062-17F4-CCA5DCE130B6}"/>
          </ac:spMkLst>
        </pc:spChg>
        <pc:spChg chg="add del mod">
          <ac:chgData name="Shaibal Saha" userId="b190d146-612a-4436-b916-d10121b0f341" providerId="ADAL" clId="{55C09FD3-CE10-483B-8F02-77C491FFC10B}" dt="2026-08-29T02:18:13.919" v="36694" actId="767"/>
          <ac:spMkLst>
            <pc:docMk/>
            <pc:sldMk cId="459698833" sldId="458"/>
            <ac:spMk id="43" creationId="{E5703BA8-F792-42E1-D3B8-25C0DA8BBC8A}"/>
          </ac:spMkLst>
        </pc:spChg>
        <pc:spChg chg="add del mod">
          <ac:chgData name="Shaibal Saha" userId="b190d146-612a-4436-b916-d10121b0f341" providerId="ADAL" clId="{55C09FD3-CE10-483B-8F02-77C491FFC10B}" dt="2026-08-29T02:18:13.177" v="36692" actId="767"/>
          <ac:spMkLst>
            <pc:docMk/>
            <pc:sldMk cId="459698833" sldId="458"/>
            <ac:spMk id="44" creationId="{678270EC-80E6-CD26-D160-7974A17CA7ED}"/>
          </ac:spMkLst>
        </pc:spChg>
        <pc:spChg chg="add del mod">
          <ac:chgData name="Shaibal Saha" userId="b190d146-612a-4436-b916-d10121b0f341" providerId="ADAL" clId="{55C09FD3-CE10-483B-8F02-77C491FFC10B}" dt="2026-08-29T02:18:12.361" v="36690" actId="767"/>
          <ac:spMkLst>
            <pc:docMk/>
            <pc:sldMk cId="459698833" sldId="458"/>
            <ac:spMk id="45" creationId="{7B553929-2E0F-8BCF-17B0-A479DD07C776}"/>
          </ac:spMkLst>
        </pc:spChg>
        <pc:spChg chg="add del mod">
          <ac:chgData name="Shaibal Saha" userId="b190d146-612a-4436-b916-d10121b0f341" providerId="ADAL" clId="{55C09FD3-CE10-483B-8F02-77C491FFC10B}" dt="2026-08-29T02:18:11.464" v="36688" actId="767"/>
          <ac:spMkLst>
            <pc:docMk/>
            <pc:sldMk cId="459698833" sldId="458"/>
            <ac:spMk id="46" creationId="{1D7522CC-7DD7-F783-C5CD-8AE8A229359A}"/>
          </ac:spMkLst>
        </pc:spChg>
        <pc:spChg chg="add del mod">
          <ac:chgData name="Shaibal Saha" userId="b190d146-612a-4436-b916-d10121b0f341" providerId="ADAL" clId="{55C09FD3-CE10-483B-8F02-77C491FFC10B}" dt="2026-08-29T02:18:10.480" v="36686" actId="767"/>
          <ac:spMkLst>
            <pc:docMk/>
            <pc:sldMk cId="459698833" sldId="458"/>
            <ac:spMk id="47" creationId="{2A8104AA-E8E2-0A35-00F9-0C38F5A0BC5A}"/>
          </ac:spMkLst>
        </pc:spChg>
        <pc:spChg chg="add mod">
          <ac:chgData name="Shaibal Saha" userId="b190d146-612a-4436-b916-d10121b0f341" providerId="ADAL" clId="{55C09FD3-CE10-483B-8F02-77C491FFC10B}" dt="2026-08-29T02:18:09.644" v="36684" actId="767"/>
          <ac:spMkLst>
            <pc:docMk/>
            <pc:sldMk cId="459698833" sldId="458"/>
            <ac:spMk id="48" creationId="{6EAC0982-4C41-1817-0D39-BE5214D4032E}"/>
          </ac:spMkLst>
        </pc:spChg>
        <pc:spChg chg="add mod">
          <ac:chgData name="Shaibal Saha" userId="b190d146-612a-4436-b916-d10121b0f341" providerId="ADAL" clId="{55C09FD3-CE10-483B-8F02-77C491FFC10B}" dt="2026-08-29T02:19:06.378" v="36713" actId="1076"/>
          <ac:spMkLst>
            <pc:docMk/>
            <pc:sldMk cId="459698833" sldId="458"/>
            <ac:spMk id="52" creationId="{19E2B7B1-F165-4A03-B1DA-4C72FF5D0B1D}"/>
          </ac:spMkLst>
        </pc:spChg>
        <pc:spChg chg="add mod">
          <ac:chgData name="Shaibal Saha" userId="b190d146-612a-4436-b916-d10121b0f341" providerId="ADAL" clId="{55C09FD3-CE10-483B-8F02-77C491FFC10B}" dt="2026-08-29T02:21:40.999" v="36752" actId="1076"/>
          <ac:spMkLst>
            <pc:docMk/>
            <pc:sldMk cId="459698833" sldId="458"/>
            <ac:spMk id="53" creationId="{3C29D01D-7B7C-8B83-B908-EEDAD4306CFB}"/>
          </ac:spMkLst>
        </pc:spChg>
        <pc:spChg chg="mod">
          <ac:chgData name="Shaibal Saha" userId="b190d146-612a-4436-b916-d10121b0f341" providerId="ADAL" clId="{55C09FD3-CE10-483B-8F02-77C491FFC10B}" dt="2026-08-29T02:16:52.073" v="36645" actId="20577"/>
          <ac:spMkLst>
            <pc:docMk/>
            <pc:sldMk cId="459698833" sldId="458"/>
            <ac:spMk id="178" creationId="{178FD6C7-589B-45AD-1542-9D0D2C6A2EF6}"/>
          </ac:spMkLst>
        </pc:spChg>
        <pc:picChg chg="mod">
          <ac:chgData name="Shaibal Saha" userId="b190d146-612a-4436-b916-d10121b0f341" providerId="ADAL" clId="{55C09FD3-CE10-483B-8F02-77C491FFC10B}" dt="2026-08-29T02:19:59.651" v="36724" actId="1076"/>
          <ac:picMkLst>
            <pc:docMk/>
            <pc:sldMk cId="459698833" sldId="458"/>
            <ac:picMk id="16" creationId="{99E3F98C-F923-E199-88C3-F9192A02356C}"/>
          </ac:picMkLst>
        </pc:picChg>
        <pc:picChg chg="add del">
          <ac:chgData name="Shaibal Saha" userId="b190d146-612a-4436-b916-d10121b0f341" providerId="ADAL" clId="{55C09FD3-CE10-483B-8F02-77C491FFC10B}" dt="2026-08-29T02:18:22.502" v="36704" actId="478"/>
          <ac:picMkLst>
            <pc:docMk/>
            <pc:sldMk cId="459698833" sldId="458"/>
            <ac:picMk id="20" creationId="{626D4081-440D-111E-2225-C68F1737A48F}"/>
          </ac:picMkLst>
        </pc:picChg>
        <pc:picChg chg="add del mod">
          <ac:chgData name="Shaibal Saha" userId="b190d146-612a-4436-b916-d10121b0f341" providerId="ADAL" clId="{55C09FD3-CE10-483B-8F02-77C491FFC10B}" dt="2026-08-29T02:18:18.839" v="36702" actId="931"/>
          <ac:picMkLst>
            <pc:docMk/>
            <pc:sldMk cId="459698833" sldId="458"/>
            <ac:picMk id="26" creationId="{0E638460-9A6D-C46A-0D0A-70632ED24059}"/>
          </ac:picMkLst>
        </pc:picChg>
        <pc:picChg chg="add mod">
          <ac:chgData name="Shaibal Saha" userId="b190d146-612a-4436-b916-d10121b0f341" providerId="ADAL" clId="{55C09FD3-CE10-483B-8F02-77C491FFC10B}" dt="2026-08-29T02:19:24.807" v="36717" actId="1076"/>
          <ac:picMkLst>
            <pc:docMk/>
            <pc:sldMk cId="459698833" sldId="458"/>
            <ac:picMk id="50" creationId="{3FB7281C-2420-249A-E035-FDD31ED4E31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878992149" sldId="459"/>
        </pc:sldMkLst>
        <pc:spChg chg="add del mod">
          <ac:chgData name="Shaibal Saha" userId="b190d146-612a-4436-b916-d10121b0f341" providerId="ADAL" clId="{55C09FD3-CE10-483B-8F02-77C491FFC10B}" dt="2026-08-29T02:24:23.047" v="36800" actId="478"/>
          <ac:spMkLst>
            <pc:docMk/>
            <pc:sldMk cId="878992149" sldId="459"/>
            <ac:spMk id="4" creationId="{B029F1ED-08B0-0534-C4F8-2C2055DA93B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" creationId="{E7AE1505-70D0-5587-6B06-25A803B2688F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8" creationId="{D89F3422-BEE3-6BA9-C1EF-428008E52842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9" creationId="{0B06A3E8-C085-2A28-3EDD-8132D0F5D2D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2" creationId="{A6FF0CD6-A5AA-4B80-711B-878ED0CE380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3" creationId="{683739D2-2102-D185-A0AC-27BED153CBD5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7" creationId="{A151D6B6-DF62-40A1-8083-28205E7D0547}"/>
          </ac:spMkLst>
        </pc:spChg>
        <pc:spChg chg="mod">
          <ac:chgData name="Shaibal Saha" userId="b190d146-612a-4436-b916-d10121b0f341" providerId="ADAL" clId="{55C09FD3-CE10-483B-8F02-77C491FFC10B}" dt="2026-08-29T02:22:33.191" v="36780" actId="20577"/>
          <ac:spMkLst>
            <pc:docMk/>
            <pc:sldMk cId="878992149" sldId="459"/>
            <ac:spMk id="18" creationId="{08446F9D-4ABE-9D17-188B-017117B275C1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9" creationId="{57EEDF20-9A8B-6B58-9707-2F80B6F0F481}"/>
          </ac:spMkLst>
        </pc:spChg>
        <pc:spChg chg="add mod">
          <ac:chgData name="Shaibal Saha" userId="b190d146-612a-4436-b916-d10121b0f341" providerId="ADAL" clId="{55C09FD3-CE10-483B-8F02-77C491FFC10B}" dt="2026-08-29T02:25:15.188" v="36814" actId="1076"/>
          <ac:spMkLst>
            <pc:docMk/>
            <pc:sldMk cId="878992149" sldId="459"/>
            <ac:spMk id="20" creationId="{D9D2CEDE-4F7C-44EF-E48B-C9CB6F01159C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1" creationId="{2E85A2CC-102E-CBFF-2BC0-DE50AF9D4FFB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2" creationId="{47065F5A-25D0-4509-0BC7-2AD753E0E546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3" creationId="{74FA44AD-02B3-01AA-2372-0F53046A64D4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4" creationId="{3846937E-5231-2677-DCE4-D88BFEFC88D5}"/>
          </ac:spMkLst>
        </pc:spChg>
        <pc:spChg chg="mod">
          <ac:chgData name="Shaibal Saha" userId="b190d146-612a-4436-b916-d10121b0f341" providerId="ADAL" clId="{55C09FD3-CE10-483B-8F02-77C491FFC10B}" dt="2026-08-29T02:26:38.320" v="36835" actId="255"/>
          <ac:spMkLst>
            <pc:docMk/>
            <pc:sldMk cId="878992149" sldId="459"/>
            <ac:spMk id="26" creationId="{4CFD1094-A03D-FA7E-F0F0-8E5A9A0E26A0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7" creationId="{57E60924-02F6-6BF6-1646-724A4D749F0D}"/>
          </ac:spMkLst>
        </pc:spChg>
        <pc:spChg chg="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8" creationId="{437387DD-F8D1-27EB-7AD0-B22CABC535C1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9" creationId="{F481B176-9175-30D6-4DB2-99BF499A95A1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1" creationId="{7B8742E1-AEB0-EB1F-D760-E2E3B1EE3DDB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2" creationId="{6575706B-C917-0BBD-428C-AFF9A244F1ED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33" creationId="{2CBF21BC-D207-4687-C309-9B61B9889C6D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4" creationId="{5297E08D-E9A7-AA27-5272-A5D964CE51BD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6" creationId="{A0068FD3-CB5C-ECA3-CB96-A242CE0CF8CF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7" creationId="{1604479E-8023-58FC-5B6C-55E65A5131D8}"/>
          </ac:spMkLst>
        </pc:spChg>
        <pc:spChg chg="add mod">
          <ac:chgData name="Shaibal Saha" userId="b190d146-612a-4436-b916-d10121b0f341" providerId="ADAL" clId="{55C09FD3-CE10-483B-8F02-77C491FFC10B}" dt="2026-08-29T02:23:52.303" v="36799"/>
          <ac:spMkLst>
            <pc:docMk/>
            <pc:sldMk cId="878992149" sldId="459"/>
            <ac:spMk id="41" creationId="{E2EB851F-F4EF-EB7B-02CD-AA9B018BEADE}"/>
          </ac:spMkLst>
        </pc:spChg>
        <pc:spChg chg="add mod">
          <ac:chgData name="Shaibal Saha" userId="b190d146-612a-4436-b916-d10121b0f341" providerId="ADAL" clId="{55C09FD3-CE10-483B-8F02-77C491FFC10B}" dt="2026-08-29T02:24:59.142" v="36810" actId="208"/>
          <ac:spMkLst>
            <pc:docMk/>
            <pc:sldMk cId="878992149" sldId="459"/>
            <ac:spMk id="42" creationId="{82F34DB7-ACC4-7DFB-C71D-E907EBC5196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2" creationId="{084177B8-AF22-C5F6-128C-AC6089107F9A}"/>
          </ac:spMkLst>
        </pc:spChg>
        <pc:spChg chg="mod">
          <ac:chgData name="Shaibal Saha" userId="b190d146-612a-4436-b916-d10121b0f341" providerId="ADAL" clId="{55C09FD3-CE10-483B-8F02-77C491FFC10B}" dt="2026-08-29T02:27:09.979" v="36840" actId="1076"/>
          <ac:spMkLst>
            <pc:docMk/>
            <pc:sldMk cId="878992149" sldId="459"/>
            <ac:spMk id="53" creationId="{7AAC2576-F4DB-92A2-0CA3-AEDB1DD5CF79}"/>
          </ac:spMkLst>
        </pc:spChg>
        <pc:spChg chg="mod">
          <ac:chgData name="Shaibal Saha" userId="b190d146-612a-4436-b916-d10121b0f341" providerId="ADAL" clId="{55C09FD3-CE10-483B-8F02-77C491FFC10B}" dt="2026-08-29T02:22:13.535" v="36771" actId="20577"/>
          <ac:spMkLst>
            <pc:docMk/>
            <pc:sldMk cId="878992149" sldId="459"/>
            <ac:spMk id="178" creationId="{0DA91E1F-5B7E-E9E3-A116-8C91A2533C1E}"/>
          </ac:spMkLst>
        </pc:spChg>
        <pc:picChg chg="del">
          <ac:chgData name="Shaibal Saha" userId="b190d146-612a-4436-b916-d10121b0f341" providerId="ADAL" clId="{55C09FD3-CE10-483B-8F02-77C491FFC10B}" dt="2026-08-29T02:22:55.319" v="36784" actId="478"/>
          <ac:picMkLst>
            <pc:docMk/>
            <pc:sldMk cId="878992149" sldId="459"/>
            <ac:picMk id="3" creationId="{C26AF2BB-C698-9E0B-B1EA-6D45206E5B17}"/>
          </ac:picMkLst>
        </pc:picChg>
        <pc:picChg chg="add mod">
          <ac:chgData name="Shaibal Saha" userId="b190d146-612a-4436-b916-d10121b0f341" providerId="ADAL" clId="{55C09FD3-CE10-483B-8F02-77C491FFC10B}" dt="2026-08-29T02:23:31.932" v="36796" actId="1076"/>
          <ac:picMkLst>
            <pc:docMk/>
            <pc:sldMk cId="878992149" sldId="459"/>
            <ac:picMk id="39" creationId="{DA1D1755-B492-EA2A-0351-DC15B339F47F}"/>
          </ac:picMkLst>
        </pc:picChg>
        <pc:picChg chg="del">
          <ac:chgData name="Shaibal Saha" userId="b190d146-612a-4436-b916-d10121b0f341" providerId="ADAL" clId="{55C09FD3-CE10-483B-8F02-77C491FFC10B}" dt="2026-08-29T02:22:19.467" v="36773" actId="478"/>
          <ac:picMkLst>
            <pc:docMk/>
            <pc:sldMk cId="878992149" sldId="459"/>
            <ac:picMk id="50" creationId="{80C2585F-7F41-663B-9D75-89E23E826A6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844176714" sldId="460"/>
        </pc:sldMkLst>
        <pc:spChg chg="add mod">
          <ac:chgData name="Shaibal Saha" userId="b190d146-612a-4436-b916-d10121b0f341" providerId="ADAL" clId="{55C09FD3-CE10-483B-8F02-77C491FFC10B}" dt="2026-08-29T02:30:27.057" v="36904" actId="14100"/>
          <ac:spMkLst>
            <pc:docMk/>
            <pc:sldMk cId="1844176714" sldId="460"/>
            <ac:spMk id="3" creationId="{F477322A-6B4F-9B9A-7887-B4E76E547CF3}"/>
          </ac:spMkLst>
        </pc:spChg>
        <pc:spChg chg="mod">
          <ac:chgData name="Shaibal Saha" userId="b190d146-612a-4436-b916-d10121b0f341" providerId="ADAL" clId="{55C09FD3-CE10-483B-8F02-77C491FFC10B}" dt="2026-08-29T02:30:20.638" v="36903" actId="1076"/>
          <ac:spMkLst>
            <pc:docMk/>
            <pc:sldMk cId="1844176714" sldId="460"/>
            <ac:spMk id="6" creationId="{25AC45C7-ADB7-C41A-6AAB-96DB7D725AB8}"/>
          </ac:spMkLst>
        </pc:spChg>
        <pc:spChg chg="mod">
          <ac:chgData name="Shaibal Saha" userId="b190d146-612a-4436-b916-d10121b0f341" providerId="ADAL" clId="{55C09FD3-CE10-483B-8F02-77C491FFC10B}" dt="2026-08-29T02:30:10.246" v="36899" actId="20577"/>
          <ac:spMkLst>
            <pc:docMk/>
            <pc:sldMk cId="1844176714" sldId="460"/>
            <ac:spMk id="7" creationId="{22D67F95-66B9-30F5-50D0-ED421994292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8" creationId="{BEC39824-B996-1F58-BE76-69A09EFDBADC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9" creationId="{AF7B20BB-718B-9BC9-4102-4890F5D5AC11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0" creationId="{0F3210A5-F173-B411-641C-A67A2160BD75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2" creationId="{FC4CA545-3FF7-487F-9956-0F810AFCB86C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3" creationId="{75A3D9C2-8BC0-405D-F159-D0F98C98AB37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14" creationId="{D90AC752-0514-798B-2C7C-6982A4FE5808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5" creationId="{88F030F1-CB3D-3521-BEBB-BA49F201B6DE}"/>
          </ac:spMkLst>
        </pc:spChg>
        <pc:spChg chg="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7" creationId="{6512286C-4E29-C8BC-DD5F-1CAFE3F86AF2}"/>
          </ac:spMkLst>
        </pc:spChg>
        <pc:spChg chg="mod">
          <ac:chgData name="Shaibal Saha" userId="b190d146-612a-4436-b916-d10121b0f341" providerId="ADAL" clId="{55C09FD3-CE10-483B-8F02-77C491FFC10B}" dt="2026-08-29T02:28:09.832" v="36857" actId="20577"/>
          <ac:spMkLst>
            <pc:docMk/>
            <pc:sldMk cId="1844176714" sldId="460"/>
            <ac:spMk id="18" creationId="{B18BADA1-D1E7-6FAB-C054-7616A27A1017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9" creationId="{192926FD-BC4B-C4DF-8B88-8E3847FDFBDE}"/>
          </ac:spMkLst>
        </pc:spChg>
        <pc:spChg chg="del">
          <ac:chgData name="Shaibal Saha" userId="b190d146-612a-4436-b916-d10121b0f341" providerId="ADAL" clId="{55C09FD3-CE10-483B-8F02-77C491FFC10B}" dt="2026-08-29T02:28:21.706" v="36859" actId="478"/>
          <ac:spMkLst>
            <pc:docMk/>
            <pc:sldMk cId="1844176714" sldId="460"/>
            <ac:spMk id="20" creationId="{4766ED6F-6577-4006-555D-2EB154673D01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22" creationId="{531A998C-05A7-9354-412B-6D4E947AF0C6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23" creationId="{79AFB534-167E-FF4B-3AAC-EFA6929382D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6" creationId="{50F6048A-DEB5-E238-6287-F91F40528900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8" creationId="{E943FE01-858C-38CC-A10E-4E5F434E40F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9" creationId="{EB5E47DF-FE55-A228-ADDE-095BF6A0811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2" creationId="{2E0747EA-F875-CD37-263F-376413058923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3" creationId="{69589A42-0124-DE83-094C-AAB69C3AC8D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4" creationId="{F12D98B8-4B67-305E-3E01-78B61EC726CF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6" creationId="{6CEAB512-93A8-67DF-0424-F2BD6D17EFDD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7" creationId="{147B4766-437D-A37C-1C73-892611231BB6}"/>
          </ac:spMkLst>
        </pc:spChg>
        <pc:spChg chg="mod">
          <ac:chgData name="Shaibal Saha" userId="b190d146-612a-4436-b916-d10121b0f341" providerId="ADAL" clId="{55C09FD3-CE10-483B-8F02-77C491FFC10B}" dt="2026-08-29T02:29:04.603" v="36883" actId="255"/>
          <ac:spMkLst>
            <pc:docMk/>
            <pc:sldMk cId="1844176714" sldId="460"/>
            <ac:spMk id="40" creationId="{AF4B769A-0AD5-19F6-6EEA-4341D1AF5CC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1" creationId="{91E65B37-AC95-C5C6-10B5-4455D1FFFE61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2" creationId="{65B49A04-FCA6-0E63-B8E0-F60B91D3EE7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3" creationId="{412F382F-3104-86C8-C8C5-4B94A728583F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5" creationId="{11495BAC-DF5A-D323-A7B4-DB8B44126125}"/>
          </ac:spMkLst>
        </pc:spChg>
        <pc:spChg chg="del">
          <ac:chgData name="Shaibal Saha" userId="b190d146-612a-4436-b916-d10121b0f341" providerId="ADAL" clId="{55C09FD3-CE10-483B-8F02-77C491FFC10B}" dt="2026-08-29T02:28:23.244" v="36860" actId="478"/>
          <ac:spMkLst>
            <pc:docMk/>
            <pc:sldMk cId="1844176714" sldId="460"/>
            <ac:spMk id="53" creationId="{D0E8EF93-E757-CB4A-6148-B6D45C40F458}"/>
          </ac:spMkLst>
        </pc:spChg>
        <pc:spChg chg="mod">
          <ac:chgData name="Shaibal Saha" userId="b190d146-612a-4436-b916-d10121b0f341" providerId="ADAL" clId="{55C09FD3-CE10-483B-8F02-77C491FFC10B}" dt="2026-08-29T02:27:55.627" v="36853" actId="20577"/>
          <ac:spMkLst>
            <pc:docMk/>
            <pc:sldMk cId="1844176714" sldId="460"/>
            <ac:spMk id="178" creationId="{FC3AD93F-4000-4009-A894-CD7EBA37CA2C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509572363" sldId="461"/>
        </pc:sldMkLst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3" creationId="{37B95E67-0927-FD38-77EB-C3024A415AB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" creationId="{6A6551EE-0224-8934-F279-767AFE687A3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6" creationId="{51711186-1432-0E48-264E-3AB1C203DFC4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4" creationId="{39FFA464-DAD0-AFEA-4F4B-9807D4BA328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5" creationId="{D6342585-50BC-00E8-C7AE-70CF8EFABE35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7" creationId="{4349137B-D01D-CE62-560D-EC3542C3669E}"/>
          </ac:spMkLst>
        </pc:spChg>
        <pc:spChg chg="del">
          <ac:chgData name="Shaibal Saha" userId="b190d146-612a-4436-b916-d10121b0f341" providerId="ADAL" clId="{55C09FD3-CE10-483B-8F02-77C491FFC10B}" dt="2026-08-29T02:31:24.078" v="36918" actId="478"/>
          <ac:spMkLst>
            <pc:docMk/>
            <pc:sldMk cId="1509572363" sldId="461"/>
            <ac:spMk id="18" creationId="{8C924BFA-C75B-7F39-FBF6-EBE50C107866}"/>
          </ac:spMkLst>
        </pc:spChg>
        <pc:spChg chg="add del mod">
          <ac:chgData name="Shaibal Saha" userId="b190d146-612a-4436-b916-d10121b0f341" providerId="ADAL" clId="{55C09FD3-CE10-483B-8F02-77C491FFC10B}" dt="2026-08-29T02:34:13.175" v="36948" actId="478"/>
          <ac:spMkLst>
            <pc:docMk/>
            <pc:sldMk cId="1509572363" sldId="461"/>
            <ac:spMk id="21" creationId="{BC5ADFAA-A19C-C23C-D3EE-BB72380ED05C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4" creationId="{FA39059C-6D78-CD7B-B53F-F28370CB80D1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5" creationId="{E3D2E72B-F4BE-ACBB-F409-B5B4DFC84117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7" creationId="{A7194ECD-2EC4-A0AA-3FD7-6FD1830748E8}"/>
          </ac:spMkLst>
        </pc:spChg>
        <pc:spChg chg="add mod">
          <ac:chgData name="Shaibal Saha" userId="b190d146-612a-4436-b916-d10121b0f341" providerId="ADAL" clId="{55C09FD3-CE10-483B-8F02-77C491FFC10B}" dt="2026-08-29T02:34:52.593" v="36951" actId="12"/>
          <ac:spMkLst>
            <pc:docMk/>
            <pc:sldMk cId="1509572363" sldId="461"/>
            <ac:spMk id="28" creationId="{0E3746C6-99DC-B846-85EB-EB641751E7EA}"/>
          </ac:spMkLst>
        </pc:spChg>
        <pc:spChg chg="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29" creationId="{DCF91E20-97F4-50F2-35CD-35163B449594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0" creationId="{DA3B2C2F-C34D-F4A8-4DA9-7089FA2DA004}"/>
          </ac:spMkLst>
        </pc:spChg>
        <pc:spChg chg="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2" creationId="{CDB2BE33-9E85-1E67-B2F4-E32780D676F5}"/>
          </ac:spMkLst>
        </pc:spChg>
        <pc:spChg chg="add mod">
          <ac:chgData name="Shaibal Saha" userId="b190d146-612a-4436-b916-d10121b0f341" providerId="ADAL" clId="{55C09FD3-CE10-483B-8F02-77C491FFC10B}" dt="2026-08-29T02:34:56.604" v="36952" actId="255"/>
          <ac:spMkLst>
            <pc:docMk/>
            <pc:sldMk cId="1509572363" sldId="461"/>
            <ac:spMk id="33" creationId="{F9CDBEE6-B08F-1C66-4A1C-0FF44B95530B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4" creationId="{D2892DB6-117F-D13A-F94C-780A96645558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5" creationId="{A0CBAF8F-2F6D-6CBC-B67E-16C2AD1C42BD}"/>
          </ac:spMkLst>
        </pc:spChg>
        <pc:spChg chg="add 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7" creationId="{4CF8587A-51D8-16CC-CF97-E2C3C024BE4D}"/>
          </ac:spMkLst>
        </pc:spChg>
        <pc:spChg chg="mod">
          <ac:chgData name="Shaibal Saha" userId="b190d146-612a-4436-b916-d10121b0f341" providerId="ADAL" clId="{55C09FD3-CE10-483B-8F02-77C491FFC10B}" dt="2026-08-29T02:35:00.532" v="36953" actId="255"/>
          <ac:spMkLst>
            <pc:docMk/>
            <pc:sldMk cId="1509572363" sldId="461"/>
            <ac:spMk id="39" creationId="{081B49AE-8604-A044-437D-5A88A55A2F4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0" creationId="{8F18E6B8-FB8E-6DEB-8166-F1ABEE3CF33D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3" creationId="{3A64090B-B899-629A-40A1-20E4B914E779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4" creationId="{8C719C19-9AFF-56A0-085D-26D0107644CF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5" creationId="{DE7EF71A-56DD-DEAA-C2C2-F4BFB1C5B555}"/>
          </ac:spMkLst>
        </pc:spChg>
        <pc:spChg chg="add mod">
          <ac:chgData name="Shaibal Saha" userId="b190d146-612a-4436-b916-d10121b0f341" providerId="ADAL" clId="{55C09FD3-CE10-483B-8F02-77C491FFC10B}" dt="2026-08-29T02:33:13.407" v="36938" actId="20577"/>
          <ac:spMkLst>
            <pc:docMk/>
            <pc:sldMk cId="1509572363" sldId="461"/>
            <ac:spMk id="47" creationId="{73C91015-394E-C5DE-2780-E4F7E8500F34}"/>
          </ac:spMkLst>
        </pc:spChg>
        <pc:spChg chg="add mod">
          <ac:chgData name="Shaibal Saha" userId="b190d146-612a-4436-b916-d10121b0f341" providerId="ADAL" clId="{55C09FD3-CE10-483B-8F02-77C491FFC10B}" dt="2026-08-29T02:33:35.919" v="36942" actId="1076"/>
          <ac:spMkLst>
            <pc:docMk/>
            <pc:sldMk cId="1509572363" sldId="461"/>
            <ac:spMk id="49" creationId="{A0113100-75E3-FC76-2E37-F953AAC7EAE6}"/>
          </ac:spMkLst>
        </pc:spChg>
        <pc:spChg chg="add mod">
          <ac:chgData name="Shaibal Saha" userId="b190d146-612a-4436-b916-d10121b0f341" providerId="ADAL" clId="{55C09FD3-CE10-483B-8F02-77C491FFC10B}" dt="2026-08-29T02:34:11.410" v="36947" actId="1076"/>
          <ac:spMkLst>
            <pc:docMk/>
            <pc:sldMk cId="1509572363" sldId="461"/>
            <ac:spMk id="50" creationId="{091CCBEA-F5F7-DA04-C54C-B4A33CC94302}"/>
          </ac:spMkLst>
        </pc:spChg>
        <pc:spChg chg="mod">
          <ac:chgData name="Shaibal Saha" userId="b190d146-612a-4436-b916-d10121b0f341" providerId="ADAL" clId="{55C09FD3-CE10-483B-8F02-77C491FFC10B}" dt="2026-08-29T02:33:11.154" v="36937"/>
          <ac:spMkLst>
            <pc:docMk/>
            <pc:sldMk cId="1509572363" sldId="461"/>
            <ac:spMk id="178" creationId="{99F25CB9-174D-2DDF-F9E7-0C607F5C20A8}"/>
          </ac:spMkLst>
        </pc:spChg>
        <pc:picChg chg="del">
          <ac:chgData name="Shaibal Saha" userId="b190d146-612a-4436-b916-d10121b0f341" providerId="ADAL" clId="{55C09FD3-CE10-483B-8F02-77C491FFC10B}" dt="2026-08-29T02:31:44.601" v="36923" actId="478"/>
          <ac:picMkLst>
            <pc:docMk/>
            <pc:sldMk cId="1509572363" sldId="461"/>
            <ac:picMk id="20" creationId="{D4401D36-2CCA-DA54-5867-10DDE83CFC6E}"/>
          </ac:picMkLst>
        </pc:picChg>
        <pc:picChg chg="mod">
          <ac:chgData name="Shaibal Saha" userId="b190d146-612a-4436-b916-d10121b0f341" providerId="ADAL" clId="{55C09FD3-CE10-483B-8F02-77C491FFC10B}" dt="2026-08-29T02:35:37.536" v="36961" actId="1076"/>
          <ac:picMkLst>
            <pc:docMk/>
            <pc:sldMk cId="1509572363" sldId="461"/>
            <ac:picMk id="26" creationId="{146A6138-0094-7DE7-A1BB-9377357B7F10}"/>
          </ac:picMkLst>
        </pc:picChg>
        <pc:picChg chg="mod">
          <ac:chgData name="Shaibal Saha" userId="b190d146-612a-4436-b916-d10121b0f341" providerId="ADAL" clId="{55C09FD3-CE10-483B-8F02-77C491FFC10B}" dt="2026-08-29T02:32:08.524" v="36930" actId="1076"/>
          <ac:picMkLst>
            <pc:docMk/>
            <pc:sldMk cId="1509572363" sldId="461"/>
            <ac:picMk id="36" creationId="{C4AD3E1D-DE46-561D-AB1E-B16325F23D09}"/>
          </ac:picMkLst>
        </pc:picChg>
        <pc:picChg chg="add mod">
          <ac:chgData name="Shaibal Saha" userId="b190d146-612a-4436-b916-d10121b0f341" providerId="ADAL" clId="{55C09FD3-CE10-483B-8F02-77C491FFC10B}" dt="2026-08-29T02:32:44.966" v="36933" actId="1076"/>
          <ac:picMkLst>
            <pc:docMk/>
            <pc:sldMk cId="1509572363" sldId="461"/>
            <ac:picMk id="42" creationId="{CD55A6FD-AD36-3D89-D421-0420FEC1E88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1244739442" sldId="462"/>
        </pc:sldMkLst>
        <pc:spChg chg="add mod">
          <ac:chgData name="Shaibal Saha" userId="b190d146-612a-4436-b916-d10121b0f341" providerId="ADAL" clId="{55C09FD3-CE10-483B-8F02-77C491FFC10B}" dt="2026-08-29T02:45:58.169" v="37008" actId="1076"/>
          <ac:spMkLst>
            <pc:docMk/>
            <pc:sldMk cId="1244739442" sldId="462"/>
            <ac:spMk id="3" creationId="{480C75BC-B1E8-8008-6808-B0541D306349}"/>
          </ac:spMkLst>
        </pc:spChg>
        <pc:spChg chg="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4" creationId="{C3525290-0D1C-E4ED-A7A7-AF97F56586E4}"/>
          </ac:spMkLst>
        </pc:spChg>
        <pc:spChg chg="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5" creationId="{84054AF4-611B-674A-0BF7-7C425BDC6C19}"/>
          </ac:spMkLst>
        </pc:spChg>
        <pc:spChg chg="mod">
          <ac:chgData name="Shaibal Saha" userId="b190d146-612a-4436-b916-d10121b0f341" providerId="ADAL" clId="{55C09FD3-CE10-483B-8F02-77C491FFC10B}" dt="2026-08-29T02:46:12.526" v="37010" actId="255"/>
          <ac:spMkLst>
            <pc:docMk/>
            <pc:sldMk cId="1244739442" sldId="462"/>
            <ac:spMk id="7" creationId="{4F936760-19C4-DE9D-B691-54A6609D4A82}"/>
          </ac:spMkLst>
        </pc:spChg>
        <pc:spChg chg="mod">
          <ac:chgData name="Shaibal Saha" userId="b190d146-612a-4436-b916-d10121b0f341" providerId="ADAL" clId="{55C09FD3-CE10-483B-8F02-77C491FFC10B}" dt="2026-08-29T02:47:17.871" v="37012" actId="255"/>
          <ac:spMkLst>
            <pc:docMk/>
            <pc:sldMk cId="1244739442" sldId="462"/>
            <ac:spMk id="8" creationId="{E6FE6DA9-3EF8-8622-F6CF-8B49B286EE48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9" creationId="{BE5FE9A8-753F-2B6E-C234-16D1B1E790F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2" creationId="{A2E72752-D1DF-90A0-4066-01969763E5F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3" creationId="{0BC4BC43-CBD9-05B2-E4E4-5D2B38D1DABC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4" creationId="{A7050E42-8CDC-758C-8403-B3BB55CB0421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7" creationId="{04689FF9-3BBB-660B-4B51-B97441AEDAA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8" creationId="{4C054361-FDA8-E416-DA5E-C8858FE3D581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9" creationId="{56954C88-F0AE-0EEB-0AAC-237A969B0F9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2" creationId="{129A12E9-3F8D-E831-AF76-E83CDBF98B47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3" creationId="{362150B4-4EB0-FC2E-75CF-AFA615FD61E3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5" creationId="{7A14ECEC-65E4-70C0-B02C-721A206C1D3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7" creationId="{D0CCEAED-136D-B9A8-E228-6F194A0E9F92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8" creationId="{5AACC060-6EBC-7EEF-60E4-0464063EAC4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9" creationId="{E52A10BE-B531-2F32-5341-705B0F3743A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0" creationId="{B7CF31B7-9354-5BA3-8D41-A3A05F749677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2" creationId="{B7A5A971-4021-7E15-FFD9-243D4F205664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3" creationId="{E2C147FA-8BC4-7FA0-A756-D95F64CB9CD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5" creationId="{E98AF8F3-256D-7A95-9790-DCDC76407589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7" creationId="{6645EC8E-862B-D4FA-C9A8-AD8B75DFAA34}"/>
          </ac:spMkLst>
        </pc:spChg>
        <pc:spChg chg="add del mod">
          <ac:chgData name="Shaibal Saha" userId="b190d146-612a-4436-b916-d10121b0f341" providerId="ADAL" clId="{55C09FD3-CE10-483B-8F02-77C491FFC10B}" dt="2026-08-29T02:47:21.876" v="37015"/>
          <ac:spMkLst>
            <pc:docMk/>
            <pc:sldMk cId="1244739442" sldId="462"/>
            <ac:spMk id="38" creationId="{E2F95E3F-3B97-CC44-72A6-90A14159E90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49" creationId="{C8432ECB-43AF-61D9-7ED9-D1102AF59566}"/>
          </ac:spMkLst>
        </pc:spChg>
        <pc:spChg chg="del">
          <ac:chgData name="Shaibal Saha" userId="b190d146-612a-4436-b916-d10121b0f341" providerId="ADAL" clId="{55C09FD3-CE10-483B-8F02-77C491FFC10B}" dt="2026-08-29T02:45:33.696" v="37002" actId="478"/>
          <ac:spMkLst>
            <pc:docMk/>
            <pc:sldMk cId="1244739442" sldId="462"/>
            <ac:spMk id="50" creationId="{26727032-7D6A-4A9F-5B0C-956DD8724CC3}"/>
          </ac:spMkLst>
        </pc:spChg>
        <pc:spChg chg="mod">
          <ac:chgData name="Shaibal Saha" userId="b190d146-612a-4436-b916-d10121b0f341" providerId="ADAL" clId="{55C09FD3-CE10-483B-8F02-77C491FFC10B}" dt="2026-08-29T02:37:00.020" v="36999" actId="20577"/>
          <ac:spMkLst>
            <pc:docMk/>
            <pc:sldMk cId="1244739442" sldId="462"/>
            <ac:spMk id="178" creationId="{BD0C5860-C6ED-EF72-B74A-800D32D9F151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672649057" sldId="463"/>
        </pc:sldMkLst>
        <pc:spChg chg="del">
          <ac:chgData name="Shaibal Saha" userId="b190d146-612a-4436-b916-d10121b0f341" providerId="ADAL" clId="{55C09FD3-CE10-483B-8F02-77C491FFC10B}" dt="2026-08-29T02:49:12.169" v="37032" actId="478"/>
          <ac:spMkLst>
            <pc:docMk/>
            <pc:sldMk cId="672649057" sldId="463"/>
            <ac:spMk id="3" creationId="{F9EAF43C-B162-0A36-4421-2F5A3D086D84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4" creationId="{C29A3586-10CC-B436-9887-7821BDD0986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5" creationId="{23F81F1C-6B37-3A38-770F-5042D18B084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7" creationId="{E233DD68-40EB-9EB8-0D60-0A981ACB79AF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9" creationId="{62F31643-F16C-7CBE-379F-113D45C105A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2" creationId="{26AD14F8-CF4C-3A4E-7BC2-7EA5063A7AC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3" creationId="{3C1C868E-1CAA-04A0-8371-FA9A7D1AC1BE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5" creationId="{8328EF56-AE72-A96F-9895-1C68C13B233D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9" creationId="{B1271203-D698-4075-7E38-CEDF17C18165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2" creationId="{65DA5B13-27AA-D8FA-A5A6-7777F24049B9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3" creationId="{A1453196-CDE1-58A0-42F8-18E826D651E6}"/>
          </ac:spMkLst>
        </pc:spChg>
        <pc:spChg chg="add mod">
          <ac:chgData name="Shaibal Saha" userId="b190d146-612a-4436-b916-d10121b0f341" providerId="ADAL" clId="{55C09FD3-CE10-483B-8F02-77C491FFC10B}" dt="2026-08-29T02:49:19.757" v="37052" actId="20577"/>
          <ac:spMkLst>
            <pc:docMk/>
            <pc:sldMk cId="672649057" sldId="463"/>
            <ac:spMk id="25" creationId="{107CDB7E-03B6-CC8F-D652-8BEE2410C997}"/>
          </ac:spMkLst>
        </pc:spChg>
        <pc:spChg chg="add del mod">
          <ac:chgData name="Shaibal Saha" userId="b190d146-612a-4436-b916-d10121b0f341" providerId="ADAL" clId="{55C09FD3-CE10-483B-8F02-77C491FFC10B}" dt="2026-08-29T02:51:23.155" v="37086" actId="478"/>
          <ac:spMkLst>
            <pc:docMk/>
            <pc:sldMk cId="672649057" sldId="463"/>
            <ac:spMk id="27" creationId="{2A47B161-633F-C2B3-38BC-AAB968CED09A}"/>
          </ac:spMkLst>
        </pc:spChg>
        <pc:spChg chg="add mod">
          <ac:chgData name="Shaibal Saha" userId="b190d146-612a-4436-b916-d10121b0f341" providerId="ADAL" clId="{55C09FD3-CE10-483B-8F02-77C491FFC10B}" dt="2026-08-29T02:53:04.755" v="37106" actId="14100"/>
          <ac:spMkLst>
            <pc:docMk/>
            <pc:sldMk cId="672649057" sldId="463"/>
            <ac:spMk id="28" creationId="{4A778849-D08D-1D28-2985-A2F9BAE9AEC2}"/>
          </ac:spMkLst>
        </pc:spChg>
        <pc:spChg chg="add mod">
          <ac:chgData name="Shaibal Saha" userId="b190d146-612a-4436-b916-d10121b0f341" providerId="ADAL" clId="{55C09FD3-CE10-483B-8F02-77C491FFC10B}" dt="2026-08-29T02:50:11.058" v="37063" actId="14100"/>
          <ac:spMkLst>
            <pc:docMk/>
            <pc:sldMk cId="672649057" sldId="463"/>
            <ac:spMk id="29" creationId="{310CC3F1-284A-EDAA-A694-2173BF031564}"/>
          </ac:spMkLst>
        </pc:spChg>
        <pc:spChg chg="add mod">
          <ac:chgData name="Shaibal Saha" userId="b190d146-612a-4436-b916-d10121b0f341" providerId="ADAL" clId="{55C09FD3-CE10-483B-8F02-77C491FFC10B}" dt="2026-08-29T02:50:08.529" v="37062" actId="14100"/>
          <ac:spMkLst>
            <pc:docMk/>
            <pc:sldMk cId="672649057" sldId="463"/>
            <ac:spMk id="30" creationId="{67DFAF09-4941-B7CB-093B-3921EDFB0258}"/>
          </ac:spMkLst>
        </pc:spChg>
        <pc:spChg chg="add mod">
          <ac:chgData name="Shaibal Saha" userId="b190d146-612a-4436-b916-d10121b0f341" providerId="ADAL" clId="{55C09FD3-CE10-483B-8F02-77C491FFC10B}" dt="2026-08-29T02:50:19.888" v="37067" actId="1076"/>
          <ac:spMkLst>
            <pc:docMk/>
            <pc:sldMk cId="672649057" sldId="463"/>
            <ac:spMk id="31" creationId="{1C2E7A32-1587-B540-148D-1905CF135141}"/>
          </ac:spMkLst>
        </pc:spChg>
        <pc:spChg chg="add mod">
          <ac:chgData name="Shaibal Saha" userId="b190d146-612a-4436-b916-d10121b0f341" providerId="ADAL" clId="{55C09FD3-CE10-483B-8F02-77C491FFC10B}" dt="2026-08-29T02:50:24.004" v="37068" actId="14100"/>
          <ac:spMkLst>
            <pc:docMk/>
            <pc:sldMk cId="672649057" sldId="463"/>
            <ac:spMk id="32" creationId="{0C032BD4-7C6A-F51D-3373-CA1EAEE79859}"/>
          </ac:spMkLst>
        </pc:spChg>
        <pc:spChg chg="add mod">
          <ac:chgData name="Shaibal Saha" userId="b190d146-612a-4436-b916-d10121b0f341" providerId="ADAL" clId="{55C09FD3-CE10-483B-8F02-77C491FFC10B}" dt="2026-08-29T02:50:30.570" v="37070" actId="1076"/>
          <ac:spMkLst>
            <pc:docMk/>
            <pc:sldMk cId="672649057" sldId="463"/>
            <ac:spMk id="33" creationId="{96917CCF-C63B-8733-0246-245ADE44AED0}"/>
          </ac:spMkLst>
        </pc:spChg>
        <pc:spChg chg="add mod">
          <ac:chgData name="Shaibal Saha" userId="b190d146-612a-4436-b916-d10121b0f341" providerId="ADAL" clId="{55C09FD3-CE10-483B-8F02-77C491FFC10B}" dt="2026-08-29T02:50:35.901" v="37072" actId="1076"/>
          <ac:spMkLst>
            <pc:docMk/>
            <pc:sldMk cId="672649057" sldId="463"/>
            <ac:spMk id="34" creationId="{28AF6AB6-ECEF-1259-C8C0-BD516482C540}"/>
          </ac:spMkLst>
        </pc:spChg>
        <pc:spChg chg="add del mod">
          <ac:chgData name="Shaibal Saha" userId="b190d146-612a-4436-b916-d10121b0f341" providerId="ADAL" clId="{55C09FD3-CE10-483B-8F02-77C491FFC10B}" dt="2026-08-29T02:51:19.412" v="37085" actId="478"/>
          <ac:spMkLst>
            <pc:docMk/>
            <pc:sldMk cId="672649057" sldId="463"/>
            <ac:spMk id="35" creationId="{DF5165A4-0A61-9CC3-0B47-6E2626AFAD33}"/>
          </ac:spMkLst>
        </pc:spChg>
        <pc:spChg chg="add mod">
          <ac:chgData name="Shaibal Saha" userId="b190d146-612a-4436-b916-d10121b0f341" providerId="ADAL" clId="{55C09FD3-CE10-483B-8F02-77C491FFC10B}" dt="2026-08-29T02:51:03.864" v="37078"/>
          <ac:spMkLst>
            <pc:docMk/>
            <pc:sldMk cId="672649057" sldId="463"/>
            <ac:spMk id="39" creationId="{8B1BBE40-CF07-8562-0ADA-E8559AA9BDD0}"/>
          </ac:spMkLst>
        </pc:spChg>
        <pc:spChg chg="add mod">
          <ac:chgData name="Shaibal Saha" userId="b190d146-612a-4436-b916-d10121b0f341" providerId="ADAL" clId="{55C09FD3-CE10-483B-8F02-77C491FFC10B}" dt="2026-08-29T02:52:51.647" v="37102" actId="1076"/>
          <ac:spMkLst>
            <pc:docMk/>
            <pc:sldMk cId="672649057" sldId="463"/>
            <ac:spMk id="41" creationId="{F8EC79DD-59EA-4867-D019-6488DFE9EAA3}"/>
          </ac:spMkLst>
        </pc:spChg>
        <pc:spChg chg="mod">
          <ac:chgData name="Shaibal Saha" userId="b190d146-612a-4436-b916-d10121b0f341" providerId="ADAL" clId="{55C09FD3-CE10-483B-8F02-77C491FFC10B}" dt="2026-08-29T02:48:56.598" v="37031" actId="20577"/>
          <ac:spMkLst>
            <pc:docMk/>
            <pc:sldMk cId="672649057" sldId="463"/>
            <ac:spMk id="178" creationId="{0324CBE4-B9CE-0D91-2C8C-A593F5C195F4}"/>
          </ac:spMkLst>
        </pc:spChg>
        <pc:picChg chg="add del mod">
          <ac:chgData name="Shaibal Saha" userId="b190d146-612a-4436-b916-d10121b0f341" providerId="ADAL" clId="{55C09FD3-CE10-483B-8F02-77C491FFC10B}" dt="2026-08-29T02:49:42.855" v="37057" actId="478"/>
          <ac:picMkLst>
            <pc:docMk/>
            <pc:sldMk cId="672649057" sldId="463"/>
            <ac:picMk id="26" creationId="{0661C49E-8CF1-5FC2-AD41-AC0056917461}"/>
          </ac:picMkLst>
        </pc:picChg>
        <pc:picChg chg="add mod">
          <ac:chgData name="Shaibal Saha" userId="b190d146-612a-4436-b916-d10121b0f341" providerId="ADAL" clId="{55C09FD3-CE10-483B-8F02-77C491FFC10B}" dt="2026-08-29T02:52:39.946" v="37100" actId="1076"/>
          <ac:picMkLst>
            <pc:docMk/>
            <pc:sldMk cId="672649057" sldId="463"/>
            <ac:picMk id="37" creationId="{A17B20F6-305E-E799-A2F0-65F0236F13D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2934797900" sldId="464"/>
        </pc:sldMkLst>
        <pc:spChg chg="add mod">
          <ac:chgData name="Shaibal Saha" userId="b190d146-612a-4436-b916-d10121b0f341" providerId="ADAL" clId="{55C09FD3-CE10-483B-8F02-77C491FFC10B}" dt="2026-08-29T02:59:04.638" v="37114"/>
          <ac:spMkLst>
            <pc:docMk/>
            <pc:sldMk cId="2934797900" sldId="464"/>
            <ac:spMk id="3" creationId="{DD824B7D-D3B3-1B70-C7E0-2740AD341C1E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" creationId="{38A30006-D0A6-5344-7303-1C3D528AFA9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5" creationId="{F8FEA46B-3D3F-1303-E616-12129D8597E8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7" creationId="{3E5C295B-BBFB-5217-7F1C-B8CE6B93282C}"/>
          </ac:spMkLst>
        </pc:spChg>
        <pc:spChg chg="mod">
          <ac:chgData name="Shaibal Saha" userId="b190d146-612a-4436-b916-d10121b0f341" providerId="ADAL" clId="{55C09FD3-CE10-483B-8F02-77C491FFC10B}" dt="2026-08-29T06:27:12.060" v="38384"/>
          <ac:spMkLst>
            <pc:docMk/>
            <pc:sldMk cId="2934797900" sldId="464"/>
            <ac:spMk id="10" creationId="{3156C4B8-6AF0-FDE9-CAED-1E7CCADD29EB}"/>
          </ac:spMkLst>
        </pc:spChg>
        <pc:spChg chg="mod">
          <ac:chgData name="Shaibal Saha" userId="b190d146-612a-4436-b916-d10121b0f341" providerId="ADAL" clId="{55C09FD3-CE10-483B-8F02-77C491FFC10B}" dt="2026-08-29T06:29:35.277" v="38398"/>
          <ac:spMkLst>
            <pc:docMk/>
            <pc:sldMk cId="2934797900" sldId="464"/>
            <ac:spMk id="11" creationId="{07176D20-8719-4F73-63D0-FF15D5E401FF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" creationId="{132C1D85-EF63-E288-C323-6DD153136896}"/>
          </ac:spMkLst>
        </pc:spChg>
        <pc:spChg chg="mod">
          <ac:chgData name="Shaibal Saha" userId="b190d146-612a-4436-b916-d10121b0f341" providerId="ADAL" clId="{55C09FD3-CE10-483B-8F02-77C491FFC10B}" dt="2026-08-29T06:27:24.397" v="38385"/>
          <ac:spMkLst>
            <pc:docMk/>
            <pc:sldMk cId="2934797900" sldId="464"/>
            <ac:spMk id="15" creationId="{8E51BAE9-404F-3752-3365-508A060CF194}"/>
          </ac:spMkLst>
        </pc:spChg>
        <pc:spChg chg="mod">
          <ac:chgData name="Shaibal Saha" userId="b190d146-612a-4436-b916-d10121b0f341" providerId="ADAL" clId="{55C09FD3-CE10-483B-8F02-77C491FFC10B}" dt="2026-08-29T06:29:13.923" v="38397"/>
          <ac:spMkLst>
            <pc:docMk/>
            <pc:sldMk cId="2934797900" sldId="464"/>
            <ac:spMk id="16" creationId="{0449A02B-D22B-F4E6-8310-79D9FEF22B43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7" creationId="{751D6641-EF46-99FE-B7AD-B0AD3C6DC98E}"/>
          </ac:spMkLst>
        </pc:spChg>
        <pc:spChg chg="mod">
          <ac:chgData name="Shaibal Saha" userId="b190d146-612a-4436-b916-d10121b0f341" providerId="ADAL" clId="{55C09FD3-CE10-483B-8F02-77C491FFC10B}" dt="2026-08-29T06:27:38.287" v="38387"/>
          <ac:spMkLst>
            <pc:docMk/>
            <pc:sldMk cId="2934797900" sldId="464"/>
            <ac:spMk id="20" creationId="{D09B430F-990C-F78B-06B3-3227CC5C9029}"/>
          </ac:spMkLst>
        </pc:spChg>
        <pc:spChg chg="mod">
          <ac:chgData name="Shaibal Saha" userId="b190d146-612a-4436-b916-d10121b0f341" providerId="ADAL" clId="{55C09FD3-CE10-483B-8F02-77C491FFC10B}" dt="2026-08-29T06:29:06.305" v="38396"/>
          <ac:spMkLst>
            <pc:docMk/>
            <pc:sldMk cId="2934797900" sldId="464"/>
            <ac:spMk id="21" creationId="{A56D3950-8329-F2DA-F1FA-95D598934B30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23" creationId="{25682BC7-13F7-5871-661D-76722E8968CC}"/>
          </ac:spMkLst>
        </pc:spChg>
        <pc:spChg chg="mod">
          <ac:chgData name="Shaibal Saha" userId="b190d146-612a-4436-b916-d10121b0f341" providerId="ADAL" clId="{55C09FD3-CE10-483B-8F02-77C491FFC10B}" dt="2026-08-29T02:58:54.860" v="37110" actId="20577"/>
          <ac:spMkLst>
            <pc:docMk/>
            <pc:sldMk cId="2934797900" sldId="464"/>
            <ac:spMk id="25" creationId="{96DAF143-1DEF-86A7-F25C-CF0D2EB10B2B}"/>
          </ac:spMkLst>
        </pc:spChg>
        <pc:spChg chg="mod">
          <ac:chgData name="Shaibal Saha" userId="b190d146-612a-4436-b916-d10121b0f341" providerId="ADAL" clId="{55C09FD3-CE10-483B-8F02-77C491FFC10B}" dt="2026-08-29T06:27:49.878" v="38388"/>
          <ac:spMkLst>
            <pc:docMk/>
            <pc:sldMk cId="2934797900" sldId="464"/>
            <ac:spMk id="26" creationId="{3F1BF3F4-DB30-EF8C-E6B9-CAD85AA80013}"/>
          </ac:spMkLst>
        </pc:spChg>
        <pc:spChg chg="add mod">
          <ac:chgData name="Shaibal Saha" userId="b190d146-612a-4436-b916-d10121b0f341" providerId="ADAL" clId="{55C09FD3-CE10-483B-8F02-77C491FFC10B}" dt="2026-08-29T06:28:59.572" v="38395"/>
          <ac:spMkLst>
            <pc:docMk/>
            <pc:sldMk cId="2934797900" sldId="464"/>
            <ac:spMk id="27" creationId="{30799BCD-E1C3-9D71-D830-2F2DFA08366F}"/>
          </ac:spMkLst>
        </pc:spChg>
        <pc:spChg chg="add">
          <ac:chgData name="Shaibal Saha" userId="b190d146-612a-4436-b916-d10121b0f341" providerId="ADAL" clId="{55C09FD3-CE10-483B-8F02-77C491FFC10B}" dt="2026-08-29T06:29:41.461" v="38399" actId="22"/>
          <ac:spMkLst>
            <pc:docMk/>
            <pc:sldMk cId="2934797900" sldId="464"/>
            <ac:spMk id="28" creationId="{672BEE96-CB46-88D0-5BBF-447285925633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8" creationId="{FFF152A0-4190-1A6B-CE8B-DECAA5FF58E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9" creationId="{D8697EF8-39D8-5B19-4A34-E92D104C4AB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0" creationId="{EA44C664-3146-71DC-D357-F180E434C888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1" creationId="{EDA53995-68B5-B429-F2EA-650B26C1669F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2" creationId="{9372F10C-A30B-0EEE-1B66-A2F922E931FA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3" creationId="{9A95147E-8D59-667D-FC16-FC2A32366DE4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4" creationId="{7311BC7A-A53F-953E-8FFE-0951A2013F0D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5" creationId="{E4121D5B-5656-0E96-92EF-BE7606FC706A}"/>
          </ac:spMkLst>
        </pc:spChg>
        <pc:spChg chg="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38" creationId="{F1537212-F965-DD27-4649-FC07ADCC62EE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9" creationId="{A0EFFBB8-9940-6759-E714-762CBC737F88}"/>
          </ac:spMkLst>
        </pc:spChg>
        <pc:spChg chg="del">
          <ac:chgData name="Shaibal Saha" userId="b190d146-612a-4436-b916-d10121b0f341" providerId="ADAL" clId="{55C09FD3-CE10-483B-8F02-77C491FFC10B}" dt="2026-08-29T02:59:00.112" v="37112" actId="478"/>
          <ac:spMkLst>
            <pc:docMk/>
            <pc:sldMk cId="2934797900" sldId="464"/>
            <ac:spMk id="41" creationId="{4BC460B7-1D1C-B0BB-DCBE-409548B5E8E6}"/>
          </ac:spMkLst>
        </pc:spChg>
        <pc:spChg chg="mod">
          <ac:chgData name="Shaibal Saha" userId="b190d146-612a-4436-b916-d10121b0f341" providerId="ADAL" clId="{55C09FD3-CE10-483B-8F02-77C491FFC10B}" dt="2026-08-29T06:28:00.780" v="38389"/>
          <ac:spMkLst>
            <pc:docMk/>
            <pc:sldMk cId="2934797900" sldId="464"/>
            <ac:spMk id="42" creationId="{42D2AB4A-F176-FB1D-CECD-9D4D70FA8A82}"/>
          </ac:spMkLst>
        </pc:spChg>
        <pc:spChg chg="mod">
          <ac:chgData name="Shaibal Saha" userId="b190d146-612a-4436-b916-d10121b0f341" providerId="ADAL" clId="{55C09FD3-CE10-483B-8F02-77C491FFC10B}" dt="2026-08-29T06:28:47.853" v="38394"/>
          <ac:spMkLst>
            <pc:docMk/>
            <pc:sldMk cId="2934797900" sldId="464"/>
            <ac:spMk id="43" creationId="{7D864920-2139-8CBF-DD29-12C0889B493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4" creationId="{458368B5-4875-78A4-3343-E10986AF33C7}"/>
          </ac:spMkLst>
        </pc:spChg>
        <pc:spChg chg="del">
          <ac:chgData name="Shaibal Saha" userId="b190d146-612a-4436-b916-d10121b0f341" providerId="ADAL" clId="{55C09FD3-CE10-483B-8F02-77C491FFC10B}" dt="2026-08-29T02:59:17.918" v="37117" actId="478"/>
          <ac:spMkLst>
            <pc:docMk/>
            <pc:sldMk cId="2934797900" sldId="464"/>
            <ac:spMk id="47" creationId="{9FC6A29C-BE84-DF34-F3CD-47CCFA1432EB}"/>
          </ac:spMkLst>
        </pc:spChg>
        <pc:spChg chg="add mod">
          <ac:chgData name="Shaibal Saha" userId="b190d146-612a-4436-b916-d10121b0f341" providerId="ADAL" clId="{55C09FD3-CE10-483B-8F02-77C491FFC10B}" dt="2026-08-29T06:28:12.339" v="38390"/>
          <ac:spMkLst>
            <pc:docMk/>
            <pc:sldMk cId="2934797900" sldId="464"/>
            <ac:spMk id="48" creationId="{00391971-B310-A340-1787-6290C6201D85}"/>
          </ac:spMkLst>
        </pc:spChg>
        <pc:spChg chg="add mod">
          <ac:chgData name="Shaibal Saha" userId="b190d146-612a-4436-b916-d10121b0f341" providerId="ADAL" clId="{55C09FD3-CE10-483B-8F02-77C491FFC10B}" dt="2026-08-29T06:28:40.205" v="38393"/>
          <ac:spMkLst>
            <pc:docMk/>
            <pc:sldMk cId="2934797900" sldId="464"/>
            <ac:spMk id="49" creationId="{7C913014-EE5A-F6AB-DD48-D1DBCCB0B7C4}"/>
          </ac:spMkLst>
        </pc:spChg>
        <pc:spChg chg="add del">
          <ac:chgData name="Shaibal Saha" userId="b190d146-612a-4436-b916-d10121b0f341" providerId="ADAL" clId="{55C09FD3-CE10-483B-8F02-77C491FFC10B}" dt="2026-08-29T03:00:26.632" v="37145" actId="478"/>
          <ac:spMkLst>
            <pc:docMk/>
            <pc:sldMk cId="2934797900" sldId="464"/>
            <ac:spMk id="50" creationId="{268038E0-E839-3B4C-0C17-3EB6D9E78BAD}"/>
          </ac:spMkLst>
        </pc:spChg>
        <pc:spChg chg="add del">
          <ac:chgData name="Shaibal Saha" userId="b190d146-612a-4436-b916-d10121b0f341" providerId="ADAL" clId="{55C09FD3-CE10-483B-8F02-77C491FFC10B}" dt="2026-08-29T03:00:26.980" v="37146" actId="478"/>
          <ac:spMkLst>
            <pc:docMk/>
            <pc:sldMk cId="2934797900" sldId="464"/>
            <ac:spMk id="51" creationId="{00D0D5C0-07CB-714B-5CE7-A21A686F5449}"/>
          </ac:spMkLst>
        </pc:spChg>
        <pc:spChg chg="add del mod">
          <ac:chgData name="Shaibal Saha" userId="b190d146-612a-4436-b916-d10121b0f341" providerId="ADAL" clId="{55C09FD3-CE10-483B-8F02-77C491FFC10B}" dt="2026-08-29T06:28:23.018" v="38391"/>
          <ac:spMkLst>
            <pc:docMk/>
            <pc:sldMk cId="2934797900" sldId="464"/>
            <ac:spMk id="53" creationId="{2543CF52-3CA1-9DAA-4B69-5CFBEC90AB55}"/>
          </ac:spMkLst>
        </pc:spChg>
        <pc:spChg chg="add del mod">
          <ac:chgData name="Shaibal Saha" userId="b190d146-612a-4436-b916-d10121b0f341" providerId="ADAL" clId="{55C09FD3-CE10-483B-8F02-77C491FFC10B}" dt="2026-08-29T06:28:31.621" v="38392"/>
          <ac:spMkLst>
            <pc:docMk/>
            <pc:sldMk cId="2934797900" sldId="464"/>
            <ac:spMk id="54" creationId="{E4A0F53F-C132-8D34-1A63-038B88A4D5AF}"/>
          </ac:spMkLst>
        </pc:spChg>
        <pc:spChg chg="add del">
          <ac:chgData name="Shaibal Saha" userId="b190d146-612a-4436-b916-d10121b0f341" providerId="ADAL" clId="{55C09FD3-CE10-483B-8F02-77C491FFC10B}" dt="2026-08-29T03:00:59.407" v="37159" actId="478"/>
          <ac:spMkLst>
            <pc:docMk/>
            <pc:sldMk cId="2934797900" sldId="464"/>
            <ac:spMk id="55" creationId="{06279558-8BA2-63A1-48C1-E68EACB0C51A}"/>
          </ac:spMkLst>
        </pc:spChg>
        <pc:spChg chg="add del">
          <ac:chgData name="Shaibal Saha" userId="b190d146-612a-4436-b916-d10121b0f341" providerId="ADAL" clId="{55C09FD3-CE10-483B-8F02-77C491FFC10B}" dt="2026-08-29T03:01:00.894" v="37161" actId="478"/>
          <ac:spMkLst>
            <pc:docMk/>
            <pc:sldMk cId="2934797900" sldId="464"/>
            <ac:spMk id="56" creationId="{12E272BC-A6BC-B883-0F30-E28568B02393}"/>
          </ac:spMkLst>
        </pc:spChg>
        <pc:spChg chg="add del mod">
          <ac:chgData name="Shaibal Saha" userId="b190d146-612a-4436-b916-d10121b0f341" providerId="ADAL" clId="{55C09FD3-CE10-483B-8F02-77C491FFC10B}" dt="2026-08-29T03:01:02.289" v="37163" actId="478"/>
          <ac:spMkLst>
            <pc:docMk/>
            <pc:sldMk cId="2934797900" sldId="464"/>
            <ac:spMk id="58" creationId="{D596B506-C767-5EF1-ED06-55E3D892B044}"/>
          </ac:spMkLst>
        </pc:spChg>
        <pc:spChg chg="add del">
          <ac:chgData name="Shaibal Saha" userId="b190d146-612a-4436-b916-d10121b0f341" providerId="ADAL" clId="{55C09FD3-CE10-483B-8F02-77C491FFC10B}" dt="2026-08-29T03:01:03.777" v="37164" actId="478"/>
          <ac:spMkLst>
            <pc:docMk/>
            <pc:sldMk cId="2934797900" sldId="464"/>
            <ac:spMk id="59" creationId="{605BB412-74E6-BF1B-1978-D19BD90101B0}"/>
          </ac:spMkLst>
        </pc:spChg>
        <pc:spChg chg="add del">
          <ac:chgData name="Shaibal Saha" userId="b190d146-612a-4436-b916-d10121b0f341" providerId="ADAL" clId="{55C09FD3-CE10-483B-8F02-77C491FFC10B}" dt="2026-08-29T03:00:35.148" v="37153" actId="478"/>
          <ac:spMkLst>
            <pc:docMk/>
            <pc:sldMk cId="2934797900" sldId="464"/>
            <ac:spMk id="60" creationId="{B9F490CF-F9D2-D85C-2467-9D2938A5333D}"/>
          </ac:spMkLst>
        </pc:spChg>
        <pc:spChg chg="add del mod">
          <ac:chgData name="Shaibal Saha" userId="b190d146-612a-4436-b916-d10121b0f341" providerId="ADAL" clId="{55C09FD3-CE10-483B-8F02-77C491FFC10B}" dt="2026-08-29T03:01:06.687" v="37165" actId="14100"/>
          <ac:spMkLst>
            <pc:docMk/>
            <pc:sldMk cId="2934797900" sldId="464"/>
            <ac:spMk id="61" creationId="{9C1752E6-2856-CC29-1678-8B90DB623936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9" creationId="{DD646D3E-2916-AF9D-415E-76D6EEE6D64A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130" creationId="{1E073A4F-4B8C-B623-7F5F-0F8F0876734E}"/>
          </ac:spMkLst>
        </pc:spChg>
        <pc:spChg chg="add del">
          <ac:chgData name="Shaibal Saha" userId="b190d146-612a-4436-b916-d10121b0f341" providerId="ADAL" clId="{55C09FD3-CE10-483B-8F02-77C491FFC10B}" dt="2026-08-29T03:00:26.235" v="37144" actId="478"/>
          <ac:spMkLst>
            <pc:docMk/>
            <pc:sldMk cId="2934797900" sldId="464"/>
            <ac:spMk id="132" creationId="{00F551F3-6F68-8723-DF83-BA4EA3A391D2}"/>
          </ac:spMkLst>
        </pc:spChg>
        <pc:spChg chg="add del mod">
          <ac:chgData name="Shaibal Saha" userId="b190d146-612a-4436-b916-d10121b0f341" providerId="ADAL" clId="{55C09FD3-CE10-483B-8F02-77C491FFC10B}" dt="2026-08-29T06:27:09.062" v="38383" actId="478"/>
          <ac:spMkLst>
            <pc:docMk/>
            <pc:sldMk cId="2934797900" sldId="464"/>
            <ac:spMk id="135" creationId="{3991118F-6981-DC8E-2284-17534DF5C35A}"/>
          </ac:spMkLst>
        </pc:spChg>
        <pc:spChg chg="mod">
          <ac:chgData name="Shaibal Saha" userId="b190d146-612a-4436-b916-d10121b0f341" providerId="ADAL" clId="{55C09FD3-CE10-483B-8F02-77C491FFC10B}" dt="2026-08-29T02:58:52.843" v="37109"/>
          <ac:spMkLst>
            <pc:docMk/>
            <pc:sldMk cId="2934797900" sldId="464"/>
            <ac:spMk id="178" creationId="{508F9893-AACD-34D6-3902-64BDC155A02E}"/>
          </ac:spMkLst>
        </pc:spChg>
        <pc:picChg chg="del">
          <ac:chgData name="Shaibal Saha" userId="b190d146-612a-4436-b916-d10121b0f341" providerId="ADAL" clId="{55C09FD3-CE10-483B-8F02-77C491FFC10B}" dt="2026-08-29T02:58:58.677" v="37111" actId="478"/>
          <ac:picMkLst>
            <pc:docMk/>
            <pc:sldMk cId="2934797900" sldId="464"/>
            <ac:picMk id="37" creationId="{831836E5-B02B-32FB-97F5-06467FDDA608}"/>
          </ac:picMkLst>
        </pc:picChg>
        <pc:picChg chg="del">
          <ac:chgData name="Shaibal Saha" userId="b190d146-612a-4436-b916-d10121b0f341" providerId="ADAL" clId="{55C09FD3-CE10-483B-8F02-77C491FFC10B}" dt="2026-08-29T03:00:52.746" v="37156" actId="478"/>
          <ac:picMkLst>
            <pc:docMk/>
            <pc:sldMk cId="2934797900" sldId="464"/>
            <ac:picMk id="52" creationId="{F65A933C-B15E-2411-14F6-C56F5823E319}"/>
          </ac:picMkLst>
        </pc:picChg>
        <pc:picChg chg="del">
          <ac:chgData name="Shaibal Saha" userId="b190d146-612a-4436-b916-d10121b0f341" providerId="ADAL" clId="{55C09FD3-CE10-483B-8F02-77C491FFC10B}" dt="2026-08-29T03:01:00.349" v="37160" actId="478"/>
          <ac:picMkLst>
            <pc:docMk/>
            <pc:sldMk cId="2934797900" sldId="464"/>
            <ac:picMk id="57" creationId="{82DADAA6-B1A3-7D5A-B814-986AFABCB7C6}"/>
          </ac:picMkLst>
        </pc:picChg>
        <pc:picChg chg="add mod">
          <ac:chgData name="Shaibal Saha" userId="b190d146-612a-4436-b916-d10121b0f341" providerId="ADAL" clId="{55C09FD3-CE10-483B-8F02-77C491FFC10B}" dt="2026-08-29T03:00:56.182" v="37158" actId="1076"/>
          <ac:picMkLst>
            <pc:docMk/>
            <pc:sldMk cId="2934797900" sldId="464"/>
            <ac:picMk id="134" creationId="{627ACA54-3931-B2B2-0550-CABD9EF5CB4C}"/>
          </ac:picMkLst>
        </pc:picChg>
      </pc:sldChg>
      <pc:sldChg chg="add del">
        <pc:chgData name="Shaibal Saha" userId="b190d146-612a-4436-b916-d10121b0f341" providerId="ADAL" clId="{55C09FD3-CE10-483B-8F02-77C491FFC10B}" dt="2026-08-29T06:26:08.137" v="38380" actId="47"/>
        <pc:sldMkLst>
          <pc:docMk/>
          <pc:sldMk cId="933144860" sldId="465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149244337" sldId="466"/>
        </pc:sldMkLst>
        <pc:spChg chg="add mod">
          <ac:chgData name="Shaibal Saha" userId="b190d146-612a-4436-b916-d10121b0f341" providerId="ADAL" clId="{55C09FD3-CE10-483B-8F02-77C491FFC10B}" dt="2026-08-29T03:33:47.032" v="37497" actId="1076"/>
          <ac:spMkLst>
            <pc:docMk/>
            <pc:sldMk cId="2149244337" sldId="466"/>
            <ac:spMk id="5" creationId="{5B20F62F-6787-75E4-68A2-6774FC0E3F8B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6" creationId="{1C3982B1-95A0-6BCF-A7C1-98E408E19499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7" creationId="{EE947D5B-BF67-A207-D725-9A33253A5121}"/>
          </ac:spMkLst>
        </pc:spChg>
        <pc:spChg chg="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9" creationId="{4E7A5535-EBC9-D0FC-F8CC-EE6FD3A4744F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0" creationId="{B5CE22C2-EA3D-A6E6-E5CE-9829360904A0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11" creationId="{EC064F32-C8D3-2494-7B43-F69AFFD11DD9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3" creationId="{AC4DB1AF-6BA0-C1E3-5EF4-83A6BAEA0D76}"/>
          </ac:spMkLst>
        </pc:spChg>
        <pc:spChg chg="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4" creationId="{7C574ED9-F4A4-EC0F-684C-606A696783F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7" creationId="{8229C366-242A-9E05-BAD8-C3B216CA403E}"/>
          </ac:spMkLst>
        </pc:spChg>
        <pc:spChg chg="mod">
          <ac:chgData name="Shaibal Saha" userId="b190d146-612a-4436-b916-d10121b0f341" providerId="ADAL" clId="{55C09FD3-CE10-483B-8F02-77C491FFC10B}" dt="2026-08-29T03:29:51.820" v="37305"/>
          <ac:spMkLst>
            <pc:docMk/>
            <pc:sldMk cId="2149244337" sldId="466"/>
            <ac:spMk id="18" creationId="{42C717A7-CB79-DECA-D699-7396605F1467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9" creationId="{BA5631D7-A36A-2811-9EF3-7949D9B15583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20" creationId="{97B3B4C7-CFF4-9AB2-EBF5-AEFA85AEF3B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22" creationId="{9E2F4FEE-D3D1-A597-855C-1C4A8BEEFCB7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24" creationId="{90DABF26-1754-A7FD-1204-ECB52CB0F53E}"/>
          </ac:spMkLst>
        </pc:spChg>
        <pc:spChg chg="add del mod">
          <ac:chgData name="Shaibal Saha" userId="b190d146-612a-4436-b916-d10121b0f341" providerId="ADAL" clId="{55C09FD3-CE10-483B-8F02-77C491FFC10B}" dt="2026-08-29T03:30:23.334" v="37309" actId="478"/>
          <ac:spMkLst>
            <pc:docMk/>
            <pc:sldMk cId="2149244337" sldId="466"/>
            <ac:spMk id="26" creationId="{08C0C00A-919A-D224-2F7A-9A6E23A8C269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30" creationId="{96228EE8-81C0-C93C-D79D-7C72102C71BF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4" creationId="{CC09A319-558A-F013-53F3-B5FB34D50CC9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6" creationId="{4B956B12-E903-8D7A-78E8-563B66C2D7C7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40" creationId="{B72A38E9-4F72-1231-69E6-26FFECFAB2B7}"/>
          </ac:spMkLst>
        </pc:spChg>
        <pc:spChg chg="mod">
          <ac:chgData name="Shaibal Saha" userId="b190d146-612a-4436-b916-d10121b0f341" providerId="ADAL" clId="{55C09FD3-CE10-483B-8F02-77C491FFC10B}" dt="2026-08-29T03:28:44.326" v="37293" actId="20577"/>
          <ac:spMkLst>
            <pc:docMk/>
            <pc:sldMk cId="2149244337" sldId="466"/>
            <ac:spMk id="46" creationId="{784A13E3-87E0-61A7-F328-2246E03597CE}"/>
          </ac:spMkLst>
        </pc:spChg>
        <pc:spChg chg="mod">
          <ac:chgData name="Shaibal Saha" userId="b190d146-612a-4436-b916-d10121b0f341" providerId="ADAL" clId="{55C09FD3-CE10-483B-8F02-77C491FFC10B}" dt="2026-08-29T03:29:04.189" v="37294"/>
          <ac:spMkLst>
            <pc:docMk/>
            <pc:sldMk cId="2149244337" sldId="466"/>
            <ac:spMk id="48" creationId="{66753C1C-B757-3ECA-30BB-256AA3495D27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49" creationId="{0E8BE738-8261-09C8-F17E-30004AB20E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1" creationId="{B746DB24-9948-13F6-8873-46880B6CCA2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3" creationId="{13187F07-9A6D-1F22-1D23-D3C3B5788BD6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4" creationId="{8D244962-0669-6C9A-5ABC-D8F83098D9EE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5" creationId="{391ACBD3-3320-A81F-7494-54821C8A8228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8" creationId="{48CA98E5-3429-C6E7-4FE8-E4B589419964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9" creationId="{0646B354-7613-3E82-1155-C64A5724B75C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2" creationId="{76D0EC9A-F9A5-B5A2-6F80-3490AF3334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3" creationId="{0DF290D2-9F43-C709-644B-59B0AF2DC996}"/>
          </ac:spMkLst>
        </pc:spChg>
        <pc:spChg chg="del mod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129" creationId="{F6CC0A83-23DC-2EC7-E64A-103A8AE2B7B6}"/>
          </ac:spMkLst>
        </pc:spChg>
        <pc:spChg chg="mod">
          <ac:chgData name="Shaibal Saha" userId="b190d146-612a-4436-b916-d10121b0f341" providerId="ADAL" clId="{55C09FD3-CE10-483B-8F02-77C491FFC10B}" dt="2026-08-29T03:29:58.529" v="37306"/>
          <ac:spMkLst>
            <pc:docMk/>
            <pc:sldMk cId="2149244337" sldId="466"/>
            <ac:spMk id="178" creationId="{4BFCD12F-9530-B09C-9392-1A62D5000A67}"/>
          </ac:spMkLst>
        </pc:spChg>
        <pc:picChg chg="add mod">
          <ac:chgData name="Shaibal Saha" userId="b190d146-612a-4436-b916-d10121b0f341" providerId="ADAL" clId="{55C09FD3-CE10-483B-8F02-77C491FFC10B}" dt="2026-08-29T03:29:21.491" v="37298" actId="1076"/>
          <ac:picMkLst>
            <pc:docMk/>
            <pc:sldMk cId="2149244337" sldId="466"/>
            <ac:picMk id="4" creationId="{F2D7D137-2BA3-1676-361F-B83BC91DC292}"/>
          </ac:picMkLst>
        </pc:picChg>
        <pc:picChg chg="add del mod">
          <ac:chgData name="Shaibal Saha" userId="b190d146-612a-4436-b916-d10121b0f341" providerId="ADAL" clId="{55C09FD3-CE10-483B-8F02-77C491FFC10B}" dt="2026-08-29T03:30:23.334" v="37309" actId="478"/>
          <ac:picMkLst>
            <pc:docMk/>
            <pc:sldMk cId="2149244337" sldId="466"/>
            <ac:picMk id="28" creationId="{B2EA9AFF-8FD2-C07C-E0A7-59716A51EE67}"/>
          </ac:picMkLst>
        </pc:picChg>
        <pc:picChg chg="add del">
          <ac:chgData name="Shaibal Saha" userId="b190d146-612a-4436-b916-d10121b0f341" providerId="ADAL" clId="{55C09FD3-CE10-483B-8F02-77C491FFC10B}" dt="2026-08-29T03:31:40.886" v="37441" actId="22"/>
          <ac:picMkLst>
            <pc:docMk/>
            <pc:sldMk cId="2149244337" sldId="466"/>
            <ac:picMk id="38" creationId="{FDA8B5A7-0CB5-54F8-C4F6-D5C347D6185E}"/>
          </ac:picMkLst>
        </pc:picChg>
        <pc:picChg chg="del">
          <ac:chgData name="Shaibal Saha" userId="b190d146-612a-4436-b916-d10121b0f341" providerId="ADAL" clId="{55C09FD3-CE10-483B-8F02-77C491FFC10B}" dt="2026-08-29T03:28:18.880" v="37283" actId="478"/>
          <ac:picMkLst>
            <pc:docMk/>
            <pc:sldMk cId="2149244337" sldId="466"/>
            <ac:picMk id="44" creationId="{BD1322F3-E34C-FF88-5D04-8496A141DDB0}"/>
          </ac:picMkLst>
        </pc:pic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32" creationId="{C11EA6FE-4E1B-FC41-FCD6-553B02886C71}"/>
          </ac:cxnSpMkLst>
        </pc:cxn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41" creationId="{C6AEB02E-33D9-C208-ADA8-844768D25F5F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3126412344" sldId="467"/>
        </pc:sldMkLst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5" creationId="{783623ED-2EE6-DCB7-5330-41C248CFDA24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6" creationId="{07EAECF0-E703-1D62-3D29-20009A1531D7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7" creationId="{74F76046-DA5D-B0B3-57A3-6F722EF5871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9" creationId="{639F8320-0426-2395-F495-CE6A5718F455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1" creationId="{78F2C8A9-85D8-3D81-196C-BF239745780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3" creationId="{307C2446-CBAB-9A0C-DF74-9F5854633FC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4" creationId="{53236778-C300-66EA-4E44-29CD6D2AA97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5" creationId="{AA7FE83D-5E68-43B8-2EA0-102F180A4303}"/>
          </ac:spMkLst>
        </pc:spChg>
        <pc:spChg chg="mod">
          <ac:chgData name="Shaibal Saha" userId="b190d146-612a-4436-b916-d10121b0f341" providerId="ADAL" clId="{55C09FD3-CE10-483B-8F02-77C491FFC10B}" dt="2026-08-29T03:38:16.619" v="37567"/>
          <ac:spMkLst>
            <pc:docMk/>
            <pc:sldMk cId="3126412344" sldId="467"/>
            <ac:spMk id="18" creationId="{3DD1A782-9A40-3A10-59C1-DEF7E6816F4E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9" creationId="{433C40E3-90A3-8193-6F78-F0E2AEC898F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22" creationId="{34D0CA09-EA01-0B77-7032-D07D60845687}"/>
          </ac:spMkLst>
        </pc:spChg>
        <pc:spChg chg="add mod">
          <ac:chgData name="Shaibal Saha" userId="b190d146-612a-4436-b916-d10121b0f341" providerId="ADAL" clId="{55C09FD3-CE10-483B-8F02-77C491FFC10B}" dt="2026-08-29T03:36:09.922" v="37514" actId="1076"/>
          <ac:spMkLst>
            <pc:docMk/>
            <pc:sldMk cId="3126412344" sldId="467"/>
            <ac:spMk id="26" creationId="{2993E870-6718-48F7-F8F6-FAA347411336}"/>
          </ac:spMkLst>
        </pc:spChg>
        <pc:spChg chg="add mod">
          <ac:chgData name="Shaibal Saha" userId="b190d146-612a-4436-b916-d10121b0f341" providerId="ADAL" clId="{55C09FD3-CE10-483B-8F02-77C491FFC10B}" dt="2026-08-29T03:36:57.114" v="37521" actId="12"/>
          <ac:spMkLst>
            <pc:docMk/>
            <pc:sldMk cId="3126412344" sldId="467"/>
            <ac:spMk id="27" creationId="{2F5AC9F6-F257-C801-2DD4-5AF1994B432E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8" creationId="{70112A98-B867-BEF0-0687-D20E78403CFD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9" creationId="{D983009B-6C98-00AB-DFE1-6AC2FB72EF90}"/>
          </ac:spMkLst>
        </pc:spChg>
        <pc:spChg chg="mod">
          <ac:chgData name="Shaibal Saha" userId="b190d146-612a-4436-b916-d10121b0f341" providerId="ADAL" clId="{55C09FD3-CE10-483B-8F02-77C491FFC10B}" dt="2026-08-29T03:37:59.052" v="37565" actId="1076"/>
          <ac:spMkLst>
            <pc:docMk/>
            <pc:sldMk cId="3126412344" sldId="467"/>
            <ac:spMk id="30" creationId="{4FABD36B-459C-68A1-7BAF-1A82116348AF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3" creationId="{9691A856-72D7-83F8-0452-20E7194935E0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4" creationId="{E9EE0E1E-9E4A-4743-1FF2-65D5D14B516E}"/>
          </ac:spMkLst>
        </pc:spChg>
        <pc:spChg chg="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7" creationId="{486F3E36-6B35-5363-CDB5-CE45B13D1BC1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8" creationId="{4219C393-815A-DFA0-DAAE-BA4CFC54D6B5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2" creationId="{1594762E-5A4C-47F3-CF2B-BCD205F5B814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3" creationId="{184B6DA9-3FE6-A493-F726-CB32207A4DDC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4" creationId="{7FCF2EDD-2090-E995-C8E9-75A8C9944A7A}"/>
          </ac:spMkLst>
        </pc:spChg>
        <pc:spChg chg="mod">
          <ac:chgData name="Shaibal Saha" userId="b190d146-612a-4436-b916-d10121b0f341" providerId="ADAL" clId="{55C09FD3-CE10-483B-8F02-77C491FFC10B}" dt="2026-08-29T03:36:37.779" v="37516" actId="1076"/>
          <ac:spMkLst>
            <pc:docMk/>
            <pc:sldMk cId="3126412344" sldId="467"/>
            <ac:spMk id="46" creationId="{FE0B5368-4B9F-8E59-9256-F569807E62AB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7" creationId="{F09DE3C9-13DF-1BA4-825F-1FD4F18087EB}"/>
          </ac:spMkLst>
        </pc:spChg>
        <pc:spChg chg="del mod">
          <ac:chgData name="Shaibal Saha" userId="b190d146-612a-4436-b916-d10121b0f341" providerId="ADAL" clId="{55C09FD3-CE10-483B-8F02-77C491FFC10B}" dt="2026-08-29T03:35:06.690" v="37501" actId="478"/>
          <ac:spMkLst>
            <pc:docMk/>
            <pc:sldMk cId="3126412344" sldId="467"/>
            <ac:spMk id="48" creationId="{84D7A0B0-2AA8-44E3-E552-808BAAD8122D}"/>
          </ac:spMkLst>
        </pc:spChg>
        <pc:spChg chg="mod">
          <ac:chgData name="Shaibal Saha" userId="b190d146-612a-4436-b916-d10121b0f341" providerId="ADAL" clId="{55C09FD3-CE10-483B-8F02-77C491FFC10B}" dt="2026-08-29T03:38:10.065" v="37566"/>
          <ac:spMkLst>
            <pc:docMk/>
            <pc:sldMk cId="3126412344" sldId="467"/>
            <ac:spMk id="178" creationId="{D4A03E49-E85F-0356-7C0C-01D69218BA3C}"/>
          </ac:spMkLst>
        </pc:spChg>
        <pc:picChg chg="del">
          <ac:chgData name="Shaibal Saha" userId="b190d146-612a-4436-b916-d10121b0f341" providerId="ADAL" clId="{55C09FD3-CE10-483B-8F02-77C491FFC10B}" dt="2026-08-29T03:35:06.690" v="37501" actId="478"/>
          <ac:picMkLst>
            <pc:docMk/>
            <pc:sldMk cId="3126412344" sldId="467"/>
            <ac:picMk id="4" creationId="{F54F6EE7-54CF-EC1F-055C-A6619C67569A}"/>
          </ac:picMkLst>
        </pc:picChg>
        <pc:picChg chg="add mod">
          <ac:chgData name="Shaibal Saha" userId="b190d146-612a-4436-b916-d10121b0f341" providerId="ADAL" clId="{55C09FD3-CE10-483B-8F02-77C491FFC10B}" dt="2026-08-29T03:35:35.881" v="37510" actId="1076"/>
          <ac:picMkLst>
            <pc:docMk/>
            <pc:sldMk cId="3126412344" sldId="467"/>
            <ac:picMk id="23" creationId="{29D9750D-8D3C-2F17-65E0-56C88A645119}"/>
          </ac:picMkLst>
        </pc:picChg>
        <pc:cxnChg chg="del">
          <ac:chgData name="Shaibal Saha" userId="b190d146-612a-4436-b916-d10121b0f341" providerId="ADAL" clId="{55C09FD3-CE10-483B-8F02-77C491FFC10B}" dt="2026-08-29T03:37:29.283" v="37525" actId="478"/>
          <ac:cxnSpMkLst>
            <pc:docMk/>
            <pc:sldMk cId="3126412344" sldId="467"/>
            <ac:cxnSpMk id="32" creationId="{F5802572-40E4-1091-4D5A-05AB1071427B}"/>
          </ac:cxnSpMkLst>
        </pc:cxnChg>
        <pc:cxnChg chg="del">
          <ac:chgData name="Shaibal Saha" userId="b190d146-612a-4436-b916-d10121b0f341" providerId="ADAL" clId="{55C09FD3-CE10-483B-8F02-77C491FFC10B}" dt="2026-08-29T03:37:27.653" v="37524" actId="478"/>
          <ac:cxnSpMkLst>
            <pc:docMk/>
            <pc:sldMk cId="3126412344" sldId="467"/>
            <ac:cxnSpMk id="41" creationId="{439B079F-4076-5D8E-6089-ECB0CFE6CA56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9228389" sldId="468"/>
        </pc:sldMkLst>
        <pc:spChg chg="add mod">
          <ac:chgData name="Shaibal Saha" userId="b190d146-612a-4436-b916-d10121b0f341" providerId="ADAL" clId="{55C09FD3-CE10-483B-8F02-77C491FFC10B}" dt="2026-08-29T03:41:41.925" v="37608" actId="1076"/>
          <ac:spMkLst>
            <pc:docMk/>
            <pc:sldMk cId="259228389" sldId="468"/>
            <ac:spMk id="3" creationId="{F30AFE9C-8760-8C9C-5B11-73D821667DC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5" creationId="{7BEE201A-899D-D68F-5EEE-473DF23A7B7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6" creationId="{7966B7B0-AE4D-5B9E-3B69-9DE28203EFA1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8" creationId="{4D7EC217-069B-B697-0B5A-166BCD7D6D43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9" creationId="{939F838B-E486-0FC2-7B4D-5930D98C587F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4" creationId="{C2399A5D-B033-9959-BDD3-0E012721F4E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5" creationId="{EBCD9DD9-3C89-3070-E343-672DBD16A18B}"/>
          </ac:spMkLst>
        </pc:spChg>
        <pc:spChg chg="mod">
          <ac:chgData name="Shaibal Saha" userId="b190d146-612a-4436-b916-d10121b0f341" providerId="ADAL" clId="{55C09FD3-CE10-483B-8F02-77C491FFC10B}" dt="2026-08-29T03:41:55.267" v="37609"/>
          <ac:spMkLst>
            <pc:docMk/>
            <pc:sldMk cId="259228389" sldId="468"/>
            <ac:spMk id="18" creationId="{3F75E5CD-B84B-EB7E-A4C1-A43971BBDF15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9" creationId="{5A5F07E1-8643-9106-6C52-C010CB1042CB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0" creationId="{AD6E1708-D659-069E-18C6-49016A0F77B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1" creationId="{171AA210-172C-A1AB-3F91-A6520B976468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3" creationId="{C9B624FB-34A5-356D-A9BE-99E17A8AE5D7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5" creationId="{429936F2-45BD-9578-73A4-EE135B9F412B}"/>
          </ac:spMkLst>
        </pc:spChg>
        <pc:spChg chg="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8" creationId="{AFC6DE0B-3AC0-D1F6-F01E-172D14A46035}"/>
          </ac:spMkLst>
        </pc:spChg>
        <pc:spChg chg="mod">
          <ac:chgData name="Shaibal Saha" userId="b190d146-612a-4436-b916-d10121b0f341" providerId="ADAL" clId="{55C09FD3-CE10-483B-8F02-77C491FFC10B}" dt="2026-08-29T03:41:34.002" v="37606" actId="1076"/>
          <ac:spMkLst>
            <pc:docMk/>
            <pc:sldMk cId="259228389" sldId="468"/>
            <ac:spMk id="29" creationId="{99B64212-66CF-0530-03EF-D07A097F9908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0" creationId="{7F165B4A-882C-91C1-1EED-2958FBFB187E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1" creationId="{9E7203C6-FF67-B3D3-89DC-C819BFBBF512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2" creationId="{5E3F8AB6-513F-6ED0-DBDA-95D2C562CFAF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4" creationId="{2F6EF88C-7CE7-72B2-8212-07CA4638F65C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5" creationId="{97180D01-DACD-55CB-1755-55D9E85F25CD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8" creationId="{7EE4B4BF-8746-C663-3A1E-C7F4A8CFAA7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0" creationId="{636F0335-6899-231A-3E2B-12209D30A35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2" creationId="{9BB94107-D189-7AC4-1F24-C2E04B7AE064}"/>
          </ac:spMkLst>
        </pc:spChg>
        <pc:spChg chg="mod">
          <ac:chgData name="Shaibal Saha" userId="b190d146-612a-4436-b916-d10121b0f341" providerId="ADAL" clId="{55C09FD3-CE10-483B-8F02-77C491FFC10B}" dt="2026-08-29T03:41:22.846" v="37604" actId="20577"/>
          <ac:spMkLst>
            <pc:docMk/>
            <pc:sldMk cId="259228389" sldId="468"/>
            <ac:spMk id="178" creationId="{C52AA520-1DFC-DFB2-EC4E-58FD6CE83005}"/>
          </ac:spMkLst>
        </pc:spChg>
        <pc:picChg chg="mod">
          <ac:chgData name="Shaibal Saha" userId="b190d146-612a-4436-b916-d10121b0f341" providerId="ADAL" clId="{55C09FD3-CE10-483B-8F02-77C491FFC10B}" dt="2026-08-29T03:41:12.166" v="37595" actId="1076"/>
          <ac:picMkLst>
            <pc:docMk/>
            <pc:sldMk cId="259228389" sldId="468"/>
            <ac:picMk id="26" creationId="{3D59470C-BAA6-12A0-EC86-4E9AF7543369}"/>
          </ac:picMkLst>
        </pc:picChg>
      </pc:sldChg>
      <pc:sldChg chg="modSp add del mod">
        <pc:chgData name="Shaibal Saha" userId="b190d146-612a-4436-b916-d10121b0f341" providerId="ADAL" clId="{55C09FD3-CE10-483B-8F02-77C491FFC10B}" dt="2026-08-29T03:40:31.844" v="37587" actId="47"/>
        <pc:sldMkLst>
          <pc:docMk/>
          <pc:sldMk cId="3349050716" sldId="468"/>
        </pc:sldMkLst>
        <pc:spChg chg="mod">
          <ac:chgData name="Shaibal Saha" userId="b190d146-612a-4436-b916-d10121b0f341" providerId="ADAL" clId="{55C09FD3-CE10-483B-8F02-77C491FFC10B}" dt="2026-08-29T03:39:12.601" v="37586"/>
          <ac:spMkLst>
            <pc:docMk/>
            <pc:sldMk cId="3349050716" sldId="468"/>
            <ac:spMk id="18" creationId="{0D1E9D8A-8E9A-EE28-A899-C2A13DA07A78}"/>
          </ac:spMkLst>
        </pc:spChg>
        <pc:spChg chg="mod">
          <ac:chgData name="Shaibal Saha" userId="b190d146-612a-4436-b916-d10121b0f341" providerId="ADAL" clId="{55C09FD3-CE10-483B-8F02-77C491FFC10B}" dt="2026-08-29T03:38:38.466" v="37569"/>
          <ac:spMkLst>
            <pc:docMk/>
            <pc:sldMk cId="3349050716" sldId="468"/>
            <ac:spMk id="26" creationId="{BADBF879-84C3-2B3D-B5ED-8C2081E553BC}"/>
          </ac:spMkLst>
        </pc:spChg>
        <pc:spChg chg="mod">
          <ac:chgData name="Shaibal Saha" userId="b190d146-612a-4436-b916-d10121b0f341" providerId="ADAL" clId="{55C09FD3-CE10-483B-8F02-77C491FFC10B}" dt="2026-08-29T03:39:02.905" v="37577" actId="20577"/>
          <ac:spMkLst>
            <pc:docMk/>
            <pc:sldMk cId="3349050716" sldId="468"/>
            <ac:spMk id="46" creationId="{DBA67DC4-2155-F733-D188-4FF187D4CEA2}"/>
          </ac:spMkLst>
        </pc:spChg>
        <pc:spChg chg="mod">
          <ac:chgData name="Shaibal Saha" userId="b190d146-612a-4436-b916-d10121b0f341" providerId="ADAL" clId="{55C09FD3-CE10-483B-8F02-77C491FFC10B}" dt="2026-08-29T03:39:06.164" v="37585" actId="20577"/>
          <ac:spMkLst>
            <pc:docMk/>
            <pc:sldMk cId="3349050716" sldId="468"/>
            <ac:spMk id="178" creationId="{98C166FE-E3A3-7123-BED2-ACC28A7D2F4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18:53:46.538" v="38960" actId="255"/>
        <pc:sldMkLst>
          <pc:docMk/>
          <pc:sldMk cId="4136529752" sldId="469"/>
        </pc:sldMkLst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" creationId="{89D5D196-98E4-8815-961C-0199E9D715DA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4" creationId="{767B13A1-9558-5646-DED9-1D65E742B436}"/>
          </ac:spMkLst>
        </pc:spChg>
        <pc:spChg chg="del mod">
          <ac:chgData name="Shaibal Saha" userId="b190d146-612a-4436-b916-d10121b0f341" providerId="ADAL" clId="{55C09FD3-CE10-483B-8F02-77C491FFC10B}" dt="2026-08-29T17:56:25.707" v="38639" actId="478"/>
          <ac:spMkLst>
            <pc:docMk/>
            <pc:sldMk cId="4136529752" sldId="469"/>
            <ac:spMk id="4" creationId="{BF7AC952-ABFA-4523-10C5-9E88495A4D16}"/>
          </ac:spMkLst>
        </pc:spChg>
        <pc:spChg chg="mod">
          <ac:chgData name="Shaibal Saha" userId="b190d146-612a-4436-b916-d10121b0f341" providerId="ADAL" clId="{55C09FD3-CE10-483B-8F02-77C491FFC10B}" dt="2026-08-29T17:56:39.723" v="38645" actId="12"/>
          <ac:spMkLst>
            <pc:docMk/>
            <pc:sldMk cId="4136529752" sldId="469"/>
            <ac:spMk id="5" creationId="{B064F7BB-A2D4-71BD-1F6F-95BBBCD235BF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5" creationId="{DA3EA9DF-C7FC-CF8A-5765-CD2814AB607B}"/>
          </ac:spMkLst>
        </pc:spChg>
        <pc:spChg chg="add 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6" creationId="{39E953EA-5AED-256B-13C1-C9F57FF891FA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7" creationId="{47A5238E-8741-DC21-E7BC-1D8CEB31ECDA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8" creationId="{1DBE364F-37A3-80F6-6634-1E8475ACA069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9" creationId="{6D08E022-9C1D-1883-4C75-7E0CE53DF587}"/>
          </ac:spMkLst>
        </pc:spChg>
        <pc:spChg chg="add mod">
          <ac:chgData name="Shaibal Saha" userId="b190d146-612a-4436-b916-d10121b0f341" providerId="ADAL" clId="{55C09FD3-CE10-483B-8F02-77C491FFC10B}" dt="2026-08-29T17:56:59.471" v="38647" actId="255"/>
          <ac:spMkLst>
            <pc:docMk/>
            <pc:sldMk cId="4136529752" sldId="469"/>
            <ac:spMk id="9" creationId="{92EA5502-243C-20A5-804B-C81F108DFEB4}"/>
          </ac:spMkLst>
        </pc:spChg>
        <pc:spChg chg="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10" creationId="{212898AF-F274-CB32-E0B9-6465FB930BF2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2" creationId="{81F9001E-A929-DE2C-E11A-FA741ECD2C18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3" creationId="{6FEA60BA-85F0-E8DB-562D-91F8B4ED0785}"/>
          </ac:spMkLst>
        </pc:spChg>
        <pc:spChg chg="mod">
          <ac:chgData name="Shaibal Saha" userId="b190d146-612a-4436-b916-d10121b0f341" providerId="ADAL" clId="{55C09FD3-CE10-483B-8F02-77C491FFC10B}" dt="2026-08-29T17:56:59.471" v="38647" actId="255"/>
          <ac:spMkLst>
            <pc:docMk/>
            <pc:sldMk cId="4136529752" sldId="469"/>
            <ac:spMk id="13" creationId="{B36DCC60-1FB5-8AFF-5312-098234171E27}"/>
          </ac:spMkLst>
        </pc:spChg>
        <pc:spChg chg="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14" creationId="{95F1E1A4-BA09-6C41-ECAE-F6FB4311A29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4" creationId="{AC27CDF8-7224-17C9-1491-25AD7DFEF450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15" creationId="{0D1C721A-9EDE-2860-7C6A-F54D6243600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5" creationId="{7A0059B5-E857-B12D-17A5-06E78A162D8F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16" creationId="{615E8D59-C8D3-C84C-4AE3-1EE770B2246C}"/>
          </ac:spMkLst>
        </pc:spChg>
        <pc:spChg chg="add mod">
          <ac:chgData name="Shaibal Saha" userId="b190d146-612a-4436-b916-d10121b0f341" providerId="ADAL" clId="{55C09FD3-CE10-483B-8F02-77C491FFC10B}" dt="2026-08-29T17:56:59.471" v="38647" actId="255"/>
          <ac:spMkLst>
            <pc:docMk/>
            <pc:sldMk cId="4136529752" sldId="469"/>
            <ac:spMk id="17" creationId="{ADF9B877-F9F2-C551-EB99-5665BE6BE763}"/>
          </ac:spMkLst>
        </pc:spChg>
        <pc:spChg chg="add 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18" creationId="{6043D40B-9F5F-3BA2-7708-2070AE469A9A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19" creationId="{506FA7F1-A188-BCD8-75B3-504A7E8F0F30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9" creationId="{789701CB-971B-C0C9-39F2-65C65A5F9235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0" creationId="{4B23892C-521D-70FD-89F0-D20718B6D8CE}"/>
          </ac:spMkLst>
        </pc:spChg>
        <pc:spChg chg="add mod">
          <ac:chgData name="Shaibal Saha" userId="b190d146-612a-4436-b916-d10121b0f341" providerId="ADAL" clId="{55C09FD3-CE10-483B-8F02-77C491FFC10B}" dt="2026-08-29T17:56:59.471" v="38647" actId="255"/>
          <ac:spMkLst>
            <pc:docMk/>
            <pc:sldMk cId="4136529752" sldId="469"/>
            <ac:spMk id="21" creationId="{CCDF4325-3945-3370-23DA-347E19C03BA3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21" creationId="{E7A76A28-A867-8052-0F77-0DE553BE75AF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22" creationId="{086DD76F-868A-DFDA-87E7-D1446B2AF3BE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2" creationId="{C573B395-F098-3146-AAAF-C6B306463D05}"/>
          </ac:spMkLst>
        </pc:spChg>
        <pc:spChg chg="del mod">
          <ac:chgData name="Shaibal Saha" userId="b190d146-612a-4436-b916-d10121b0f341" providerId="ADAL" clId="{55C09FD3-CE10-483B-8F02-77C491FFC10B}" dt="2026-08-29T17:50:39.116" v="38604" actId="478"/>
          <ac:spMkLst>
            <pc:docMk/>
            <pc:sldMk cId="4136529752" sldId="469"/>
            <ac:spMk id="23" creationId="{8495116F-40BF-D2C2-1777-A7A96367AB2B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4" creationId="{424A632D-97E7-EA85-B8D1-8D0FE06956D1}"/>
          </ac:spMkLst>
        </pc:spChg>
        <pc:spChg chg="add mod">
          <ac:chgData name="Shaibal Saha" userId="b190d146-612a-4436-b916-d10121b0f341" providerId="ADAL" clId="{55C09FD3-CE10-483B-8F02-77C491FFC10B}" dt="2026-08-29T17:57:09.772" v="38650" actId="255"/>
          <ac:spMkLst>
            <pc:docMk/>
            <pc:sldMk cId="4136529752" sldId="469"/>
            <ac:spMk id="24" creationId="{A7DE8A73-56CF-3669-41DF-89F824A48E17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7" creationId="{61071D4F-B0A4-69E6-4875-0025794CDE4F}"/>
          </ac:spMkLst>
        </pc:spChg>
        <pc:spChg chg="add mod">
          <ac:chgData name="Shaibal Saha" userId="b190d146-612a-4436-b916-d10121b0f341" providerId="ADAL" clId="{55C09FD3-CE10-483B-8F02-77C491FFC10B}" dt="2026-08-29T17:52:19.665" v="38615" actId="1076"/>
          <ac:spMkLst>
            <pc:docMk/>
            <pc:sldMk cId="4136529752" sldId="469"/>
            <ac:spMk id="27" creationId="{B568FFFA-36F7-044C-924E-FB0E4BABA6B0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9" creationId="{A64F7DB5-0993-16ED-64E2-AF84FAC85DAD}"/>
          </ac:spMkLst>
        </pc:spChg>
        <pc:spChg chg="add mod">
          <ac:chgData name="Shaibal Saha" userId="b190d146-612a-4436-b916-d10121b0f341" providerId="ADAL" clId="{55C09FD3-CE10-483B-8F02-77C491FFC10B}" dt="2026-08-29T17:55:18.756" v="38634" actId="1076"/>
          <ac:spMkLst>
            <pc:docMk/>
            <pc:sldMk cId="4136529752" sldId="469"/>
            <ac:spMk id="30" creationId="{45563432-6084-957D-9CD4-7798BD6CE1E0}"/>
          </ac:spMkLst>
        </pc:spChg>
        <pc:spChg chg="del">
          <ac:chgData name="Shaibal Saha" userId="b190d146-612a-4436-b916-d10121b0f341" providerId="ADAL" clId="{55C09FD3-CE10-483B-8F02-77C491FFC10B}" dt="2026-08-29T04:22:10.910" v="37776" actId="478"/>
          <ac:spMkLst>
            <pc:docMk/>
            <pc:sldMk cId="4136529752" sldId="469"/>
            <ac:spMk id="31" creationId="{D1985619-28D4-ABC7-4BF3-8C64A6E27386}"/>
          </ac:spMkLst>
        </pc:spChg>
        <pc:spChg chg="add mod">
          <ac:chgData name="Shaibal Saha" userId="b190d146-612a-4436-b916-d10121b0f341" providerId="ADAL" clId="{55C09FD3-CE10-483B-8F02-77C491FFC10B}" dt="2026-08-29T18:53:46.538" v="38960" actId="255"/>
          <ac:spMkLst>
            <pc:docMk/>
            <pc:sldMk cId="4136529752" sldId="469"/>
            <ac:spMk id="32" creationId="{59750758-72E5-EE3B-0A2F-24DD14E08142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6" creationId="{4E730287-689E-31BC-90C9-E6704A6CC107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8" creationId="{B9A2557A-18D9-354C-616A-EB08B691797B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9" creationId="{8DE30B47-CAE0-884E-60FC-B1E93104F87F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0" creationId="{1BF6ECA4-4311-1DCC-E05D-ACBEEBD4727E}"/>
          </ac:spMkLst>
        </pc:spChg>
        <pc:spChg chg="mod">
          <ac:chgData name="Shaibal Saha" userId="b190d146-612a-4436-b916-d10121b0f341" providerId="ADAL" clId="{55C09FD3-CE10-483B-8F02-77C491FFC10B}" dt="2026-08-29T04:21:58.826" v="37774" actId="255"/>
          <ac:spMkLst>
            <pc:docMk/>
            <pc:sldMk cId="4136529752" sldId="469"/>
            <ac:spMk id="43" creationId="{92116E85-B65F-8548-0C46-81C5B5B54E69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4" creationId="{30C7071D-0E1B-35E7-FA9A-E5BCF432BD9C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5" creationId="{2E95624F-1B74-BB30-D530-72B6B3A8965C}"/>
          </ac:spMkLst>
        </pc:spChg>
        <pc:spChg chg="del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6" creationId="{E7408BFF-8E42-1D1F-1DD4-B52FC11A8667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8" creationId="{00F363F3-D189-907F-CF5D-9D659A6AC0BC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9" creationId="{C4B5250E-29DD-FB2D-77B8-6796C23E6986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51" creationId="{A9E1782D-2BF9-D825-0D5B-9EB4ADA12E42}"/>
          </ac:spMkLst>
        </pc:spChg>
        <pc:spChg chg="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3" creationId="{BA0CF621-3EB2-7079-B0E9-B31305C35614}"/>
          </ac:spMkLst>
        </pc:spChg>
        <pc:spChg chg="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4" creationId="{8CBC3387-1CC1-0EF4-127D-2CD93A7A886A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5" creationId="{223A9D48-2DDF-1D85-80CA-FC371790FF0A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6" creationId="{EB1C4929-92E6-DF6C-6921-961DB9958BC9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8" creationId="{EF12D675-253B-47DA-B5F9-1D9C92228886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9" creationId="{C3813A9D-D2A2-C688-561B-E3C2B4787BC9}"/>
          </ac:spMkLst>
        </pc:spChg>
        <pc:spChg chg="mod">
          <ac:chgData name="Shaibal Saha" userId="b190d146-612a-4436-b916-d10121b0f341" providerId="ADAL" clId="{55C09FD3-CE10-483B-8F02-77C491FFC10B}" dt="2026-08-29T17:49:35.738" v="38592" actId="20577"/>
          <ac:spMkLst>
            <pc:docMk/>
            <pc:sldMk cId="4136529752" sldId="469"/>
            <ac:spMk id="178" creationId="{1B8F6A34-8CE1-1494-0C58-85482D783411}"/>
          </ac:spMkLst>
        </pc:spChg>
        <pc:spChg chg="mod">
          <ac:chgData name="Shaibal Saha" userId="b190d146-612a-4436-b916-d10121b0f341" providerId="ADAL" clId="{55C09FD3-CE10-483B-8F02-77C491FFC10B}" dt="2026-08-29T17:50:19.916" v="38600" actId="1076"/>
          <ac:spMkLst>
            <pc:docMk/>
            <pc:sldMk cId="4136529752" sldId="469"/>
            <ac:spMk id="290" creationId="{D56609BB-EF63-8AF6-EB20-E161AC654585}"/>
          </ac:spMkLst>
        </pc:spChg>
        <pc:picChg chg="del">
          <ac:chgData name="Shaibal Saha" userId="b190d146-612a-4436-b916-d10121b0f341" providerId="ADAL" clId="{55C09FD3-CE10-483B-8F02-77C491FFC10B}" dt="2026-08-29T17:51:01.388" v="38606" actId="478"/>
          <ac:picMkLst>
            <pc:docMk/>
            <pc:sldMk cId="4136529752" sldId="469"/>
            <ac:picMk id="3" creationId="{114502E6-20F0-5BB1-09D1-1A7511FE59F9}"/>
          </ac:picMkLst>
        </pc:picChg>
        <pc:picChg chg="add del mod">
          <ac:chgData name="Shaibal Saha" userId="b190d146-612a-4436-b916-d10121b0f341" providerId="ADAL" clId="{55C09FD3-CE10-483B-8F02-77C491FFC10B}" dt="2026-08-29T17:53:35.240" v="38618" actId="478"/>
          <ac:picMkLst>
            <pc:docMk/>
            <pc:sldMk cId="4136529752" sldId="469"/>
            <ac:picMk id="26" creationId="{2CE198C2-29B4-28FD-F75A-8D38B023867A}"/>
          </ac:picMkLst>
        </pc:picChg>
        <pc:picChg chg="add mod">
          <ac:chgData name="Shaibal Saha" userId="b190d146-612a-4436-b916-d10121b0f341" providerId="ADAL" clId="{55C09FD3-CE10-483B-8F02-77C491FFC10B}" dt="2026-08-29T17:55:18.756" v="38634" actId="1076"/>
          <ac:picMkLst>
            <pc:docMk/>
            <pc:sldMk cId="4136529752" sldId="469"/>
            <ac:picMk id="29" creationId="{AC1B36E6-60BC-3987-7DE7-84557A5A186B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18:53:28.491" v="38958" actId="255"/>
        <pc:sldMkLst>
          <pc:docMk/>
          <pc:sldMk cId="2492831988" sldId="470"/>
        </pc:sldMkLst>
        <pc:spChg chg="mod">
          <ac:chgData name="Shaibal Saha" userId="b190d146-612a-4436-b916-d10121b0f341" providerId="ADAL" clId="{55C09FD3-CE10-483B-8F02-77C491FFC10B}" dt="2026-08-29T04:24:30.174" v="37819" actId="1582"/>
          <ac:spMkLst>
            <pc:docMk/>
            <pc:sldMk cId="2492831988" sldId="470"/>
            <ac:spMk id="3" creationId="{795032D2-88EA-8FD9-F8A4-4D27A344D9D3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4" creationId="{BAA97096-C0A8-6C36-6FD3-28E7B3A0B7AD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6" creationId="{B4607D0B-DF53-C00E-43CB-2A80A5AC0324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7" creationId="{2879A0E9-F2C4-AEDF-AFEA-7F74B20B28DA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8" creationId="{8D1B03AD-330D-CC4F-D566-77ACECD1017D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1" creationId="{C9233E3F-AD68-0BEC-7604-DB6003887527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2" creationId="{2E7071F3-CEEC-7881-49C5-5A54AEBB73BC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3" creationId="{036D91C5-1741-18D2-3572-72D5ED8A336C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4" creationId="{978DA071-73BA-EA1D-618D-FFD2BBB09DCD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6" creationId="{99873EE1-125E-1675-0EF6-881C8E63CE77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7" creationId="{C8C8A4A5-C17D-64B9-7744-3F975B447151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8" creationId="{BB1FC9BC-D733-E856-CE7C-FD161CBFED5F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9" creationId="{F8B54A10-E62E-7C5E-E36F-FC61C68B60AC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21" creationId="{825C36A7-1DDE-0F75-3E8F-CB12D571F081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22" creationId="{35870FAD-AB79-49D9-708D-432A6AF68F8A}"/>
          </ac:spMkLst>
        </pc:spChg>
        <pc:spChg chg="del">
          <ac:chgData name="Shaibal Saha" userId="b190d146-612a-4436-b916-d10121b0f341" providerId="ADAL" clId="{55C09FD3-CE10-483B-8F02-77C491FFC10B}" dt="2026-08-29T04:22:50.882" v="37803" actId="478"/>
          <ac:spMkLst>
            <pc:docMk/>
            <pc:sldMk cId="2492831988" sldId="470"/>
            <ac:spMk id="23" creationId="{903E4FA9-BC21-E57A-F4D7-E15A6DE80D7D}"/>
          </ac:spMkLst>
        </pc:spChg>
        <pc:spChg chg="add del mod">
          <ac:chgData name="Shaibal Saha" userId="b190d146-612a-4436-b916-d10121b0f341" providerId="ADAL" clId="{55C09FD3-CE10-483B-8F02-77C491FFC10B}" dt="2026-08-29T18:39:12.204" v="38817" actId="478"/>
          <ac:spMkLst>
            <pc:docMk/>
            <pc:sldMk cId="2492831988" sldId="470"/>
            <ac:spMk id="24" creationId="{E4B8F4D7-24D3-F739-761B-217D8ECDA2D1}"/>
          </ac:spMkLst>
        </pc:spChg>
        <pc:spChg chg="add del mod">
          <ac:chgData name="Shaibal Saha" userId="b190d146-612a-4436-b916-d10121b0f341" providerId="ADAL" clId="{55C09FD3-CE10-483B-8F02-77C491FFC10B}" dt="2026-08-29T18:40:37.664" v="38837" actId="478"/>
          <ac:spMkLst>
            <pc:docMk/>
            <pc:sldMk cId="2492831988" sldId="470"/>
            <ac:spMk id="25" creationId="{104A9C1B-EC01-969B-16AE-1A1A615D377C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26" creationId="{7472CE42-6210-1DA2-F150-C165157576C2}"/>
          </ac:spMkLst>
        </pc:spChg>
        <pc:spChg chg="add mod">
          <ac:chgData name="Shaibal Saha" userId="b190d146-612a-4436-b916-d10121b0f341" providerId="ADAL" clId="{55C09FD3-CE10-483B-8F02-77C491FFC10B}" dt="2026-08-29T18:41:45.571" v="38868" actId="255"/>
          <ac:spMkLst>
            <pc:docMk/>
            <pc:sldMk cId="2492831988" sldId="470"/>
            <ac:spMk id="27" creationId="{B1101A06-DD21-C49C-2026-BF8E495DC726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28" creationId="{70C21F40-39CD-032C-7311-C05B525241AC}"/>
          </ac:spMkLst>
        </pc:spChg>
        <pc:spChg chg="add mod">
          <ac:chgData name="Shaibal Saha" userId="b190d146-612a-4436-b916-d10121b0f341" providerId="ADAL" clId="{55C09FD3-CE10-483B-8F02-77C491FFC10B}" dt="2026-08-29T18:39:24.674" v="38820" actId="1076"/>
          <ac:spMkLst>
            <pc:docMk/>
            <pc:sldMk cId="2492831988" sldId="470"/>
            <ac:spMk id="29" creationId="{AC22B22F-6DA5-8D20-6F63-D37C18AA6F08}"/>
          </ac:spMkLst>
        </pc:spChg>
        <pc:spChg chg="add 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1" creationId="{CF15E9B1-9F98-ED53-8046-756EE3E8B15C}"/>
          </ac:spMkLst>
        </pc:spChg>
        <pc:spChg chg="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2" creationId="{FF4A11D9-6EFE-F78A-E2FB-23601F0714A9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3" creationId="{5245C3FF-640F-B25D-AD71-368268ACD645}"/>
          </ac:spMkLst>
        </pc:spChg>
        <pc:spChg chg="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5" creationId="{F79BFEC9-5E78-F0D0-46C5-52F8F5BD6912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6" creationId="{A364084F-3298-2649-7470-7B4C1DB398E3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7" creationId="{4AEC39AC-9D2D-F96D-543E-0E369EFB2F56}"/>
          </ac:spMkLst>
        </pc:spChg>
        <pc:spChg chg="add 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9" creationId="{6D7C3723-BD18-D045-B2D8-9A3F58D6E147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1" creationId="{0D2C1133-3ADD-1672-086D-7D0EF5CE8415}"/>
          </ac:spMkLst>
        </pc:spChg>
        <pc:spChg chg="add mod">
          <ac:chgData name="Shaibal Saha" userId="b190d146-612a-4436-b916-d10121b0f341" providerId="ADAL" clId="{55C09FD3-CE10-483B-8F02-77C491FFC10B}" dt="2026-08-29T18:53:28.491" v="38958" actId="255"/>
          <ac:spMkLst>
            <pc:docMk/>
            <pc:sldMk cId="2492831988" sldId="470"/>
            <ac:spMk id="43" creationId="{8AE215A2-6B6C-C779-082D-0F3A6CF7C71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3" creationId="{CBC62446-ECFC-83BF-E8D1-3E56443EC32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4" creationId="{427149FF-BC7F-2F64-F111-846B9DF3FF94}"/>
          </ac:spMkLst>
        </pc:spChg>
        <pc:spChg chg="add mod">
          <ac:chgData name="Shaibal Saha" userId="b190d146-612a-4436-b916-d10121b0f341" providerId="ADAL" clId="{55C09FD3-CE10-483B-8F02-77C491FFC10B}" dt="2026-08-29T18:42:34.693" v="38872"/>
          <ac:spMkLst>
            <pc:docMk/>
            <pc:sldMk cId="2492831988" sldId="470"/>
            <ac:spMk id="45" creationId="{75EA9410-0E9E-68FF-C2E1-477E8C5B5ED9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6" creationId="{97837C48-5AC6-1A13-9686-203AC18C8095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9" creationId="{50F2B34A-4A14-245A-B178-749CB9A7E14C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0" creationId="{E8533F52-442E-0749-D2E2-13F82F49F1D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1" creationId="{BF8391DF-7074-52C4-04C5-9837E1300B0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3" creationId="{AE32314F-691C-7DCF-0607-9AF12E1BEA9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5" creationId="{D06F99B6-887F-4F10-F864-ED9CD0D275E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9" creationId="{BDAE6DBD-29E0-9013-F1E1-7B939D89D577}"/>
          </ac:spMkLst>
        </pc:spChg>
        <pc:spChg chg="mod">
          <ac:chgData name="Shaibal Saha" userId="b190d146-612a-4436-b916-d10121b0f341" providerId="ADAL" clId="{55C09FD3-CE10-483B-8F02-77C491FFC10B}" dt="2026-08-29T18:38:05.085" v="38812" actId="20577"/>
          <ac:spMkLst>
            <pc:docMk/>
            <pc:sldMk cId="2492831988" sldId="470"/>
            <ac:spMk id="178" creationId="{031561F5-7167-4FC8-452B-070F553DD555}"/>
          </ac:spMkLst>
        </pc:spChg>
        <pc:spChg chg="mod">
          <ac:chgData name="Shaibal Saha" userId="b190d146-612a-4436-b916-d10121b0f341" providerId="ADAL" clId="{55C09FD3-CE10-483B-8F02-77C491FFC10B}" dt="2026-08-29T18:38:29.879" v="38813"/>
          <ac:spMkLst>
            <pc:docMk/>
            <pc:sldMk cId="2492831988" sldId="470"/>
            <ac:spMk id="290" creationId="{9DD78684-C287-EA8E-F59D-8CDBE0E0A0B6}"/>
          </ac:spMkLst>
        </pc:sp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15" creationId="{75DBB33C-B1B1-0629-5776-3E5F828DA6FE}"/>
          </ac:picMkLst>
        </pc:pic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20" creationId="{178F97A0-E59A-D849-C42B-26548B580992}"/>
          </ac:picMkLst>
        </pc:picChg>
        <pc:picChg chg="del">
          <ac:chgData name="Shaibal Saha" userId="b190d146-612a-4436-b916-d10121b0f341" providerId="ADAL" clId="{55C09FD3-CE10-483B-8F02-77C491FFC10B}" dt="2026-08-29T18:39:35.755" v="38821" actId="478"/>
          <ac:picMkLst>
            <pc:docMk/>
            <pc:sldMk cId="2492831988" sldId="470"/>
            <ac:picMk id="23" creationId="{619075C4-D491-696F-8D3C-4E8578DA9E66}"/>
          </ac:picMkLst>
        </pc:picChg>
        <pc:picChg chg="add mod">
          <ac:chgData name="Shaibal Saha" userId="b190d146-612a-4436-b916-d10121b0f341" providerId="ADAL" clId="{55C09FD3-CE10-483B-8F02-77C491FFC10B}" dt="2026-08-29T18:40:14.521" v="38833" actId="1076"/>
          <ac:picMkLst>
            <pc:docMk/>
            <pc:sldMk cId="2492831988" sldId="470"/>
            <ac:picMk id="41" creationId="{3FAE1D87-8A2B-A659-A0B7-DB1DCCC2400C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4037641425" sldId="471"/>
        </pc:sldMkLst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4" creationId="{6DDFC4FF-F470-9220-2059-4BEA0263571C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6" creationId="{F2E543CE-A4E5-D38B-E9E3-F4A34D70134A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7" creationId="{7E90DC5B-1ACC-3CE1-0E6A-B57025977D8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8" creationId="{175DC124-3041-86DE-F6C4-C23ECAE8C9D4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9" creationId="{5BBF81FB-5833-3981-CF60-369585EB6A9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1" creationId="{5D6FD972-0700-84BD-438B-730A7AAE35B6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3" creationId="{312BDD20-CD2F-5281-C15A-41AA030CC9C1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7" creationId="{A998D0A3-63E2-8FA8-95D9-DF030B128F07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8" creationId="{18CEC8FA-964E-19C9-44F9-9DE831F68D83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9" creationId="{5A1C411A-8DB3-2510-233A-89E980D88691}"/>
          </ac:spMkLst>
        </pc:spChg>
        <pc:spChg chg="mod">
          <ac:chgData name="Shaibal Saha" userId="b190d146-612a-4436-b916-d10121b0f341" providerId="ADAL" clId="{55C09FD3-CE10-483B-8F02-77C491FFC10B}" dt="2026-08-29T04:32:24.012" v="37881" actId="1076"/>
          <ac:spMkLst>
            <pc:docMk/>
            <pc:sldMk cId="4037641425" sldId="471"/>
            <ac:spMk id="24" creationId="{6C53BAE5-7603-9459-5851-C12FC0D60050}"/>
          </ac:spMkLst>
        </pc:spChg>
        <pc:spChg chg="add mod">
          <ac:chgData name="Shaibal Saha" userId="b190d146-612a-4436-b916-d10121b0f341" providerId="ADAL" clId="{55C09FD3-CE10-483B-8F02-77C491FFC10B}" dt="2026-08-29T04:28:08.220" v="37866" actId="1076"/>
          <ac:spMkLst>
            <pc:docMk/>
            <pc:sldMk cId="4037641425" sldId="471"/>
            <ac:spMk id="27" creationId="{EE2791E2-8A68-6861-DFAE-BD2E99FCCB4C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29" creationId="{A2DD4D56-F921-6351-20D2-6F3D7ABBB9A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1" creationId="{35B4BDC4-5D85-00B2-58FA-C7AB46E886A7}"/>
          </ac:spMkLst>
        </pc:spChg>
        <pc:spChg chg="add mod">
          <ac:chgData name="Shaibal Saha" userId="b190d146-612a-4436-b916-d10121b0f341" providerId="ADAL" clId="{55C09FD3-CE10-483B-8F02-77C491FFC10B}" dt="2026-08-29T04:29:44.385" v="37870" actId="113"/>
          <ac:spMkLst>
            <pc:docMk/>
            <pc:sldMk cId="4037641425" sldId="471"/>
            <ac:spMk id="37" creationId="{8C870005-8526-7B59-E86D-37556DE70866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9" creationId="{13F5E2A4-6E13-2D9D-7354-67664ECDE7E8}"/>
          </ac:spMkLst>
        </pc:spChg>
        <pc:spChg chg="add mod">
          <ac:chgData name="Shaibal Saha" userId="b190d146-612a-4436-b916-d10121b0f341" providerId="ADAL" clId="{55C09FD3-CE10-483B-8F02-77C491FFC10B}" dt="2026-08-29T04:30:27.167" v="37873" actId="113"/>
          <ac:spMkLst>
            <pc:docMk/>
            <pc:sldMk cId="4037641425" sldId="471"/>
            <ac:spMk id="45" creationId="{9BBAEE2D-5CEF-30DE-7FAC-ACC434BA9EAD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7" creationId="{67FB2A2F-6FC5-F60E-7938-F8262BBCB0E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9" creationId="{9EF68085-6DC5-D782-8F23-E708A728277C}"/>
          </ac:spMkLst>
        </pc:spChg>
        <pc:spChg chg="add mod">
          <ac:chgData name="Shaibal Saha" userId="b190d146-612a-4436-b916-d10121b0f341" providerId="ADAL" clId="{55C09FD3-CE10-483B-8F02-77C491FFC10B}" dt="2026-08-29T04:30:50.594" v="37876" actId="113"/>
          <ac:spMkLst>
            <pc:docMk/>
            <pc:sldMk cId="4037641425" sldId="471"/>
            <ac:spMk id="53" creationId="{F9B11890-E4F7-491F-313C-A8ADB6F8517B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55" creationId="{78F318B0-87B8-570C-E917-04E86FF8C207}"/>
          </ac:spMkLst>
        </pc:spChg>
        <pc:spChg chg="add mod">
          <ac:chgData name="Shaibal Saha" userId="b190d146-612a-4436-b916-d10121b0f341" providerId="ADAL" clId="{55C09FD3-CE10-483B-8F02-77C491FFC10B}" dt="2026-08-29T04:31:12.790" v="37878" actId="113"/>
          <ac:spMkLst>
            <pc:docMk/>
            <pc:sldMk cId="4037641425" sldId="471"/>
            <ac:spMk id="61" creationId="{5CFC4B80-F55D-0E23-B3F9-720538681F11}"/>
          </ac:spMkLst>
        </pc:spChg>
        <pc:spChg chg="mod">
          <ac:chgData name="Shaibal Saha" userId="b190d146-612a-4436-b916-d10121b0f341" providerId="ADAL" clId="{55C09FD3-CE10-483B-8F02-77C491FFC10B}" dt="2026-08-29T04:26:32.529" v="37838"/>
          <ac:spMkLst>
            <pc:docMk/>
            <pc:sldMk cId="4037641425" sldId="471"/>
            <ac:spMk id="178" creationId="{0B6729FA-1A52-52BA-C2BB-DF8E96F060C8}"/>
          </ac:spMkLst>
        </pc:spChg>
        <pc:picChg chg="add mod">
          <ac:chgData name="Shaibal Saha" userId="b190d146-612a-4436-b916-d10121b0f341" providerId="ADAL" clId="{55C09FD3-CE10-483B-8F02-77C491FFC10B}" dt="2026-08-29T04:28:04.697" v="37865" actId="1076"/>
          <ac:picMkLst>
            <pc:docMk/>
            <pc:sldMk cId="4037641425" sldId="471"/>
            <ac:picMk id="25" creationId="{4EDAE650-431A-24F3-99AC-388BD5E958F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900738274" sldId="472"/>
        </pc:sldMkLst>
        <pc:spChg chg="mod">
          <ac:chgData name="Shaibal Saha" userId="b190d146-612a-4436-b916-d10121b0f341" providerId="ADAL" clId="{55C09FD3-CE10-483B-8F02-77C491FFC10B}" dt="2026-08-29T05:28:31.189" v="37918"/>
          <ac:spMkLst>
            <pc:docMk/>
            <pc:sldMk cId="900738274" sldId="472"/>
            <ac:spMk id="24" creationId="{A92BDA02-4E72-91C1-33CC-1D2122C378C9}"/>
          </ac:spMkLst>
        </pc:spChg>
        <pc:spChg chg="mod">
          <ac:chgData name="Shaibal Saha" userId="b190d146-612a-4436-b916-d10121b0f341" providerId="ADAL" clId="{55C09FD3-CE10-483B-8F02-77C491FFC10B}" dt="2026-08-29T05:28:15.567" v="37917" actId="1076"/>
          <ac:spMkLst>
            <pc:docMk/>
            <pc:sldMk cId="900738274" sldId="472"/>
            <ac:spMk id="27" creationId="{613ED8FD-CA01-CEDA-0A60-F672C6EF9935}"/>
          </ac:spMkLst>
        </pc:spChg>
        <pc:spChg chg="mod">
          <ac:chgData name="Shaibal Saha" userId="b190d146-612a-4436-b916-d10121b0f341" providerId="ADAL" clId="{55C09FD3-CE10-483B-8F02-77C491FFC10B}" dt="2026-08-29T05:27:03.865" v="37908" actId="113"/>
          <ac:spMkLst>
            <pc:docMk/>
            <pc:sldMk cId="900738274" sldId="472"/>
            <ac:spMk id="37" creationId="{EEBD6591-5BB6-C9B1-6166-1FED2CCA9E66}"/>
          </ac:spMkLst>
        </pc:spChg>
        <pc:spChg chg="mod">
          <ac:chgData name="Shaibal Saha" userId="b190d146-612a-4436-b916-d10121b0f341" providerId="ADAL" clId="{55C09FD3-CE10-483B-8F02-77C491FFC10B}" dt="2026-08-29T05:27:24.226" v="37910" actId="113"/>
          <ac:spMkLst>
            <pc:docMk/>
            <pc:sldMk cId="900738274" sldId="472"/>
            <ac:spMk id="45" creationId="{0D48C848-CB2C-C271-E35B-A2FA04D5CD1A}"/>
          </ac:spMkLst>
        </pc:spChg>
        <pc:spChg chg="mod">
          <ac:chgData name="Shaibal Saha" userId="b190d146-612a-4436-b916-d10121b0f341" providerId="ADAL" clId="{55C09FD3-CE10-483B-8F02-77C491FFC10B}" dt="2026-08-29T05:27:48.285" v="37913" actId="113"/>
          <ac:spMkLst>
            <pc:docMk/>
            <pc:sldMk cId="900738274" sldId="472"/>
            <ac:spMk id="53" creationId="{D3EB9C7B-678D-C872-516E-A4AC9C3FB15E}"/>
          </ac:spMkLst>
        </pc:spChg>
        <pc:spChg chg="mod">
          <ac:chgData name="Shaibal Saha" userId="b190d146-612a-4436-b916-d10121b0f341" providerId="ADAL" clId="{55C09FD3-CE10-483B-8F02-77C491FFC10B}" dt="2026-08-29T05:28:05.574" v="37915" actId="113"/>
          <ac:spMkLst>
            <pc:docMk/>
            <pc:sldMk cId="900738274" sldId="472"/>
            <ac:spMk id="61" creationId="{3DA93025-3E2A-563E-C611-8680CDCD84E9}"/>
          </ac:spMkLst>
        </pc:spChg>
        <pc:spChg chg="mod">
          <ac:chgData name="Shaibal Saha" userId="b190d146-612a-4436-b916-d10121b0f341" providerId="ADAL" clId="{55C09FD3-CE10-483B-8F02-77C491FFC10B}" dt="2026-08-29T04:36:27.949" v="37893" actId="20577"/>
          <ac:spMkLst>
            <pc:docMk/>
            <pc:sldMk cId="900738274" sldId="472"/>
            <ac:spMk id="178" creationId="{E1547748-E891-5E47-93C9-13A6055ED226}"/>
          </ac:spMkLst>
        </pc:spChg>
        <pc:picChg chg="add mod">
          <ac:chgData name="Shaibal Saha" userId="b190d146-612a-4436-b916-d10121b0f341" providerId="ADAL" clId="{55C09FD3-CE10-483B-8F02-77C491FFC10B}" dt="2026-08-29T05:28:11.886" v="37916" actId="14100"/>
          <ac:picMkLst>
            <pc:docMk/>
            <pc:sldMk cId="900738274" sldId="472"/>
            <ac:picMk id="4" creationId="{B4D3964B-F875-A12A-E39B-0BDA0235FFF7}"/>
          </ac:picMkLst>
        </pc:picChg>
        <pc:picChg chg="del">
          <ac:chgData name="Shaibal Saha" userId="b190d146-612a-4436-b916-d10121b0f341" providerId="ADAL" clId="{55C09FD3-CE10-483B-8F02-77C491FFC10B}" dt="2026-08-29T04:36:08.103" v="37883" actId="478"/>
          <ac:picMkLst>
            <pc:docMk/>
            <pc:sldMk cId="900738274" sldId="472"/>
            <ac:picMk id="25" creationId="{B19F0F82-22DB-0F21-86F0-F2BAA06ED26E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3427507739" sldId="473"/>
        </pc:sldMkLst>
        <pc:spChg chg="del mod">
          <ac:chgData name="Shaibal Saha" userId="b190d146-612a-4436-b916-d10121b0f341" providerId="ADAL" clId="{55C09FD3-CE10-483B-8F02-77C491FFC10B}" dt="2026-08-29T05:31:51.500" v="37956" actId="478"/>
          <ac:spMkLst>
            <pc:docMk/>
            <pc:sldMk cId="3427507739" sldId="473"/>
            <ac:spMk id="5" creationId="{6ADB91D9-46D6-6F7D-2DCD-69991DDECAC0}"/>
          </ac:spMkLst>
        </pc:spChg>
        <pc:spChg chg="mod">
          <ac:chgData name="Shaibal Saha" userId="b190d146-612a-4436-b916-d10121b0f341" providerId="ADAL" clId="{55C09FD3-CE10-483B-8F02-77C491FFC10B}" dt="2026-08-29T05:33:30.507" v="37970" actId="1076"/>
          <ac:spMkLst>
            <pc:docMk/>
            <pc:sldMk cId="3427507739" sldId="473"/>
            <ac:spMk id="6" creationId="{3EFDD0FD-BE2E-CBDE-A291-A31C0DF5023F}"/>
          </ac:spMkLst>
        </pc:spChg>
        <pc:spChg chg="mod">
          <ac:chgData name="Shaibal Saha" userId="b190d146-612a-4436-b916-d10121b0f341" providerId="ADAL" clId="{55C09FD3-CE10-483B-8F02-77C491FFC10B}" dt="2026-08-29T05:32:05.758" v="37958" actId="12"/>
          <ac:spMkLst>
            <pc:docMk/>
            <pc:sldMk cId="3427507739" sldId="473"/>
            <ac:spMk id="7" creationId="{9585CEF1-964F-B82A-3F9E-5256A94C3F4D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8" creationId="{C0F6F7B7-8F58-F050-50E6-BED535518DC6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1" creationId="{D0616C71-CE51-42F2-DF84-F09F9347DD26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2" creationId="{75670968-CD7E-38D6-7743-48864DED0D2A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3" creationId="{D15E703A-3517-6B00-D913-DEBAEFE3FD2B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6" creationId="{ED8DFAE1-5C72-D374-8709-E9F3C3F4A944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7" creationId="{CAB04C97-121E-87F3-A637-BA2A37BD4458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8" creationId="{393E109A-B947-1529-231E-29203E51C042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9" creationId="{33A49DE5-1E18-1AB0-21BB-245AE3C02EC2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21" creationId="{C0DD0A7D-A6EF-468D-DF77-984EBB9917A2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22" creationId="{8398CDE6-B5ED-B9A7-E486-C830A7AE76F5}"/>
          </ac:spMkLst>
        </pc:spChg>
        <pc:spChg chg="mod">
          <ac:chgData name="Shaibal Saha" userId="b190d146-612a-4436-b916-d10121b0f341" providerId="ADAL" clId="{55C09FD3-CE10-483B-8F02-77C491FFC10B}" dt="2026-08-29T05:33:51.675" v="37971"/>
          <ac:spMkLst>
            <pc:docMk/>
            <pc:sldMk cId="3427507739" sldId="473"/>
            <ac:spMk id="24" creationId="{E7405B17-F63E-2468-C6FC-559005854B2E}"/>
          </ac:spMkLst>
        </pc:spChg>
        <pc:spChg chg="add mod">
          <ac:chgData name="Shaibal Saha" userId="b190d146-612a-4436-b916-d10121b0f341" providerId="ADAL" clId="{55C09FD3-CE10-483B-8F02-77C491FFC10B}" dt="2026-08-29T05:35:12.202" v="37978" actId="1076"/>
          <ac:spMkLst>
            <pc:docMk/>
            <pc:sldMk cId="3427507739" sldId="473"/>
            <ac:spMk id="26" creationId="{B35225A2-DC7E-B5C8-64DA-4CA04F379619}"/>
          </ac:spMkLst>
        </pc:spChg>
        <pc:spChg chg="del">
          <ac:chgData name="Shaibal Saha" userId="b190d146-612a-4436-b916-d10121b0f341" providerId="ADAL" clId="{55C09FD3-CE10-483B-8F02-77C491FFC10B}" dt="2026-08-29T05:29:35.070" v="37934" actId="478"/>
          <ac:spMkLst>
            <pc:docMk/>
            <pc:sldMk cId="3427507739" sldId="473"/>
            <ac:spMk id="29" creationId="{773D9B1E-CF01-E8D9-4DBD-98FC676ECE3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1" creationId="{1C845862-4F64-F225-F247-496ACDF8463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3" creationId="{A815A6B3-928A-94AC-1FB2-FC255157A6A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7" creationId="{5ED3D693-E3C0-F454-1C7B-D36782B9EAFE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9" creationId="{551220E5-54D0-EDA3-8402-9DE2D1D63BF4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1" creationId="{51305220-5716-EBFC-5606-A83AE3C34CE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5" creationId="{8DEB778A-0012-17A3-4E89-8E77A7E953F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7" creationId="{1B304CAE-2926-151D-8908-F7CAC2A63C8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3" creationId="{0B6E2799-36C8-3BD4-C947-CCD152E5BE4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5" creationId="{94CAD618-2B28-1C9C-E39D-44BB754A11F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61" creationId="{A0FE0100-0608-F8A0-10E1-CC62D39C5B18}"/>
          </ac:spMkLst>
        </pc:spChg>
        <pc:spChg chg="mod">
          <ac:chgData name="Shaibal Saha" userId="b190d146-612a-4436-b916-d10121b0f341" providerId="ADAL" clId="{55C09FD3-CE10-483B-8F02-77C491FFC10B}" dt="2026-08-29T05:29:00.705" v="37931" actId="20577"/>
          <ac:spMkLst>
            <pc:docMk/>
            <pc:sldMk cId="3427507739" sldId="473"/>
            <ac:spMk id="178" creationId="{6DF80E9C-3883-89C8-80C8-38A3349C8999}"/>
          </ac:spMkLst>
        </pc:spChg>
        <pc:spChg chg="mod">
          <ac:chgData name="Shaibal Saha" userId="b190d146-612a-4436-b916-d10121b0f341" providerId="ADAL" clId="{55C09FD3-CE10-483B-8F02-77C491FFC10B}" dt="2026-08-29T05:29:11.097" v="37932"/>
          <ac:spMkLst>
            <pc:docMk/>
            <pc:sldMk cId="3427507739" sldId="473"/>
            <ac:spMk id="290" creationId="{0D8E05A1-AD45-07D5-879D-348832259ACA}"/>
          </ac:spMkLst>
        </pc:spChg>
        <pc:graphicFrameChg chg="add del mod">
          <ac:chgData name="Shaibal Saha" userId="b190d146-612a-4436-b916-d10121b0f341" providerId="ADAL" clId="{55C09FD3-CE10-483B-8F02-77C491FFC10B}" dt="2026-08-29T05:33:09.603" v="37963" actId="478"/>
          <ac:graphicFrameMkLst>
            <pc:docMk/>
            <pc:sldMk cId="3427507739" sldId="473"/>
            <ac:graphicFrameMk id="23" creationId="{99E9AE25-7BCF-2C24-9130-CF61EB57B533}"/>
          </ac:graphicFrameMkLst>
        </pc:graphicFrameChg>
        <pc:picChg chg="del">
          <ac:chgData name="Shaibal Saha" userId="b190d146-612a-4436-b916-d10121b0f341" providerId="ADAL" clId="{55C09FD3-CE10-483B-8F02-77C491FFC10B}" dt="2026-08-29T05:30:01.170" v="37937" actId="478"/>
          <ac:picMkLst>
            <pc:docMk/>
            <pc:sldMk cId="3427507739" sldId="473"/>
            <ac:picMk id="3" creationId="{B4BF9811-C9D4-263F-064F-A3E69AA61988}"/>
          </ac:picMkLst>
        </pc:picChg>
        <pc:picChg chg="add mod">
          <ac:chgData name="Shaibal Saha" userId="b190d146-612a-4436-b916-d10121b0f341" providerId="ADAL" clId="{55C09FD3-CE10-483B-8F02-77C491FFC10B}" dt="2026-08-29T05:35:08.007" v="37977" actId="1076"/>
          <ac:picMkLst>
            <pc:docMk/>
            <pc:sldMk cId="3427507739" sldId="473"/>
            <ac:picMk id="30" creationId="{C25974DE-AB98-8816-EC82-BC4F5538AAFC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4156290016" sldId="474"/>
        </pc:sldMkLst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" creationId="{E72A7117-CC6A-8CDE-537D-FC14A6455F35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" creationId="{1E45FF8E-46ED-1A9F-67AE-991D0CAAE882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5" creationId="{57B520D7-A6E0-E6A7-8E4C-77B8D3EA6E52}"/>
          </ac:spMkLst>
        </pc:spChg>
        <pc:spChg chg="del">
          <ac:chgData name="Shaibal Saha" userId="b190d146-612a-4436-b916-d10121b0f341" providerId="ADAL" clId="{55C09FD3-CE10-483B-8F02-77C491FFC10B}" dt="2026-08-29T05:36:52.771" v="37998" actId="478"/>
          <ac:spMkLst>
            <pc:docMk/>
            <pc:sldMk cId="4156290016" sldId="474"/>
            <ac:spMk id="6" creationId="{6D003EBC-9954-ED8C-F2C5-A9FC70F9984C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8" creationId="{F0DB23B5-820D-529D-A064-48A9B329067E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9" creationId="{29BA225F-5AC3-ECE5-718F-332BB605F3D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1" creationId="{1FF29CAB-B9C1-7B8E-88CC-1508811429B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2" creationId="{604B9EBA-37B0-A76A-95F5-DED72690F051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4" creationId="{701E9ACA-9EEC-BD8A-1791-8D752B0B9EF9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7" creationId="{69AC1BBE-4B5F-0EC6-A78D-06F8846E750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9" creationId="{1FFF6DA7-CF83-5177-59B3-77F8C3BE943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1" creationId="{D03685AC-BC92-00FB-C115-D53200ECD653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2" creationId="{DA2FE53C-5AB5-4171-2C95-EA5C3CF4B711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23" creationId="{CE8DCFFE-60CA-6965-2C9C-EC4A8D63A0F8}"/>
          </ac:spMkLst>
        </pc:spChg>
        <pc:spChg chg="del">
          <ac:chgData name="Shaibal Saha" userId="b190d146-612a-4436-b916-d10121b0f341" providerId="ADAL" clId="{55C09FD3-CE10-483B-8F02-77C491FFC10B}" dt="2026-08-29T05:39:25.229" v="38013" actId="478"/>
          <ac:spMkLst>
            <pc:docMk/>
            <pc:sldMk cId="4156290016" sldId="474"/>
            <ac:spMk id="24" creationId="{357B07A4-9AA6-9B20-1273-F8ABA76B6222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6" creationId="{569911A7-DE5D-CFE0-0322-7D782C752E2A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27" creationId="{7660352C-AEF4-2193-ACB9-87DD2339E4F8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28" creationId="{FB26497F-FBFF-023D-F1E3-79617BEB36CE}"/>
          </ac:spMkLst>
        </pc:spChg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29" creationId="{3F97AD13-BF90-B77B-2BF0-4374E1F753CF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35" creationId="{1221F016-A215-FA59-A7C3-58FDFEFAA367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36" creationId="{BD135690-3D6B-28DF-964B-3CB405906729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7" creationId="{D44CDBDF-3F1E-5590-EF73-31CF69E86C79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2" creationId="{9E90232E-CB84-81DA-B756-815061BAFF19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43" creationId="{E454134A-1C2E-FA65-397F-29122DC9DD2C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44" creationId="{3321EEBE-4034-F469-9C73-7E17BB30BAD7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5" creationId="{89549ACE-737E-65DA-8489-64C1EDFAF5E6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9" creationId="{3EF8F444-67B3-0309-B8D1-689F00D8FB85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50" creationId="{8D72E44F-6C9C-C9C4-67BA-8FBF0E815D18}"/>
          </ac:spMkLst>
        </pc:spChg>
        <pc:spChg chg="add del">
          <ac:chgData name="Shaibal Saha" userId="b190d146-612a-4436-b916-d10121b0f341" providerId="ADAL" clId="{55C09FD3-CE10-483B-8F02-77C491FFC10B}" dt="2026-08-29T05:39:20.342" v="38011" actId="22"/>
          <ac:spMkLst>
            <pc:docMk/>
            <pc:sldMk cId="4156290016" sldId="474"/>
            <ac:spMk id="52" creationId="{F227BA29-2C95-DA8F-A5B1-F7845FCF8068}"/>
          </ac:spMkLst>
        </pc:spChg>
        <pc:spChg chg="add">
          <ac:chgData name="Shaibal Saha" userId="b190d146-612a-4436-b916-d10121b0f341" providerId="ADAL" clId="{55C09FD3-CE10-483B-8F02-77C491FFC10B}" dt="2026-08-29T05:39:21.712" v="38012" actId="22"/>
          <ac:spMkLst>
            <pc:docMk/>
            <pc:sldMk cId="4156290016" sldId="474"/>
            <ac:spMk id="54" creationId="{823B9C7C-A94A-E1AD-650F-29EA64E1F2DB}"/>
          </ac:spMkLst>
        </pc:spChg>
        <pc:spChg chg="mod">
          <ac:chgData name="Shaibal Saha" userId="b190d146-612a-4436-b916-d10121b0f341" providerId="ADAL" clId="{55C09FD3-CE10-483B-8F02-77C491FFC10B}" dt="2026-08-29T05:36:23.213" v="37982"/>
          <ac:spMkLst>
            <pc:docMk/>
            <pc:sldMk cId="4156290016" sldId="474"/>
            <ac:spMk id="178" creationId="{3CF63D27-802E-3520-A62E-CF2F54E63A2A}"/>
          </ac:spMkLst>
        </pc:spChg>
        <pc:spChg chg="mod">
          <ac:chgData name="Shaibal Saha" userId="b190d146-612a-4436-b916-d10121b0f341" providerId="ADAL" clId="{55C09FD3-CE10-483B-8F02-77C491FFC10B}" dt="2026-08-29T05:36:46.499" v="37997" actId="20577"/>
          <ac:spMkLst>
            <pc:docMk/>
            <pc:sldMk cId="4156290016" sldId="474"/>
            <ac:spMk id="290" creationId="{DCDC50E9-EC4E-DD03-499B-00D6169A9DF8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664874702" sldId="475"/>
        </pc:sldMkLst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" creationId="{65A722BA-5F9B-4291-C940-106CF3ED950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" creationId="{55CE2726-05C6-BCC8-F21F-2EBF151A6E37}"/>
          </ac:spMkLst>
        </pc:spChg>
        <pc:spChg chg="del mod">
          <ac:chgData name="Shaibal Saha" userId="b190d146-612a-4436-b916-d10121b0f341" providerId="ADAL" clId="{55C09FD3-CE10-483B-8F02-77C491FFC10B}" dt="2026-08-29T05:42:19.542" v="38069" actId="478"/>
          <ac:spMkLst>
            <pc:docMk/>
            <pc:sldMk cId="664874702" sldId="475"/>
            <ac:spMk id="7" creationId="{8B56448E-503D-54B8-693B-40E8928ECD6C}"/>
          </ac:spMkLst>
        </pc:spChg>
        <pc:spChg chg="add mod">
          <ac:chgData name="Shaibal Saha" userId="b190d146-612a-4436-b916-d10121b0f341" providerId="ADAL" clId="{55C09FD3-CE10-483B-8F02-77C491FFC10B}" dt="2026-08-29T05:41:15.288" v="38056" actId="1076"/>
          <ac:spMkLst>
            <pc:docMk/>
            <pc:sldMk cId="664874702" sldId="475"/>
            <ac:spMk id="8" creationId="{2E3ED798-BB13-26CA-4100-1BBC82CD2674}"/>
          </ac:spMkLst>
        </pc:spChg>
        <pc:spChg chg="add mod">
          <ac:chgData name="Shaibal Saha" userId="b190d146-612a-4436-b916-d10121b0f341" providerId="ADAL" clId="{55C09FD3-CE10-483B-8F02-77C491FFC10B}" dt="2026-08-29T05:43:23.474" v="38081" actId="255"/>
          <ac:spMkLst>
            <pc:docMk/>
            <pc:sldMk cId="664874702" sldId="475"/>
            <ac:spMk id="11" creationId="{4D88820D-0CC6-6981-F71C-1536CA7E0DCE}"/>
          </ac:spMkLst>
        </pc:spChg>
        <pc:spChg chg="add mod">
          <ac:chgData name="Shaibal Saha" userId="b190d146-612a-4436-b916-d10121b0f341" providerId="ADAL" clId="{55C09FD3-CE10-483B-8F02-77C491FFC10B}" dt="2026-08-29T05:43:01.162" v="38078" actId="12"/>
          <ac:spMkLst>
            <pc:docMk/>
            <pc:sldMk cId="664874702" sldId="475"/>
            <ac:spMk id="12" creationId="{3E2AA448-8E42-BC49-BFC6-B40CDDE1E119}"/>
          </ac:spMkLst>
        </pc:spChg>
        <pc:spChg chg="mod">
          <ac:chgData name="Shaibal Saha" userId="b190d146-612a-4436-b916-d10121b0f341" providerId="ADAL" clId="{55C09FD3-CE10-483B-8F02-77C491FFC10B}" dt="2026-08-29T05:43:07.858" v="38079" actId="255"/>
          <ac:spMkLst>
            <pc:docMk/>
            <pc:sldMk cId="664874702" sldId="475"/>
            <ac:spMk id="13" creationId="{2601BE75-C06D-B1AA-E829-A00E22E7C3A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4" creationId="{6990D5BB-6ABA-2D4C-6D30-07DB42F684A6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5" creationId="{8A9BF6C5-8208-5DF7-1BE8-2174F534B3F9}"/>
          </ac:spMkLst>
        </pc:spChg>
        <pc:spChg chg="add 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17" creationId="{49B94A3D-444C-F9C7-8927-7858695538C2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9" creationId="{04700780-0AF4-4D59-02EE-042E7BEFD2C2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21" creationId="{AF1D6E94-98E5-4876-CD55-1B8CA740F78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22" creationId="{017DC1EF-10BC-7935-709B-50C2B50A9069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23" creationId="{C54E5003-8849-57BC-C96D-DB5026438943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30" creationId="{D7619585-E0CB-73CA-07DA-9A6C3803E586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1" creationId="{DFE14CDD-0A5A-534C-C751-1B0EE9078BCF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8" creationId="{13CC4851-ABE1-D3D6-9F1C-9B5891FA2904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0" creationId="{65734C01-BD39-D4CE-731D-B593D93945D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2" creationId="{7E83F70F-E748-FD5D-0947-ADEE7B80B3B8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4" creationId="{154D2E8E-3538-D068-83C8-291DBE6992D7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7" creationId="{44444D53-421E-48DE-FAC4-BDC11F06E052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0" creationId="{65A547A7-4560-78DB-2334-8CD9CB14791B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1" creationId="{E9765FFB-58C4-AB88-35C4-1618E1377239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2" creationId="{3D3CD357-DA91-B998-C1E5-26A685860004}"/>
          </ac:spMkLst>
        </pc:spChg>
        <pc:spChg chg="mod">
          <ac:chgData name="Shaibal Saha" userId="b190d146-612a-4436-b916-d10121b0f341" providerId="ADAL" clId="{55C09FD3-CE10-483B-8F02-77C491FFC10B}" dt="2026-08-29T05:44:51.528" v="38088" actId="1076"/>
          <ac:spMkLst>
            <pc:docMk/>
            <pc:sldMk cId="664874702" sldId="475"/>
            <ac:spMk id="54" creationId="{17AD7035-0A50-FEAA-A3D8-ED22331C297B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55" creationId="{884C67D0-B368-B06D-D6B6-D8E969D0A8B3}"/>
          </ac:spMkLst>
        </pc:spChg>
        <pc:spChg chg="add mod">
          <ac:chgData name="Shaibal Saha" userId="b190d146-612a-4436-b916-d10121b0f341" providerId="ADAL" clId="{55C09FD3-CE10-483B-8F02-77C491FFC10B}" dt="2026-08-29T05:42:16.204" v="38068" actId="1076"/>
          <ac:spMkLst>
            <pc:docMk/>
            <pc:sldMk cId="664874702" sldId="475"/>
            <ac:spMk id="58" creationId="{65F7E7E0-BE27-5E26-A57B-F9843E7029A4}"/>
          </ac:spMkLst>
        </pc:spChg>
        <pc:spChg chg="mod">
          <ac:chgData name="Shaibal Saha" userId="b190d146-612a-4436-b916-d10121b0f341" providerId="ADAL" clId="{55C09FD3-CE10-483B-8F02-77C491FFC10B}" dt="2026-08-29T05:40:44.555" v="38052" actId="20577"/>
          <ac:spMkLst>
            <pc:docMk/>
            <pc:sldMk cId="664874702" sldId="475"/>
            <ac:spMk id="178" creationId="{7745F3C7-0698-808E-3EF6-6DA12BA90D93}"/>
          </ac:spMkLst>
        </pc:spChg>
        <pc:spChg chg="mod">
          <ac:chgData name="Shaibal Saha" userId="b190d146-612a-4436-b916-d10121b0f341" providerId="ADAL" clId="{55C09FD3-CE10-483B-8F02-77C491FFC10B}" dt="2026-08-29T05:44:23.602" v="38085" actId="20577"/>
          <ac:spMkLst>
            <pc:docMk/>
            <pc:sldMk cId="664874702" sldId="475"/>
            <ac:spMk id="290" creationId="{6D595133-784E-848B-7C07-05E5AE0B7D18}"/>
          </ac:spMkLst>
        </pc:spChg>
        <pc:graphicFrameChg chg="add mod">
          <ac:chgData name="Shaibal Saha" userId="b190d146-612a-4436-b916-d10121b0f341" providerId="ADAL" clId="{55C09FD3-CE10-483B-8F02-77C491FFC10B}" dt="2026-08-29T05:41:39.041" v="38062" actId="14100"/>
          <ac:graphicFrameMkLst>
            <pc:docMk/>
            <pc:sldMk cId="664874702" sldId="475"/>
            <ac:graphicFrameMk id="56" creationId="{82F8BA94-3154-6136-024E-D85CD5B51C45}"/>
          </ac:graphicFrameMkLst>
        </pc:graphicFrameChg>
        <pc:picChg chg="del">
          <ac:chgData name="Shaibal Saha" userId="b190d146-612a-4436-b916-d10121b0f341" providerId="ADAL" clId="{55C09FD3-CE10-483B-8F02-77C491FFC10B}" dt="2026-08-29T05:41:23.220" v="38057" actId="478"/>
          <ac:picMkLst>
            <pc:docMk/>
            <pc:sldMk cId="664874702" sldId="475"/>
            <ac:picMk id="6" creationId="{440B87A2-9DA4-6D04-7A77-B59F64CD110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610024032" sldId="476"/>
        </pc:sldMkLst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" creationId="{55443F17-81DA-99AC-717E-5B9F6C790CE7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4" creationId="{32956358-3604-0025-5311-5347E5EFD8D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6" creationId="{4F8B841F-DC90-AFE1-C0FF-0E59A05EC14F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7" creationId="{29610391-D935-A5B3-BD8B-E1AB6383B0C0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8" creationId="{998E7A21-3B44-B6D8-6389-B52D670A8F8C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9" creationId="{AF118C43-FB58-9DF4-C815-6DE81F227347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4" creationId="{FD6852ED-8627-FA59-8260-325FA853EEB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7" creationId="{00E6FCD9-0768-35DF-2343-AA9645D6D2CD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9" creationId="{1FC3754C-A861-7E54-6136-BC76685A7CD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1" creationId="{BD67D0B2-55DE-080D-A8F4-A35B2A8AF113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2" creationId="{40DA086A-C095-77DC-C4DB-E8141305DF02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3" creationId="{5982CD82-B176-B996-3912-F72C8C9342F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4" creationId="{59AEC4B1-5B48-EFA5-5AB9-337989A18E5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5" creationId="{77B5CFFC-D364-76DE-3E1C-975FBD34C16C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8" creationId="{DB638057-9563-C9EC-5892-75F5028A06A8}"/>
          </ac:spMkLst>
        </pc:spChg>
        <pc:spChg chg="mod">
          <ac:chgData name="Shaibal Saha" userId="b190d146-612a-4436-b916-d10121b0f341" providerId="ADAL" clId="{55C09FD3-CE10-483B-8F02-77C491FFC10B}" dt="2026-08-29T05:48:17.890" v="38125" actId="255"/>
          <ac:spMkLst>
            <pc:docMk/>
            <pc:sldMk cId="610024032" sldId="476"/>
            <ac:spMk id="29" creationId="{74206723-B0BF-90D8-65FC-8CCA78F1388B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30" creationId="{7CDAB1A9-0B81-D2EB-DDAA-9EF78A048EB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2" creationId="{11C5D34B-6A75-0EDE-D5A8-01FE9499E61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4" creationId="{C65A70C9-2CCD-BE40-B2BA-7332902AD065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5" creationId="{91880793-CED2-7F9B-11E7-5CCF4F5F2D15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2" creationId="{459EBEEB-D6BF-78D8-8260-9C0938BA5117}"/>
          </ac:spMkLst>
        </pc:spChg>
        <pc:spChg chg="del">
          <ac:chgData name="Shaibal Saha" userId="b190d146-612a-4436-b916-d10121b0f341" providerId="ADAL" clId="{55C09FD3-CE10-483B-8F02-77C491FFC10B}" dt="2026-08-29T05:48:20.995" v="38126" actId="478"/>
          <ac:spMkLst>
            <pc:docMk/>
            <pc:sldMk cId="610024032" sldId="476"/>
            <ac:spMk id="54" creationId="{BF8FFF21-2C77-4442-4938-AC02648BB8A4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5" creationId="{4982BE1F-1C76-6158-C357-9DC66A5FC306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58" creationId="{1A21738C-8FFA-32EB-F989-5698E4E51FAC}"/>
          </ac:spMkLst>
        </pc:spChg>
        <pc:spChg chg="mod">
          <ac:chgData name="Shaibal Saha" userId="b190d146-612a-4436-b916-d10121b0f341" providerId="ADAL" clId="{55C09FD3-CE10-483B-8F02-77C491FFC10B}" dt="2026-08-29T05:45:36.095" v="38106" actId="20577"/>
          <ac:spMkLst>
            <pc:docMk/>
            <pc:sldMk cId="610024032" sldId="476"/>
            <ac:spMk id="178" creationId="{44BABCCC-0204-E014-4E52-C9082F587B84}"/>
          </ac:spMkLst>
        </pc:spChg>
        <pc:spChg chg="mod">
          <ac:chgData name="Shaibal Saha" userId="b190d146-612a-4436-b916-d10121b0f341" providerId="ADAL" clId="{55C09FD3-CE10-483B-8F02-77C491FFC10B}" dt="2026-08-29T05:45:52.679" v="38110" actId="20577"/>
          <ac:spMkLst>
            <pc:docMk/>
            <pc:sldMk cId="610024032" sldId="476"/>
            <ac:spMk id="290" creationId="{B419DDDA-7173-C1C2-783B-E715F72341F7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2031259102" sldId="477"/>
        </pc:sldMkLst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" creationId="{C399BEDD-ADA3-0AE0-7BAD-6CB8E7EE42A2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6" creationId="{93A17CC5-8672-7447-0BED-214248C2330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7" creationId="{2A40B845-6EC9-3098-32C2-8908A2D6183E}"/>
          </ac:spMkLst>
        </pc:spChg>
        <pc:spChg chg="add mod">
          <ac:chgData name="Shaibal Saha" userId="b190d146-612a-4436-b916-d10121b0f341" providerId="ADAL" clId="{55C09FD3-CE10-483B-8F02-77C491FFC10B}" dt="2026-08-29T05:49:47.437" v="38159" actId="1076"/>
          <ac:spMkLst>
            <pc:docMk/>
            <pc:sldMk cId="2031259102" sldId="477"/>
            <ac:spMk id="8" creationId="{00281F2E-E579-5E4F-A998-1D0806CB848C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9" creationId="{2D22E1E6-DC5B-E996-285A-9E2CFC8DB118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0" creationId="{27EA222B-D79A-0ED1-3DF6-F7B001CB9447}"/>
          </ac:spMkLst>
        </pc:spChg>
        <pc:spChg chg="add 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2" creationId="{CC102B01-D096-88A7-F5F8-A287FBB0D921}"/>
          </ac:spMkLst>
        </pc:spChg>
        <pc:spChg chg="add mod">
          <ac:chgData name="Shaibal Saha" userId="b190d146-612a-4436-b916-d10121b0f341" providerId="ADAL" clId="{55C09FD3-CE10-483B-8F02-77C491FFC10B}" dt="2026-08-29T05:50:14.945" v="38164" actId="12"/>
          <ac:spMkLst>
            <pc:docMk/>
            <pc:sldMk cId="2031259102" sldId="477"/>
            <ac:spMk id="13" creationId="{695D487B-AC2B-676F-0A5B-1170CF84C4E9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4" creationId="{E7D21F46-71FA-C060-A50F-256E316AFB3D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5" creationId="{A9098250-B1CE-0483-1F67-339F43CAF9A9}"/>
          </ac:spMkLst>
        </pc:spChg>
        <pc:spChg chg="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7" creationId="{F08FB150-A7CB-5D95-DA72-5F75E6C2B15E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19" creationId="{34188B29-D7FB-5AC0-F643-8C9CBD5533B8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0" creationId="{B2D272DC-B62F-CAFE-4063-237748390F78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22" creationId="{06FB28D2-2ED0-6463-9250-D3A0849906EB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3" creationId="{3FC6663E-B210-DC7E-12F1-EC7787FD3881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4" creationId="{8DBB455B-9F41-C908-3DFC-BE3E47CDC628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5" creationId="{06F2DF56-CA87-C5C2-614C-071439AEDBA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8" creationId="{A20378EE-8CEF-F9C7-9A33-E6061A43ACFF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9" creationId="{7677F526-E4F3-07C6-88FC-3D3543071E59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1" creationId="{D6BE815B-1B78-581E-301C-6B6751AE3FF0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4" creationId="{93EFD056-8816-86A4-5289-52E7B2626436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5" creationId="{5A62220C-3197-E31B-D075-3EFF773D64C8}"/>
          </ac:spMkLst>
        </pc:spChg>
        <pc:spChg chg="mod">
          <ac:chgData name="Shaibal Saha" userId="b190d146-612a-4436-b916-d10121b0f341" providerId="ADAL" clId="{55C09FD3-CE10-483B-8F02-77C491FFC10B}" dt="2026-08-29T05:48:50.193" v="38144" actId="20577"/>
          <ac:spMkLst>
            <pc:docMk/>
            <pc:sldMk cId="2031259102" sldId="477"/>
            <ac:spMk id="178" creationId="{1BE6BE2F-693A-FFC4-CF73-FAA5F1F90DA5}"/>
          </ac:spMkLst>
        </pc:spChg>
        <pc:spChg chg="mod">
          <ac:chgData name="Shaibal Saha" userId="b190d146-612a-4436-b916-d10121b0f341" providerId="ADAL" clId="{55C09FD3-CE10-483B-8F02-77C491FFC10B}" dt="2026-08-29T05:49:07.559" v="38148" actId="20577"/>
          <ac:spMkLst>
            <pc:docMk/>
            <pc:sldMk cId="2031259102" sldId="477"/>
            <ac:spMk id="290" creationId="{AC799203-96C2-698C-B590-71FA5EA1E1FA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374983570" sldId="478"/>
        </pc:sldMkLst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" creationId="{1ED84BC7-3819-EF1C-EF85-0315D04C4E7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4" creationId="{B83CD762-7D5C-4285-D60E-BA8BCF059474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6" creationId="{CE5AFFB1-7EC2-6225-FA3F-509D6D47DECA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7" creationId="{410B67BF-AB94-4F6F-2F97-F6DDF918A18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9" creationId="{DF8166DD-9CBE-1725-A6B7-837034189B1C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0" creationId="{9A2C6804-9891-5ECB-029A-59E0B27CBC2A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2" creationId="{EC1CF551-A75E-85C4-5C94-1D8C8FF5A0A1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3" creationId="{26C2B3DD-0942-3B84-3AE4-2CFB917AB0E7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4" creationId="{B72B159E-2F4C-AE71-7488-45A415232579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5" creationId="{9B54D883-605D-9C01-FF7B-E4C9290AF42B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7" creationId="{D4A1FAA7-98CD-F3B5-5B70-D1937C88430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0" creationId="{95A6D57F-580E-A750-E7F8-07F8F95E0EC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2" creationId="{BC8E40B9-536E-0576-1860-57E10FA9CB4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3" creationId="{AE18A7D1-799C-71AE-451A-18F65361A573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4" creationId="{713ECF1E-8E60-7C51-DCE7-5E5EBE6FF90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5" creationId="{83290AF8-2662-8A2C-6C2D-11D3C350C20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6" creationId="{A559DFEE-909F-8CCC-15F6-0739D189DA1D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8" creationId="{73D69740-DED6-9589-EDAA-134E502E333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9" creationId="{DA47DFB5-11D3-80C7-B4F7-068AB54808A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0" creationId="{7A0E8357-76A5-439B-F98F-B3CE02D15DC8}"/>
          </ac:spMkLst>
        </pc:spChg>
        <pc:spChg chg="add mod">
          <ac:chgData name="Shaibal Saha" userId="b190d146-612a-4436-b916-d10121b0f341" providerId="ADAL" clId="{55C09FD3-CE10-483B-8F02-77C491FFC10B}" dt="2026-08-29T06:03:21.029" v="38197" actId="1076"/>
          <ac:spMkLst>
            <pc:docMk/>
            <pc:sldMk cId="374983570" sldId="478"/>
            <ac:spMk id="32" creationId="{3D288500-4D03-B3A3-F290-CA94E7DA9E98}"/>
          </ac:spMkLst>
        </pc:spChg>
        <pc:spChg chg="mod">
          <ac:chgData name="Shaibal Saha" userId="b190d146-612a-4436-b916-d10121b0f341" providerId="ADAL" clId="{55C09FD3-CE10-483B-8F02-77C491FFC10B}" dt="2026-08-29T05:56:35.409" v="38178" actId="20577"/>
          <ac:spMkLst>
            <pc:docMk/>
            <pc:sldMk cId="374983570" sldId="478"/>
            <ac:spMk id="178" creationId="{6F816DEE-638E-3A7E-BCD9-BC9B3B56B1BA}"/>
          </ac:spMkLst>
        </pc:spChg>
        <pc:spChg chg="mod">
          <ac:chgData name="Shaibal Saha" userId="b190d146-612a-4436-b916-d10121b0f341" providerId="ADAL" clId="{55C09FD3-CE10-483B-8F02-77C491FFC10B}" dt="2026-08-29T05:56:47.204" v="38179"/>
          <ac:spMkLst>
            <pc:docMk/>
            <pc:sldMk cId="374983570" sldId="478"/>
            <ac:spMk id="290" creationId="{08949585-F678-5E42-A119-FF8E4F3F6F1E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1215167365" sldId="479"/>
        </pc:sldMkLst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" creationId="{CB2D9050-E628-0061-71DD-D7AEF0108A84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4" creationId="{F682809E-B0CE-7E29-D873-42C4813D72CA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6" creationId="{D2CBED0A-852D-5CA7-9106-15A29DFBE8F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7" creationId="{B660AA48-CB74-9DE0-0722-A12108B12C5C}"/>
          </ac:spMkLst>
        </pc:spChg>
        <pc:spChg chg="del">
          <ac:chgData name="Shaibal Saha" userId="b190d146-612a-4436-b916-d10121b0f341" providerId="ADAL" clId="{55C09FD3-CE10-483B-8F02-77C491FFC10B}" dt="2026-08-29T06:09:35.891" v="38248" actId="478"/>
          <ac:spMkLst>
            <pc:docMk/>
            <pc:sldMk cId="1215167365" sldId="479"/>
            <ac:spMk id="8" creationId="{466A76CB-FA17-1F0A-EBE0-032758435499}"/>
          </ac:spMkLst>
        </pc:spChg>
        <pc:spChg chg="add mod">
          <ac:chgData name="Shaibal Saha" userId="b190d146-612a-4436-b916-d10121b0f341" providerId="ADAL" clId="{55C09FD3-CE10-483B-8F02-77C491FFC10B}" dt="2026-08-29T06:08:32.133" v="38242" actId="20577"/>
          <ac:spMkLst>
            <pc:docMk/>
            <pc:sldMk cId="1215167365" sldId="479"/>
            <ac:spMk id="10" creationId="{C366B25A-F837-CEB1-B346-5E4DDD006C80}"/>
          </ac:spMkLst>
        </pc:spChg>
        <pc:spChg chg="add mod">
          <ac:chgData name="Shaibal Saha" userId="b190d146-612a-4436-b916-d10121b0f341" providerId="ADAL" clId="{55C09FD3-CE10-483B-8F02-77C491FFC10B}" dt="2026-08-29T06:11:35.001" v="38277" actId="1076"/>
          <ac:spMkLst>
            <pc:docMk/>
            <pc:sldMk cId="1215167365" sldId="479"/>
            <ac:spMk id="14" creationId="{74983C01-7A9E-4199-53B3-6B71032FCC03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3" creationId="{04F95B10-20FE-F2D4-E48D-38B1ED3C033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5" creationId="{8F1A8870-C39A-E271-EA0D-3D053426C76C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6" creationId="{64FCE393-08D9-46FC-BA8B-07D10F2B817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8" creationId="{CD38F361-80FB-5DB9-447B-8AC61E21646D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9" creationId="{217420DD-0BD4-A146-C4B8-DB6004ED74C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0" creationId="{D726EDFF-908C-6D86-12E0-A3A6DE21877A}"/>
          </ac:spMkLst>
        </pc:spChg>
        <pc:spChg chg="mod">
          <ac:chgData name="Shaibal Saha" userId="b190d146-612a-4436-b916-d10121b0f341" providerId="ADAL" clId="{55C09FD3-CE10-483B-8F02-77C491FFC10B}" dt="2026-08-29T06:02:50.143" v="38193"/>
          <ac:spMkLst>
            <pc:docMk/>
            <pc:sldMk cId="1215167365" sldId="479"/>
            <ac:spMk id="290" creationId="{B900B782-6443-8ADB-AABB-72B0A30D7B3D}"/>
          </ac:spMkLst>
        </pc:spChg>
        <pc:picChg chg="add mod">
          <ac:chgData name="Shaibal Saha" userId="b190d146-612a-4436-b916-d10121b0f341" providerId="ADAL" clId="{55C09FD3-CE10-483B-8F02-77C491FFC10B}" dt="2026-08-29T06:11:29.289" v="38276" actId="1076"/>
          <ac:picMkLst>
            <pc:docMk/>
            <pc:sldMk cId="1215167365" sldId="479"/>
            <ac:picMk id="12" creationId="{35E088F4-9674-424A-55A9-11D8A5345AD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1427441156" sldId="480"/>
        </pc:sldMkLst>
        <pc:spChg chg="add mod">
          <ac:chgData name="Shaibal Saha" userId="b190d146-612a-4436-b916-d10121b0f341" providerId="ADAL" clId="{55C09FD3-CE10-483B-8F02-77C491FFC10B}" dt="2026-08-29T06:15:34.656" v="38292"/>
          <ac:spMkLst>
            <pc:docMk/>
            <pc:sldMk cId="1427441156" sldId="480"/>
            <ac:spMk id="4" creationId="{5FB4BF3E-BA61-640C-23AD-5269F2686847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5" creationId="{AB56D2A3-ABC9-91AE-3325-B70218BFB10C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6" creationId="{FAF0A8B1-93AA-7FA4-FD73-FB7BF40A1AD5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8" creationId="{43C1A66F-5416-F7A1-E130-FAA348B8DDD5}"/>
          </ac:spMkLst>
        </pc:spChg>
        <pc:spChg chg="mod">
          <ac:chgData name="Shaibal Saha" userId="b190d146-612a-4436-b916-d10121b0f341" providerId="ADAL" clId="{55C09FD3-CE10-483B-8F02-77C491FFC10B}" dt="2026-08-29T06:16:15.066" v="38299" actId="255"/>
          <ac:spMkLst>
            <pc:docMk/>
            <pc:sldMk cId="1427441156" sldId="480"/>
            <ac:spMk id="9" creationId="{BA53364D-895E-2C94-EB6E-33EE00AA2111}"/>
          </ac:spMkLst>
        </pc:spChg>
        <pc:spChg chg="del">
          <ac:chgData name="Shaibal Saha" userId="b190d146-612a-4436-b916-d10121b0f341" providerId="ADAL" clId="{55C09FD3-CE10-483B-8F02-77C491FFC10B}" dt="2026-08-29T06:15:51.042" v="38296" actId="478"/>
          <ac:spMkLst>
            <pc:docMk/>
            <pc:sldMk cId="1427441156" sldId="480"/>
            <ac:spMk id="10" creationId="{0458706A-999F-BEE9-B8EA-7FB3810ADACB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1" creationId="{385FCE47-4DAC-9A2B-75B2-4C8C7D9DEF7F}"/>
          </ac:spMkLst>
        </pc:spChg>
        <pc:spChg chg="del">
          <ac:chgData name="Shaibal Saha" userId="b190d146-612a-4436-b916-d10121b0f341" providerId="ADAL" clId="{55C09FD3-CE10-483B-8F02-77C491FFC10B}" dt="2026-08-29T06:15:49.418" v="38295" actId="478"/>
          <ac:spMkLst>
            <pc:docMk/>
            <pc:sldMk cId="1427441156" sldId="480"/>
            <ac:spMk id="14" creationId="{02B00677-9103-B516-ECE3-AA18A3E8D2D4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16" creationId="{8912529F-5136-EEF3-71D9-9D6CF1465448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7" creationId="{8BB14AFA-57E3-3FD5-9862-FABBBAF42232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8" creationId="{46FC3EB0-0E21-2E8D-FD45-9892CE848CAF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9" creationId="{E7470269-C94D-03E8-213A-9C1C5BF827AA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21" creationId="{958A258E-942E-469D-F6B1-4042CA059AC7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2" creationId="{4A0163FB-1654-9FCB-6EDF-E0D0B3363193}"/>
          </ac:spMkLst>
        </pc:spChg>
        <pc:spChg chg="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23" creationId="{D68389B0-43A0-5DB7-22E6-80003A283C8E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6" creationId="{7ADD003F-ADFA-79C0-6EA9-C3B6FC2C31D3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7" creationId="{CB4C7BDE-3308-01DB-C444-45C195CE1FE3}"/>
          </ac:spMkLst>
        </pc:spChg>
        <pc:spChg chg="mod">
          <ac:chgData name="Shaibal Saha" userId="b190d146-612a-4436-b916-d10121b0f341" providerId="ADAL" clId="{55C09FD3-CE10-483B-8F02-77C491FFC10B}" dt="2026-08-29T06:15:07.711" v="38287" actId="20577"/>
          <ac:spMkLst>
            <pc:docMk/>
            <pc:sldMk cId="1427441156" sldId="480"/>
            <ac:spMk id="178" creationId="{3B7E95DD-C66D-FC46-72D0-B80C6BE65854}"/>
          </ac:spMkLst>
        </pc:spChg>
        <pc:spChg chg="mod">
          <ac:chgData name="Shaibal Saha" userId="b190d146-612a-4436-b916-d10121b0f341" providerId="ADAL" clId="{55C09FD3-CE10-483B-8F02-77C491FFC10B}" dt="2026-08-29T06:15:15.397" v="38288"/>
          <ac:spMkLst>
            <pc:docMk/>
            <pc:sldMk cId="1427441156" sldId="480"/>
            <ac:spMk id="290" creationId="{6BC5C653-CFEA-C9E1-264E-0459136C3D10}"/>
          </ac:spMkLst>
        </pc:spChg>
        <pc:picChg chg="del">
          <ac:chgData name="Shaibal Saha" userId="b190d146-612a-4436-b916-d10121b0f341" providerId="ADAL" clId="{55C09FD3-CE10-483B-8F02-77C491FFC10B}" dt="2026-08-29T06:15:17.183" v="38289" actId="478"/>
          <ac:picMkLst>
            <pc:docMk/>
            <pc:sldMk cId="1427441156" sldId="480"/>
            <ac:picMk id="12" creationId="{BBC657D9-8F4A-5C40-C0B9-B2C0CCA0ADB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1638406712" sldId="481"/>
        </pc:sldMkLst>
        <pc:spChg chg="add mod">
          <ac:chgData name="Shaibal Saha" userId="b190d146-612a-4436-b916-d10121b0f341" providerId="ADAL" clId="{55C09FD3-CE10-483B-8F02-77C491FFC10B}" dt="2026-08-29T06:22:27.357" v="38346" actId="208"/>
          <ac:spMkLst>
            <pc:docMk/>
            <pc:sldMk cId="1638406712" sldId="481"/>
            <ac:spMk id="3" creationId="{D2BABFE2-7E5F-75B8-9CE9-09566DF3ED0D}"/>
          </ac:spMkLst>
        </pc:spChg>
        <pc:spChg chg="del">
          <ac:chgData name="Shaibal Saha" userId="b190d146-612a-4436-b916-d10121b0f341" providerId="ADAL" clId="{55C09FD3-CE10-483B-8F02-77C491FFC10B}" dt="2026-08-29T06:17:40.070" v="38309" actId="478"/>
          <ac:spMkLst>
            <pc:docMk/>
            <pc:sldMk cId="1638406712" sldId="481"/>
            <ac:spMk id="4" creationId="{BAA9C617-2A6F-96A9-3CA2-25E4358A6AED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5" creationId="{B75D0029-0B7C-973D-5732-8C3E5A1499A9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6" creationId="{A3BF5717-DE7F-87AD-C1CA-5E653E30522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8" creationId="{07D05000-4325-9FAD-2F5B-46DE95F9B18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1" creationId="{DCB8B85F-FF54-4998-611C-99C095F8AEE4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14" creationId="{5B96B22D-80C0-BE41-6CBC-F4A02C3EE32E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6" creationId="{24909336-C201-D7CA-6D93-0F31E189AB1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7" creationId="{ACEC45D1-4B59-A0E7-0A65-D1B902DE32B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8" creationId="{E2624154-3342-0876-7646-7C7325DF5E6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1" creationId="{1E82D052-368B-4A8E-862E-83B4E4E3F02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3" creationId="{57236877-DB9F-95BA-11E9-72409153E5A5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6" creationId="{5EC520F2-8719-D769-EC73-EC53E164F832}"/>
          </ac:spMkLst>
        </pc:spChg>
        <pc:spChg chg="add mod">
          <ac:chgData name="Shaibal Saha" userId="b190d146-612a-4436-b916-d10121b0f341" providerId="ADAL" clId="{55C09FD3-CE10-483B-8F02-77C491FFC10B}" dt="2026-08-29T06:21:01.583" v="38331" actId="1076"/>
          <ac:spMkLst>
            <pc:docMk/>
            <pc:sldMk cId="1638406712" sldId="481"/>
            <ac:spMk id="28" creationId="{2848DFAD-F561-89B4-3667-9754ECCB5A2A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29" creationId="{7392BEDD-93AE-82BB-87C2-EFCDAAA8E3F8}"/>
          </ac:spMkLst>
        </pc:spChg>
        <pc:spChg chg="mod">
          <ac:chgData name="Shaibal Saha" userId="b190d146-612a-4436-b916-d10121b0f341" providerId="ADAL" clId="{55C09FD3-CE10-483B-8F02-77C491FFC10B}" dt="2026-08-29T06:20:42.722" v="38328" actId="207"/>
          <ac:spMkLst>
            <pc:docMk/>
            <pc:sldMk cId="1638406712" sldId="481"/>
            <ac:spMk id="30" creationId="{BD61260B-1D85-937C-FCA4-701EB61B2176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1" creationId="{6E796A9B-5966-708E-E572-D5CAB97DA727}"/>
          </ac:spMkLst>
        </pc:spChg>
        <pc:spChg chg="mod">
          <ac:chgData name="Shaibal Saha" userId="b190d146-612a-4436-b916-d10121b0f341" providerId="ADAL" clId="{55C09FD3-CE10-483B-8F02-77C491FFC10B}" dt="2026-08-29T06:20:47.520" v="38329" actId="207"/>
          <ac:spMkLst>
            <pc:docMk/>
            <pc:sldMk cId="1638406712" sldId="481"/>
            <ac:spMk id="32" creationId="{6D60A6AD-C417-4538-4625-238AFBE6293A}"/>
          </ac:spMkLst>
        </pc:spChg>
        <pc:spChg chg="add 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3" creationId="{D452003D-6D25-33EF-B62B-EC702CF4974F}"/>
          </ac:spMkLst>
        </pc:spChg>
        <pc:spChg chg="mod">
          <ac:chgData name="Shaibal Saha" userId="b190d146-612a-4436-b916-d10121b0f341" providerId="ADAL" clId="{55C09FD3-CE10-483B-8F02-77C491FFC10B}" dt="2026-08-29T06:20:53.122" v="38330" actId="207"/>
          <ac:spMkLst>
            <pc:docMk/>
            <pc:sldMk cId="1638406712" sldId="481"/>
            <ac:spMk id="34" creationId="{076B6FD8-2C5A-22FA-BAEA-2D07D6EABAE2}"/>
          </ac:spMkLst>
        </pc:spChg>
        <pc:spChg chg="mod">
          <ac:chgData name="Shaibal Saha" userId="b190d146-612a-4436-b916-d10121b0f341" providerId="ADAL" clId="{55C09FD3-CE10-483B-8F02-77C491FFC10B}" dt="2026-08-29T06:22:21.887" v="38345" actId="208"/>
          <ac:spMkLst>
            <pc:docMk/>
            <pc:sldMk cId="1638406712" sldId="481"/>
            <ac:spMk id="35" creationId="{DF5D6156-6E1E-2ED2-E40E-6AFFDE48143F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38" creationId="{6E3F8667-07AA-84B6-70F9-6F8A2A00CC67}"/>
          </ac:spMkLst>
        </pc:spChg>
        <pc:spChg chg="mod">
          <ac:chgData name="Shaibal Saha" userId="b190d146-612a-4436-b916-d10121b0f341" providerId="ADAL" clId="{55C09FD3-CE10-483B-8F02-77C491FFC10B}" dt="2026-08-29T06:21:27.545" v="38338" actId="255"/>
          <ac:spMkLst>
            <pc:docMk/>
            <pc:sldMk cId="1638406712" sldId="481"/>
            <ac:spMk id="39" creationId="{7DAE959A-5629-F7D5-CF74-BBAD4112AF9B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0" creationId="{2CEAEA21-410B-1587-0C11-AD6EB99F3A47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3" creationId="{CC69895D-F794-E93E-4EB0-8B4425E0BDAC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4" creationId="{2195EF8C-DCF8-0ED9-B305-703BCDDAAAB1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5" creationId="{2BB14C83-A2BF-2F25-2066-E1875D20D83A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6" creationId="{573E9033-889C-6659-C678-1B190432B246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8" creationId="{2121C53F-0272-72EF-38E5-A9C922571195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9" creationId="{9EE7FA51-8769-7ED6-CDC6-526959037180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50" creationId="{4A1BFA00-F880-5F74-5560-CF0B5E9534F8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3" creationId="{02B96C53-A956-CE99-386F-9A74A55DE62D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4" creationId="{A73FDB43-DD58-1C9F-8832-8FDFA56B9964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8" creationId="{DE97B9F2-B38B-54BB-07B7-FBC06CA308A7}"/>
          </ac:spMkLst>
        </pc:spChg>
        <pc:spChg chg="add 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9" creationId="{2A28289F-58F8-0514-C4D3-314A4531C02B}"/>
          </ac:spMkLst>
        </pc:spChg>
        <pc:spChg chg="add del mod">
          <ac:chgData name="Shaibal Saha" userId="b190d146-612a-4436-b916-d10121b0f341" providerId="ADAL" clId="{55C09FD3-CE10-483B-8F02-77C491FFC10B}" dt="2026-08-29T06:22:52.694" v="38357"/>
          <ac:spMkLst>
            <pc:docMk/>
            <pc:sldMk cId="1638406712" sldId="481"/>
            <ac:spMk id="60" creationId="{4B2DFA83-F826-19E3-218E-199434080D35}"/>
          </ac:spMkLst>
        </pc:spChg>
        <pc:spChg chg="mod">
          <ac:chgData name="Shaibal Saha" userId="b190d146-612a-4436-b916-d10121b0f341" providerId="ADAL" clId="{55C09FD3-CE10-483B-8F02-77C491FFC10B}" dt="2026-08-29T06:22:50.828" v="38355" actId="20577"/>
          <ac:spMkLst>
            <pc:docMk/>
            <pc:sldMk cId="1638406712" sldId="481"/>
            <ac:spMk id="178" creationId="{12213AFC-446C-4C48-DB67-CB4975641447}"/>
          </ac:spMkLst>
        </pc:spChg>
        <pc:spChg chg="mod">
          <ac:chgData name="Shaibal Saha" userId="b190d146-612a-4436-b916-d10121b0f341" providerId="ADAL" clId="{55C09FD3-CE10-483B-8F02-77C491FFC10B}" dt="2026-08-29T06:17:36.841" v="38308"/>
          <ac:spMkLst>
            <pc:docMk/>
            <pc:sldMk cId="1638406712" sldId="481"/>
            <ac:spMk id="290" creationId="{D3C3D5F8-A918-D588-02C9-AAAE0BE49E8D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1056657971" sldId="482"/>
        </pc:sldMkLst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4" creationId="{878FA0B5-493E-FDE9-F44C-F3B030041450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5" creationId="{C6EF57B5-BCAF-3B8D-A3F4-9F27C129337E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7" creationId="{01830FAC-ED1A-0F30-78BA-570B5631D3F3}"/>
          </ac:spMkLst>
        </pc:spChg>
        <pc:spChg chg="mod">
          <ac:chgData name="Shaibal Saha" userId="b190d146-612a-4436-b916-d10121b0f341" providerId="ADAL" clId="{55C09FD3-CE10-483B-8F02-77C491FFC10B}" dt="2026-08-29T06:23:43.534" v="38373" actId="255"/>
          <ac:spMkLst>
            <pc:docMk/>
            <pc:sldMk cId="1056657971" sldId="482"/>
            <ac:spMk id="8" creationId="{7A1D0218-7D14-A94B-57EC-698D28D8FA6C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9" creationId="{C16B70E3-B5F1-092C-F098-AFAAB6FA8F7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10" creationId="{3E4A3357-F9F3-D96C-2C93-648B9BA0A79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1" creationId="{9CB41F73-9C7C-8029-7861-C9DD21239394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3" creationId="{6EF8B64C-18EA-9FE1-E162-258BAEC4806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6" creationId="{6D43760F-618B-EFA9-5EAB-FA8E223A2711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7" creationId="{92732E52-DAC9-A073-3F95-1B5745885EAF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8" creationId="{FA8F9146-8B7C-C94C-9794-D4790B1FA297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20" creationId="{3156A92F-6794-5D08-9B0B-7F573894A10E}"/>
          </ac:spMkLst>
        </pc:spChg>
        <pc:spChg chg="mod">
          <ac:chgData name="Shaibal Saha" userId="b190d146-612a-4436-b916-d10121b0f341" providerId="ADAL" clId="{55C09FD3-CE10-483B-8F02-77C491FFC10B}" dt="2026-08-29T06:24:02.756" v="38375" actId="255"/>
          <ac:spMkLst>
            <pc:docMk/>
            <pc:sldMk cId="1056657971" sldId="482"/>
            <ac:spMk id="22" creationId="{BCF4C703-59C0-3BA6-A020-77C73224E0E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0" creationId="{09121639-8964-098E-5D02-D19901D0D29A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2" creationId="{95CE9229-53F9-A34E-D662-10A28C86039F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1" creationId="{6E78E35C-FA27-F5CB-DA85-02B4AA941424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4" creationId="{81744BAF-374B-FA20-FC55-29FA7C6727D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6" creationId="{7866408B-F32B-9199-6FC2-E2A92B73148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0" creationId="{70EAD76F-3432-8CF5-8E9B-10E0383172E7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3" creationId="{04280703-DF13-6F54-5924-40E8D8AE560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8" creationId="{1CFA80FD-C816-E0F0-9802-03F600E4113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9" creationId="{43EDBB6F-F39F-9E3B-A294-D6F261CDF5C4}"/>
          </ac:spMkLst>
        </pc:spChg>
        <pc:spChg chg="mod">
          <ac:chgData name="Shaibal Saha" userId="b190d146-612a-4436-b916-d10121b0f341" providerId="ADAL" clId="{55C09FD3-CE10-483B-8F02-77C491FFC10B}" dt="2026-08-29T06:23:06.092" v="38366" actId="20577"/>
          <ac:spMkLst>
            <pc:docMk/>
            <pc:sldMk cId="1056657971" sldId="482"/>
            <ac:spMk id="178" creationId="{8E2E7BDF-5CC0-BC33-FDF9-7FBB00768CB6}"/>
          </ac:spMkLst>
        </pc:spChg>
        <pc:spChg chg="mod">
          <ac:chgData name="Shaibal Saha" userId="b190d146-612a-4436-b916-d10121b0f341" providerId="ADAL" clId="{55C09FD3-CE10-483B-8F02-77C491FFC10B}" dt="2026-08-29T06:23:12.934" v="38367"/>
          <ac:spMkLst>
            <pc:docMk/>
            <pc:sldMk cId="1056657971" sldId="482"/>
            <ac:spMk id="290" creationId="{55F72BC1-5B61-C6A9-620E-6E81BFF2EA04}"/>
          </ac:spMkLst>
        </pc:spChg>
      </pc:sldChg>
      <pc:sldChg chg="add del">
        <pc:chgData name="Shaibal Saha" userId="b190d146-612a-4436-b916-d10121b0f341" providerId="ADAL" clId="{55C09FD3-CE10-483B-8F02-77C491FFC10B}" dt="2026-08-29T06:29:51.119" v="38402" actId="47"/>
        <pc:sldMkLst>
          <pc:docMk/>
          <pc:sldMk cId="85110255" sldId="483"/>
        </pc:sldMkLst>
      </pc:sldChg>
      <pc:sldChg chg="addSp delSp modSp add mod">
        <pc:chgData name="Shaibal Saha" userId="b190d146-612a-4436-b916-d10121b0f341" providerId="ADAL" clId="{55C09FD3-CE10-483B-8F02-77C491FFC10B}" dt="2026-08-30T05:43:31.401" v="39802" actId="1582"/>
        <pc:sldMkLst>
          <pc:docMk/>
          <pc:sldMk cId="4212506655" sldId="483"/>
        </pc:sldMkLst>
        <pc:spChg chg="mod">
          <ac:chgData name="Shaibal Saha" userId="b190d146-612a-4436-b916-d10121b0f341" providerId="ADAL" clId="{55C09FD3-CE10-483B-8F02-77C491FFC10B}" dt="2026-08-29T18:31:07.481" v="38688" actId="1076"/>
          <ac:spMkLst>
            <pc:docMk/>
            <pc:sldMk cId="4212506655" sldId="483"/>
            <ac:spMk id="3" creationId="{E90FF28E-72B4-B48F-DF6D-194745B4A414}"/>
          </ac:spMkLst>
        </pc:spChg>
        <pc:spChg chg="add mod">
          <ac:chgData name="Shaibal Saha" userId="b190d146-612a-4436-b916-d10121b0f341" providerId="ADAL" clId="{55C09FD3-CE10-483B-8F02-77C491FFC10B}" dt="2026-08-30T05:43:31.401" v="39802" actId="1582"/>
          <ac:spMkLst>
            <pc:docMk/>
            <pc:sldMk cId="4212506655" sldId="483"/>
            <ac:spMk id="4" creationId="{6F589C06-5219-66A3-3B75-B43EECF5653A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5" creationId="{D69E80B6-9AC4-6268-21E7-C7DED2FDD270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6" creationId="{73B4B781-A970-F10E-DB31-B30E5C41BD59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7" creationId="{3BEEFB2F-EF74-66FD-93DF-BD5EE3605874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9" creationId="{B9692F7F-C55F-5FA0-3710-FCC00F4D1345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1" creationId="{61E1F05D-E9B6-D349-4D8C-AD80D60030D8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4" creationId="{035F53CD-A668-B862-CD67-3D8CAD23013D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5" creationId="{01E658F8-FBCB-418D-B338-D1B858697E57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7" creationId="{9CAFB89A-B8B6-6E00-A78F-4A309A146AFE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9" creationId="{98857B21-3327-B201-2207-62A6A28122F8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24" creationId="{B4AC8259-A813-6B16-02DC-A0401131440F}"/>
          </ac:spMkLst>
        </pc:spChg>
        <pc:spChg chg="add mod">
          <ac:chgData name="Shaibal Saha" userId="b190d146-612a-4436-b916-d10121b0f341" providerId="ADAL" clId="{55C09FD3-CE10-483B-8F02-77C491FFC10B}" dt="2026-08-29T18:30:28.887" v="38660" actId="255"/>
          <ac:spMkLst>
            <pc:docMk/>
            <pc:sldMk cId="4212506655" sldId="483"/>
            <ac:spMk id="26" creationId="{986B02E6-A2FB-2EFE-F218-5AB00A5F8D98}"/>
          </ac:spMkLst>
        </pc:spChg>
        <pc:spChg chg="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28" creationId="{04513524-4879-6B1C-912E-F6BBB6FD202D}"/>
          </ac:spMkLst>
        </pc:spChg>
        <pc:spChg chg="mod">
          <ac:chgData name="Shaibal Saha" userId="b190d146-612a-4436-b916-d10121b0f341" providerId="ADAL" clId="{55C09FD3-CE10-483B-8F02-77C491FFC10B}" dt="2026-08-30T05:43:31.401" v="39802" actId="1582"/>
          <ac:spMkLst>
            <pc:docMk/>
            <pc:sldMk cId="4212506655" sldId="483"/>
            <ac:spMk id="31" creationId="{A5CC70E7-EEA4-EFEE-04E7-F91C6C9F8E26}"/>
          </ac:spMkLst>
        </pc:spChg>
        <pc:spChg chg="mod">
          <ac:chgData name="Shaibal Saha" userId="b190d146-612a-4436-b916-d10121b0f341" providerId="ADAL" clId="{55C09FD3-CE10-483B-8F02-77C491FFC10B}" dt="2026-08-29T18:53:38.394" v="38959" actId="255"/>
          <ac:spMkLst>
            <pc:docMk/>
            <pc:sldMk cId="4212506655" sldId="483"/>
            <ac:spMk id="32" creationId="{FACDB6AA-8DA6-E1F7-5BA3-1912E705025B}"/>
          </ac:spMkLst>
        </pc:spChg>
        <pc:spChg chg="add mod">
          <ac:chgData name="Shaibal Saha" userId="b190d146-612a-4436-b916-d10121b0f341" providerId="ADAL" clId="{55C09FD3-CE10-483B-8F02-77C491FFC10B}" dt="2026-08-29T18:29:56.439" v="38658" actId="2711"/>
          <ac:spMkLst>
            <pc:docMk/>
            <pc:sldMk cId="4212506655" sldId="483"/>
            <ac:spMk id="33" creationId="{1A903E32-0A78-EFF4-A83D-05D2CC9306CE}"/>
          </ac:spMkLst>
        </pc:spChg>
        <pc:spChg chg="add mod">
          <ac:chgData name="Shaibal Saha" userId="b190d146-612a-4436-b916-d10121b0f341" providerId="ADAL" clId="{55C09FD3-CE10-483B-8F02-77C491FFC10B}" dt="2026-08-29T18:30:28.887" v="38660" actId="255"/>
          <ac:spMkLst>
            <pc:docMk/>
            <pc:sldMk cId="4212506655" sldId="483"/>
            <ac:spMk id="35" creationId="{58D4130D-3194-7B2F-E04B-DDF52A994968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36" creationId="{C1D1DAA2-1170-2E6D-3471-897C27B0DED6}"/>
          </ac:spMkLst>
        </pc:spChg>
        <pc:spChg chg="mod">
          <ac:chgData name="Shaibal Saha" userId="b190d146-612a-4436-b916-d10121b0f341" providerId="ADAL" clId="{55C09FD3-CE10-483B-8F02-77C491FFC10B}" dt="2026-08-30T05:43:31.401" v="39802" actId="1582"/>
          <ac:spMkLst>
            <pc:docMk/>
            <pc:sldMk cId="4212506655" sldId="483"/>
            <ac:spMk id="37" creationId="{CC7C12C3-640D-D24A-0D46-DEA54ED329A9}"/>
          </ac:spMkLst>
        </pc:spChg>
        <pc:spChg chg="add mod">
          <ac:chgData name="Shaibal Saha" userId="b190d146-612a-4436-b916-d10121b0f341" providerId="ADAL" clId="{55C09FD3-CE10-483B-8F02-77C491FFC10B}" dt="2026-08-29T18:30:28.887" v="38660" actId="255"/>
          <ac:spMkLst>
            <pc:docMk/>
            <pc:sldMk cId="4212506655" sldId="483"/>
            <ac:spMk id="40" creationId="{6C4EB87C-2E3A-1932-4F58-F4869F7BA943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41" creationId="{59400F5E-DE27-B1F3-C155-6A4D3C577B85}"/>
          </ac:spMkLst>
        </pc:spChg>
        <pc:spChg chg="add mod">
          <ac:chgData name="Shaibal Saha" userId="b190d146-612a-4436-b916-d10121b0f341" providerId="ADAL" clId="{55C09FD3-CE10-483B-8F02-77C491FFC10B}" dt="2026-08-30T05:43:31.401" v="39802" actId="1582"/>
          <ac:spMkLst>
            <pc:docMk/>
            <pc:sldMk cId="4212506655" sldId="483"/>
            <ac:spMk id="42" creationId="{BC347E44-9C35-8EFB-44F7-D1589095E93E}"/>
          </ac:spMkLst>
        </pc:spChg>
        <pc:spChg chg="add mod">
          <ac:chgData name="Shaibal Saha" userId="b190d146-612a-4436-b916-d10121b0f341" providerId="ADAL" clId="{55C09FD3-CE10-483B-8F02-77C491FFC10B}" dt="2026-08-29T18:30:28.887" v="38660" actId="255"/>
          <ac:spMkLst>
            <pc:docMk/>
            <pc:sldMk cId="4212506655" sldId="483"/>
            <ac:spMk id="45" creationId="{7ADB89EE-0972-D167-3985-FFB456D8A5A4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46" creationId="{93A937A1-80A2-1BD0-917E-CEFC929679C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18:37:32.265" v="38794" actId="20577"/>
        <pc:sldMkLst>
          <pc:docMk/>
          <pc:sldMk cId="2646963901" sldId="484"/>
        </pc:sldMkLst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" creationId="{54E6CF41-CA4F-DDFA-C970-FA139E82A4E3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" creationId="{6AA66CBB-F3F4-2548-9BE0-B5F387181DE4}"/>
          </ac:spMkLst>
        </pc:spChg>
        <pc:spChg chg="mod">
          <ac:chgData name="Shaibal Saha" userId="b190d146-612a-4436-b916-d10121b0f341" providerId="ADAL" clId="{55C09FD3-CE10-483B-8F02-77C491FFC10B}" dt="2026-08-29T18:33:30.619" v="38718" actId="1582"/>
          <ac:spMkLst>
            <pc:docMk/>
            <pc:sldMk cId="2646963901" sldId="484"/>
            <ac:spMk id="5" creationId="{A6552545-B5E9-5999-3C1A-82A59A3D927B}"/>
          </ac:spMkLst>
        </pc:spChg>
        <pc:spChg chg="add mod">
          <ac:chgData name="Shaibal Saha" userId="b190d146-612a-4436-b916-d10121b0f341" providerId="ADAL" clId="{55C09FD3-CE10-483B-8F02-77C491FFC10B}" dt="2026-08-29T18:32:21.541" v="38710" actId="2711"/>
          <ac:spMkLst>
            <pc:docMk/>
            <pc:sldMk cId="2646963901" sldId="484"/>
            <ac:spMk id="6" creationId="{51BC2722-8FF8-2158-FB4C-6E6C2CA1C9BB}"/>
          </ac:spMkLst>
        </pc:spChg>
        <pc:spChg chg="mod">
          <ac:chgData name="Shaibal Saha" userId="b190d146-612a-4436-b916-d10121b0f341" providerId="ADAL" clId="{55C09FD3-CE10-483B-8F02-77C491FFC10B}" dt="2026-08-29T18:32:31.755" v="38711" actId="255"/>
          <ac:spMkLst>
            <pc:docMk/>
            <pc:sldMk cId="2646963901" sldId="484"/>
            <ac:spMk id="8" creationId="{25995403-E93E-B275-CD8F-CCE01151ACBF}"/>
          </ac:spMkLst>
        </pc:spChg>
        <pc:spChg chg="add mod">
          <ac:chgData name="Shaibal Saha" userId="b190d146-612a-4436-b916-d10121b0f341" providerId="ADAL" clId="{55C09FD3-CE10-483B-8F02-77C491FFC10B}" dt="2026-08-29T18:36:40.909" v="38757" actId="20577"/>
          <ac:spMkLst>
            <pc:docMk/>
            <pc:sldMk cId="2646963901" sldId="484"/>
            <ac:spMk id="9" creationId="{FC573BF3-2916-151E-0009-24C036B6CF5C}"/>
          </ac:spMkLst>
        </pc:spChg>
        <pc:spChg chg="mod">
          <ac:chgData name="Shaibal Saha" userId="b190d146-612a-4436-b916-d10121b0f341" providerId="ADAL" clId="{55C09FD3-CE10-483B-8F02-77C491FFC10B}" dt="2026-08-29T18:33:30.619" v="38718" actId="1582"/>
          <ac:spMkLst>
            <pc:docMk/>
            <pc:sldMk cId="2646963901" sldId="484"/>
            <ac:spMk id="10" creationId="{80FE4404-0DE9-E3C8-4600-1F7F9903CDB4}"/>
          </ac:spMkLst>
        </pc:spChg>
        <pc:spChg chg="add mod">
          <ac:chgData name="Shaibal Saha" userId="b190d146-612a-4436-b916-d10121b0f341" providerId="ADAL" clId="{55C09FD3-CE10-483B-8F02-77C491FFC10B}" dt="2026-08-29T18:32:31.755" v="38711" actId="255"/>
          <ac:spMkLst>
            <pc:docMk/>
            <pc:sldMk cId="2646963901" sldId="484"/>
            <ac:spMk id="13" creationId="{07774A89-A9C8-1301-53D9-A0E273D51939}"/>
          </ac:spMkLst>
        </pc:spChg>
        <pc:spChg chg="add mod">
          <ac:chgData name="Shaibal Saha" userId="b190d146-612a-4436-b916-d10121b0f341" providerId="ADAL" clId="{55C09FD3-CE10-483B-8F02-77C491FFC10B}" dt="2026-08-29T18:36:56.026" v="38775" actId="20577"/>
          <ac:spMkLst>
            <pc:docMk/>
            <pc:sldMk cId="2646963901" sldId="484"/>
            <ac:spMk id="14" creationId="{43A2185F-FD7E-D42C-FBD2-F10D25BE0405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5" creationId="{A7CB13C6-01CC-7F5C-9D9A-909913DE9706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6" creationId="{C0DC166D-536C-FDC3-8D3A-2D44E72AB596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8" creationId="{FDC3CE9B-44BD-1D40-C934-860D288B0C86}"/>
          </ac:spMkLst>
        </pc:spChg>
        <pc:spChg chg="add mod">
          <ac:chgData name="Shaibal Saha" userId="b190d146-612a-4436-b916-d10121b0f341" providerId="ADAL" clId="{55C09FD3-CE10-483B-8F02-77C491FFC10B}" dt="2026-08-29T18:37:32.265" v="38794" actId="20577"/>
          <ac:spMkLst>
            <pc:docMk/>
            <pc:sldMk cId="2646963901" sldId="484"/>
            <ac:spMk id="19" creationId="{30FD7C31-77EB-F0A1-6A54-A43F1193050E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0" creationId="{C85C20EF-BD14-B3D1-9172-4AC332661AA4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1" creationId="{53057795-AC5B-17BB-0879-B2B8DD750648}"/>
          </ac:spMkLst>
        </pc:spChg>
        <pc:spChg chg="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4" creationId="{9825ACF3-385C-A8D2-956C-B7D0858DDFE6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26" creationId="{075A546A-E03B-F8D6-4288-C3BD148EAAD0}"/>
          </ac:spMkLst>
        </pc:spChg>
        <pc:spChg chg="mod">
          <ac:chgData name="Shaibal Saha" userId="b190d146-612a-4436-b916-d10121b0f341" providerId="ADAL" clId="{55C09FD3-CE10-483B-8F02-77C491FFC10B}" dt="2026-08-29T18:36:14.364" v="38734" actId="1076"/>
          <ac:spMkLst>
            <pc:docMk/>
            <pc:sldMk cId="2646963901" sldId="484"/>
            <ac:spMk id="27" creationId="{AA5B987F-AD2E-20FE-62E4-0831C05234E4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28" creationId="{5225F68F-D52E-6571-099C-981427BF718F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0" creationId="{7F4D1ED0-9B39-A9CB-CE5E-803E0B20BFA0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1" creationId="{C87D8583-950A-AC02-76A0-8D5AB7F92F7E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2" creationId="{778848D4-C3D7-4F1D-345F-3023699B192C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6" creationId="{FA6C0770-C304-5C15-B0C8-D15701587B05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5" creationId="{BF777C33-7D5D-D831-12D8-9D10C0F75181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6" creationId="{2C1621D8-E9F8-21B1-6EBF-4F4F1E65AD0D}"/>
          </ac:spMkLst>
        </pc:spChg>
        <pc:spChg chg="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47" creationId="{3B3706FE-8DAF-E4B4-DD90-4D72B9815793}"/>
          </ac:spMkLst>
        </pc:spChg>
        <pc:spChg chg="mod">
          <ac:chgData name="Shaibal Saha" userId="b190d146-612a-4436-b916-d10121b0f341" providerId="ADAL" clId="{55C09FD3-CE10-483B-8F02-77C491FFC10B}" dt="2026-08-29T18:31:39.735" v="38702" actId="20577"/>
          <ac:spMkLst>
            <pc:docMk/>
            <pc:sldMk cId="2646963901" sldId="484"/>
            <ac:spMk id="178" creationId="{0893CA37-2473-F639-9DCF-C6755AEE4398}"/>
          </ac:spMkLst>
        </pc:spChg>
        <pc:spChg chg="mod">
          <ac:chgData name="Shaibal Saha" userId="b190d146-612a-4436-b916-d10121b0f341" providerId="ADAL" clId="{55C09FD3-CE10-483B-8F02-77C491FFC10B}" dt="2026-08-29T18:31:58.343" v="38706" actId="20577"/>
          <ac:spMkLst>
            <pc:docMk/>
            <pc:sldMk cId="2646963901" sldId="484"/>
            <ac:spMk id="290" creationId="{9F8AF8C5-CE67-105C-6FD7-CEF9D05E015F}"/>
          </ac:spMkLst>
        </pc:spChg>
        <pc:picChg chg="mod">
          <ac:chgData name="Shaibal Saha" userId="b190d146-612a-4436-b916-d10121b0f341" providerId="ADAL" clId="{55C09FD3-CE10-483B-8F02-77C491FFC10B}" dt="2026-08-29T18:33:46.551" v="38719" actId="1076"/>
          <ac:picMkLst>
            <pc:docMk/>
            <pc:sldMk cId="2646963901" sldId="484"/>
            <ac:picMk id="17" creationId="{6BCF0D49-B7CB-9542-C6AF-95A9D45C374D}"/>
          </ac:picMkLst>
        </pc:picChg>
        <pc:picChg chg="mod">
          <ac:chgData name="Shaibal Saha" userId="b190d146-612a-4436-b916-d10121b0f341" providerId="ADAL" clId="{55C09FD3-CE10-483B-8F02-77C491FFC10B}" dt="2026-08-29T18:33:46.551" v="38719" actId="1076"/>
          <ac:picMkLst>
            <pc:docMk/>
            <pc:sldMk cId="2646963901" sldId="484"/>
            <ac:picMk id="22" creationId="{6424BAD6-8737-2C3D-FB8D-752496148DCB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18:54:30.426" v="38968" actId="22"/>
        <pc:sldMkLst>
          <pc:docMk/>
          <pc:sldMk cId="2195115302" sldId="485"/>
        </pc:sldMkLst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3" creationId="{39DE0713-9382-9850-21A9-F019EA493026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6" creationId="{42D97148-2E58-A0AF-0069-E5E3A50F13D0}"/>
          </ac:spMkLst>
        </pc:spChg>
        <pc:spChg chg="mod">
          <ac:chgData name="Shaibal Saha" userId="b190d146-612a-4436-b916-d10121b0f341" providerId="ADAL" clId="{55C09FD3-CE10-483B-8F02-77C491FFC10B}" dt="2026-08-29T18:44:54.601" v="38903" actId="12"/>
          <ac:spMkLst>
            <pc:docMk/>
            <pc:sldMk cId="2195115302" sldId="485"/>
            <ac:spMk id="7" creationId="{AEFFA90D-4FC5-48ED-AFEA-0ECAA8C2CA1B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8" creationId="{49E2CC20-747E-EDD1-8C33-2AE92DAA1878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11" creationId="{E2191C77-F02A-34DF-1DDB-71245A7F3035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2" creationId="{0E2DEFA4-9FA0-72B0-D0F2-C11B3B9993D7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5" creationId="{4A22F285-AD6B-A48D-1E6E-FD3786E3402B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6" creationId="{C3D74474-7B62-2F60-0B95-06352A053D36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7" creationId="{CF9C3961-9608-43E1-62FB-98EC30DCEAAD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9" creationId="{495022CC-6F76-44AE-9F6C-31C42C407379}"/>
          </ac:spMkLst>
        </pc:spChg>
        <pc:spChg chg="mod">
          <ac:chgData name="Shaibal Saha" userId="b190d146-612a-4436-b916-d10121b0f341" providerId="ADAL" clId="{55C09FD3-CE10-483B-8F02-77C491FFC10B}" dt="2026-08-29T18:44:54.601" v="38903" actId="12"/>
          <ac:spMkLst>
            <pc:docMk/>
            <pc:sldMk cId="2195115302" sldId="485"/>
            <ac:spMk id="20" creationId="{BE4A7691-423A-5393-C4C2-881FF22D89D9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21" creationId="{F07EB090-D528-00F5-6207-EF8CB538E75D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2" creationId="{9733214A-59EB-A955-83D0-2FE6F6CA2733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4" creationId="{40C919D1-9E12-8189-71E9-6E3570D2D044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5" creationId="{C9C9A544-943D-FAA8-83D1-7BBEE2E24A5E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6" creationId="{B68B49AD-264E-0179-6F34-A7867659A8C7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7" creationId="{45F0F0A3-6774-CB80-7351-EF12A5B00F9D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9" creationId="{4D6E0EEF-583B-06DC-EB3D-B46313BCB78D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1" creationId="{17512472-A079-02ED-598C-F5060EE87D98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2" creationId="{7DC19DF5-0640-AB80-5D80-8F3BB755FBE4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3" creationId="{FC0E588B-4048-B385-B66E-5D573C1767E5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5" creationId="{77B149AF-4C6A-ECFC-9649-955390A87EE5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6" creationId="{911D0D25-C5A6-244A-3E2E-E5E84C8E5909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7" creationId="{A9ABFC13-7133-C98F-B185-934473C9A533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9" creationId="{2B6126FA-80E8-7C39-DCB3-78F60D9E3DD0}"/>
          </ac:spMkLst>
        </pc:spChg>
        <pc:spChg chg="del">
          <ac:chgData name="Shaibal Saha" userId="b190d146-612a-4436-b916-d10121b0f341" providerId="ADAL" clId="{55C09FD3-CE10-483B-8F02-77C491FFC10B}" dt="2026-08-29T18:44:21.051" v="38894" actId="478"/>
          <ac:spMkLst>
            <pc:docMk/>
            <pc:sldMk cId="2195115302" sldId="485"/>
            <ac:spMk id="43" creationId="{AC8714A5-43ED-3B60-4887-89E998CC381C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44" creationId="{D75C29EB-1E14-DE5E-078E-264D2F5864EC}"/>
          </ac:spMkLst>
        </pc:spChg>
        <pc:spChg chg="mod">
          <ac:chgData name="Shaibal Saha" userId="b190d146-612a-4436-b916-d10121b0f341" providerId="ADAL" clId="{55C09FD3-CE10-483B-8F02-77C491FFC10B}" dt="2026-08-29T18:46:09.789" v="38910" actId="1076"/>
          <ac:spMkLst>
            <pc:docMk/>
            <pc:sldMk cId="2195115302" sldId="485"/>
            <ac:spMk id="45" creationId="{1F878ACD-1DEE-9F44-C6A8-5C34E71F32B3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46" creationId="{D242BB88-40BB-F14B-5FB7-4DAA230B3523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49" creationId="{929D879D-1156-9B9D-9D47-BECA455A63CC}"/>
          </ac:spMkLst>
        </pc:spChg>
        <pc:spChg chg="add del mod">
          <ac:chgData name="Shaibal Saha" userId="b190d146-612a-4436-b916-d10121b0f341" providerId="ADAL" clId="{55C09FD3-CE10-483B-8F02-77C491FFC10B}" dt="2026-08-29T18:49:40.650" v="38916"/>
          <ac:spMkLst>
            <pc:docMk/>
            <pc:sldMk cId="2195115302" sldId="485"/>
            <ac:spMk id="50" creationId="{7BC7EB7E-3949-9124-7106-A72BD4E0B9AC}"/>
          </ac:spMkLst>
        </pc:spChg>
        <pc:spChg chg="add mod">
          <ac:chgData name="Shaibal Saha" userId="b190d146-612a-4436-b916-d10121b0f341" providerId="ADAL" clId="{55C09FD3-CE10-483B-8F02-77C491FFC10B}" dt="2026-08-29T18:50:25.021" v="38928" actId="14100"/>
          <ac:spMkLst>
            <pc:docMk/>
            <pc:sldMk cId="2195115302" sldId="485"/>
            <ac:spMk id="53" creationId="{9F8E3723-2EF2-4BBD-CA6F-1E5B57D5DF06}"/>
          </ac:spMkLst>
        </pc:spChg>
        <pc:spChg chg="add mod">
          <ac:chgData name="Shaibal Saha" userId="b190d146-612a-4436-b916-d10121b0f341" providerId="ADAL" clId="{55C09FD3-CE10-483B-8F02-77C491FFC10B}" dt="2026-08-29T18:53:23.361" v="38957" actId="255"/>
          <ac:spMkLst>
            <pc:docMk/>
            <pc:sldMk cId="2195115302" sldId="485"/>
            <ac:spMk id="55" creationId="{EC9AA9C0-C730-C465-1F6B-EE81CACFC83C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57" creationId="{6AB0A850-8B82-17BE-CB17-7B3DB9812442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59" creationId="{0959F7DB-AA55-5899-50FA-7456863486AF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61" creationId="{1D7988DB-34EF-1C0A-3C75-5DD24CD7AEAE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29" creationId="{01E46932-4882-B5F0-D825-8728B720B703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1" creationId="{A193357D-BEA0-3505-71D1-8FE0B23BC1D9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3" creationId="{17F48FE4-5F9E-E70C-0269-46CA1FE95B51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7" creationId="{95343EFF-1F37-92CA-9545-0C47184229BF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9" creationId="{EE02AE5D-8659-E791-CB46-343E25BCE6B8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41" creationId="{AD68542D-16AC-43C7-A9CE-D65A5D463AE5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45" creationId="{EB1FB229-4893-25F8-1596-49C8175A47C1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47" creationId="{4684DA68-A575-8CCE-1769-0C288FE5F453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49" creationId="{741AD3A0-4898-5D01-5B7D-A82355C8A76D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53" creationId="{F12AFC6A-EAF9-E921-D2AA-DCDBD3443CA7}"/>
          </ac:spMkLst>
        </pc:spChg>
        <pc:spChg chg="mod">
          <ac:chgData name="Shaibal Saha" userId="b190d146-612a-4436-b916-d10121b0f341" providerId="ADAL" clId="{55C09FD3-CE10-483B-8F02-77C491FFC10B}" dt="2026-08-29T18:43:44.734" v="38886" actId="20577"/>
          <ac:spMkLst>
            <pc:docMk/>
            <pc:sldMk cId="2195115302" sldId="485"/>
            <ac:spMk id="178" creationId="{C6179640-002B-D292-75E6-BC21A3C35E1C}"/>
          </ac:spMkLst>
        </pc:spChg>
        <pc:spChg chg="mod">
          <ac:chgData name="Shaibal Saha" userId="b190d146-612a-4436-b916-d10121b0f341" providerId="ADAL" clId="{55C09FD3-CE10-483B-8F02-77C491FFC10B}" dt="2026-08-29T18:44:08.365" v="38891" actId="20577"/>
          <ac:spMkLst>
            <pc:docMk/>
            <pc:sldMk cId="2195115302" sldId="485"/>
            <ac:spMk id="290" creationId="{02FD8D4B-2F37-4A30-AC12-87B1CAB4D425}"/>
          </ac:spMkLst>
        </pc:spChg>
        <pc:picChg chg="del">
          <ac:chgData name="Shaibal Saha" userId="b190d146-612a-4436-b916-d10121b0f341" providerId="ADAL" clId="{55C09FD3-CE10-483B-8F02-77C491FFC10B}" dt="2026-08-29T18:44:18.515" v="38893" actId="478"/>
          <ac:picMkLst>
            <pc:docMk/>
            <pc:sldMk cId="2195115302" sldId="485"/>
            <ac:picMk id="41" creationId="{BE01EC2A-7A43-B327-B3A2-887AAB70CA74}"/>
          </ac:picMkLst>
        </pc:picChg>
        <pc:picChg chg="add mod">
          <ac:chgData name="Shaibal Saha" userId="b190d146-612a-4436-b916-d10121b0f341" providerId="ADAL" clId="{55C09FD3-CE10-483B-8F02-77C491FFC10B}" dt="2026-08-29T18:49:57.408" v="38923" actId="14100"/>
          <ac:picMkLst>
            <pc:docMk/>
            <pc:sldMk cId="2195115302" sldId="485"/>
            <ac:picMk id="52" creationId="{39544673-1C81-F3CB-3A8E-1E9DE3BBB0A4}"/>
          </ac:picMkLst>
        </pc:picChg>
        <pc:picChg chg="add">
          <ac:chgData name="Shaibal Saha" userId="b190d146-612a-4436-b916-d10121b0f341" providerId="ADAL" clId="{55C09FD3-CE10-483B-8F02-77C491FFC10B}" dt="2026-08-29T18:54:30.426" v="38968" actId="22"/>
          <ac:picMkLst>
            <pc:docMk/>
            <pc:sldMk cId="2195115302" sldId="485"/>
            <ac:picMk id="151" creationId="{C593B931-3CC7-79AA-7D38-3C61D6001384}"/>
          </ac:picMkLst>
        </pc:picChg>
      </pc:sldChg>
      <pc:sldChg chg="add del">
        <pc:chgData name="Shaibal Saha" userId="b190d146-612a-4436-b916-d10121b0f341" providerId="ADAL" clId="{55C09FD3-CE10-483B-8F02-77C491FFC10B}" dt="2026-08-29T18:54:38.444" v="38969" actId="47"/>
        <pc:sldMkLst>
          <pc:docMk/>
          <pc:sldMk cId="3724541094" sldId="486"/>
        </pc:sldMkLst>
      </pc:sldChg>
      <pc:sldChg chg="addSp delSp modSp add mod">
        <pc:chgData name="Shaibal Saha" userId="b190d146-612a-4436-b916-d10121b0f341" providerId="ADAL" clId="{55C09FD3-CE10-483B-8F02-77C491FFC10B}" dt="2026-08-29T18:54:21.222" v="38967" actId="1076"/>
        <pc:sldMkLst>
          <pc:docMk/>
          <pc:sldMk cId="780938703" sldId="487"/>
        </pc:sldMkLst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4" creationId="{16890C9C-3563-44C0-1F48-DB53BB461F1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6" creationId="{2D12EDAD-FE20-287D-57EC-F67F4A6C18C7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8" creationId="{BA297660-3178-589B-C89D-06431A7BBA4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2" creationId="{99EA367B-3EA4-DB80-718F-B9FE8DFFBA84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4" creationId="{9DBC78C3-D912-70A7-603B-B65815433839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6" creationId="{038FEB01-B562-930B-95EF-F012511E5FF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0" creationId="{CD758C52-B2CD-966D-3D06-DB0AB47A3183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2" creationId="{EE0DF84B-54FD-601C-3201-CB2E4C517513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4" creationId="{72B5BF30-30F8-222C-6645-AB5E09516A04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8" creationId="{D62D12AC-73DC-6C76-4F4B-257E15F43BD9}"/>
          </ac:spMkLst>
        </pc:spChg>
        <pc:spChg chg="add mod">
          <ac:chgData name="Shaibal Saha" userId="b190d146-612a-4436-b916-d10121b0f341" providerId="ADAL" clId="{55C09FD3-CE10-483B-8F02-77C491FFC10B}" dt="2026-08-29T18:54:13.890" v="38963" actId="1076"/>
          <ac:spMkLst>
            <pc:docMk/>
            <pc:sldMk cId="780938703" sldId="487"/>
            <ac:spMk id="30" creationId="{7A9D1B51-028C-2444-2AB9-A76C2A62122F}"/>
          </ac:spMkLst>
        </pc:spChg>
        <pc:spChg chg="add mod">
          <ac:chgData name="Shaibal Saha" userId="b190d146-612a-4436-b916-d10121b0f341" providerId="ADAL" clId="{55C09FD3-CE10-483B-8F02-77C491FFC10B}" dt="2026-08-29T18:52:59.842" v="38951" actId="1076"/>
          <ac:spMkLst>
            <pc:docMk/>
            <pc:sldMk cId="780938703" sldId="487"/>
            <ac:spMk id="32" creationId="{6F9BEB3A-F6F2-5217-E4A9-3EA2C9F00256}"/>
          </ac:spMkLst>
        </pc:spChg>
        <pc:spChg chg="add mod">
          <ac:chgData name="Shaibal Saha" userId="b190d146-612a-4436-b916-d10121b0f341" providerId="ADAL" clId="{55C09FD3-CE10-483B-8F02-77C491FFC10B}" dt="2026-08-29T18:52:59.842" v="38951" actId="1076"/>
          <ac:spMkLst>
            <pc:docMk/>
            <pc:sldMk cId="780938703" sldId="487"/>
            <ac:spMk id="36" creationId="{B80A8681-0787-2277-3244-01CCE4F8F4FD}"/>
          </ac:spMkLst>
        </pc:spChg>
        <pc:spChg chg="add del mod">
          <ac:chgData name="Shaibal Saha" userId="b190d146-612a-4436-b916-d10121b0f341" providerId="ADAL" clId="{55C09FD3-CE10-483B-8F02-77C491FFC10B}" dt="2026-08-29T18:52:54.288" v="38950"/>
          <ac:spMkLst>
            <pc:docMk/>
            <pc:sldMk cId="780938703" sldId="487"/>
            <ac:spMk id="37" creationId="{AEA7649E-F2C8-6551-1999-EF8F6738E945}"/>
          </ac:spMkLst>
        </pc:spChg>
        <pc:spChg chg="mod">
          <ac:chgData name="Shaibal Saha" userId="b190d146-612a-4436-b916-d10121b0f341" providerId="ADAL" clId="{55C09FD3-CE10-483B-8F02-77C491FFC10B}" dt="2026-08-29T18:54:21.222" v="38967" actId="1076"/>
          <ac:spMkLst>
            <pc:docMk/>
            <pc:sldMk cId="780938703" sldId="487"/>
            <ac:spMk id="55" creationId="{4E511E4F-3AE2-9A6A-DB3E-B07B5E072716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57" creationId="{BDEE1899-B43B-BD5E-3C6B-A31A9E489297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59" creationId="{9087BD67-ED81-3EC0-700B-E353745EC388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61" creationId="{358C5E45-895B-8EDA-3D89-330AFC5C365D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29" creationId="{6157EF3B-6AEB-CBB1-3304-94E442456E1D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1" creationId="{E452DF7C-19B9-AD51-CB19-116EEF437189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3" creationId="{156FD5B9-35D3-79B6-3DA0-2F16D9723373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7" creationId="{9B981991-D9E8-B8C1-976D-EC5A5D84E71C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9" creationId="{B8CDFA17-81B7-ACF8-0CBB-9875EA29D304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41" creationId="{208241FC-2FDE-80F3-4320-3ACB4BAAE354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45" creationId="{7EDA679E-7519-2820-D8DC-0A66987E9EDA}"/>
          </ac:spMkLst>
        </pc:spChg>
        <pc:picChg chg="add mod">
          <ac:chgData name="Shaibal Saha" userId="b190d146-612a-4436-b916-d10121b0f341" providerId="ADAL" clId="{55C09FD3-CE10-483B-8F02-77C491FFC10B}" dt="2026-08-29T18:52:59.842" v="38951" actId="1076"/>
          <ac:picMkLst>
            <pc:docMk/>
            <pc:sldMk cId="780938703" sldId="487"/>
            <ac:picMk id="34" creationId="{F8BF7BFF-A657-570B-3E52-F21BBA5BB4F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19:04:05.206" v="39018" actId="1076"/>
        <pc:sldMkLst>
          <pc:docMk/>
          <pc:sldMk cId="3219425446" sldId="488"/>
        </pc:sldMkLst>
        <pc:spChg chg="add mod">
          <ac:chgData name="Shaibal Saha" userId="b190d146-612a-4436-b916-d10121b0f341" providerId="ADAL" clId="{55C09FD3-CE10-483B-8F02-77C491FFC10B}" dt="2026-08-29T18:57:36.245" v="39007" actId="1582"/>
          <ac:spMkLst>
            <pc:docMk/>
            <pc:sldMk cId="3219425446" sldId="488"/>
            <ac:spMk id="3" creationId="{BDA16DF2-BDC9-E047-1DA5-D5471844388E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4" creationId="{EEF62DA1-DC49-EC02-5CE2-335DC40522A8}"/>
          </ac:spMkLst>
        </pc:spChg>
        <pc:spChg chg="mod">
          <ac:chgData name="Shaibal Saha" userId="b190d146-612a-4436-b916-d10121b0f341" providerId="ADAL" clId="{55C09FD3-CE10-483B-8F02-77C491FFC10B}" dt="2026-08-29T18:55:49.052" v="38989" actId="1076"/>
          <ac:spMkLst>
            <pc:docMk/>
            <pc:sldMk cId="3219425446" sldId="488"/>
            <ac:spMk id="5" creationId="{95AFB6FF-6AC1-C30E-500A-BB745A021B47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6" creationId="{DC17ECE4-D7D6-089B-15F2-388D5F177F13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8" creationId="{202605AA-41F3-0009-F153-2ED4A7FC17B6}"/>
          </ac:spMkLst>
        </pc:spChg>
        <pc:spChg chg="add mod">
          <ac:chgData name="Shaibal Saha" userId="b190d146-612a-4436-b916-d10121b0f341" providerId="ADAL" clId="{55C09FD3-CE10-483B-8F02-77C491FFC10B}" dt="2026-08-29T18:56:25.895" v="38995" actId="255"/>
          <ac:spMkLst>
            <pc:docMk/>
            <pc:sldMk cId="3219425446" sldId="488"/>
            <ac:spMk id="9" creationId="{58BF07C9-063C-B33D-0C10-F6E41651A73C}"/>
          </ac:spMkLst>
        </pc:spChg>
        <pc:spChg chg="mod">
          <ac:chgData name="Shaibal Saha" userId="b190d146-612a-4436-b916-d10121b0f341" providerId="ADAL" clId="{55C09FD3-CE10-483B-8F02-77C491FFC10B}" dt="2026-08-29T18:57:16.804" v="39003" actId="1076"/>
          <ac:spMkLst>
            <pc:docMk/>
            <pc:sldMk cId="3219425446" sldId="488"/>
            <ac:spMk id="11" creationId="{4E4F31C0-741A-FED4-9FB4-36EC3D1963F1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12" creationId="{51312772-242F-45EA-3B26-C14EBCB6D1BF}"/>
          </ac:spMkLst>
        </pc:spChg>
        <pc:spChg chg="mod">
          <ac:chgData name="Shaibal Saha" userId="b190d146-612a-4436-b916-d10121b0f341" providerId="ADAL" clId="{55C09FD3-CE10-483B-8F02-77C491FFC10B}" dt="2026-08-29T18:57:36.245" v="39007" actId="1582"/>
          <ac:spMkLst>
            <pc:docMk/>
            <pc:sldMk cId="3219425446" sldId="488"/>
            <ac:spMk id="13" creationId="{99567690-5C1A-D19B-2F4D-2F194E26F3B9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14" creationId="{9F786F3C-D43F-143D-BE94-54EA809FF088}"/>
          </ac:spMkLst>
        </pc:spChg>
        <pc:spChg chg="add mod">
          <ac:chgData name="Shaibal Saha" userId="b190d146-612a-4436-b916-d10121b0f341" providerId="ADAL" clId="{55C09FD3-CE10-483B-8F02-77C491FFC10B}" dt="2026-08-29T18:56:15.026" v="38994" actId="2711"/>
          <ac:spMkLst>
            <pc:docMk/>
            <pc:sldMk cId="3219425446" sldId="488"/>
            <ac:spMk id="15" creationId="{20B26AFF-B4E3-B836-0EB1-1E90AC87427D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16" creationId="{194A6714-6816-C57E-B1FC-43F591BC0974}"/>
          </ac:spMkLst>
        </pc:spChg>
        <pc:spChg chg="mod">
          <ac:chgData name="Shaibal Saha" userId="b190d146-612a-4436-b916-d10121b0f341" providerId="ADAL" clId="{55C09FD3-CE10-483B-8F02-77C491FFC10B}" dt="2026-08-29T18:56:25.895" v="38995" actId="255"/>
          <ac:spMkLst>
            <pc:docMk/>
            <pc:sldMk cId="3219425446" sldId="488"/>
            <ac:spMk id="19" creationId="{34293AAE-5D26-043B-4391-70F7D84ACBE4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0" creationId="{E4FF9F68-C154-8DD7-0E8B-266855C4EC51}"/>
          </ac:spMkLst>
        </pc:spChg>
        <pc:spChg chg="add mod">
          <ac:chgData name="Shaibal Saha" userId="b190d146-612a-4436-b916-d10121b0f341" providerId="ADAL" clId="{55C09FD3-CE10-483B-8F02-77C491FFC10B}" dt="2026-08-29T18:57:20.115" v="39004" actId="1076"/>
          <ac:spMkLst>
            <pc:docMk/>
            <pc:sldMk cId="3219425446" sldId="488"/>
            <ac:spMk id="21" creationId="{EDD1A5D4-36DA-A675-A739-269D7DE7E362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22" creationId="{48547157-6FD4-6299-4F33-F382805E4D4C}"/>
          </ac:spMkLst>
        </pc:spChg>
        <pc:spChg chg="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3" creationId="{E8B7DD82-BC2C-388A-3316-4F87942C37B7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4" creationId="{F9C1ECB1-65A9-6B54-210E-F15C090C53DC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5" creationId="{E0AE7F10-C0D2-CE1A-FEE2-593D8AE021A8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8" creationId="{75A4EED5-69CD-4875-193A-0FE8AECE41DD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9" creationId="{760E5A99-3921-4DEE-2C62-29FAE77CF9E4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0" creationId="{35CB819A-805A-CE56-D473-1F07622E2A49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1" creationId="{52C141D2-344E-2446-6669-55A4B852B83C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2" creationId="{9BE2E1BB-B693-961B-27B7-D2D439DCC084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3" creationId="{9D9892E4-97D0-C5DD-DA6A-D35BF39EE97D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5" creationId="{03DE55F3-7516-3908-F219-F533DB5B4A85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6" creationId="{3752BBBF-0887-5877-504B-FE405B13F586}"/>
          </ac:spMkLst>
        </pc:spChg>
        <pc:spChg chg="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8" creationId="{0583B650-C20C-60D8-E48E-307E17E5C9C0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9" creationId="{D15232B7-D1D0-1636-E1CC-53A03C996607}"/>
          </ac:spMkLst>
        </pc:spChg>
        <pc:spChg chg="add del">
          <ac:chgData name="Shaibal Saha" userId="b190d146-612a-4436-b916-d10121b0f341" providerId="ADAL" clId="{55C09FD3-CE10-483B-8F02-77C491FFC10B}" dt="2026-08-29T19:03:22.047" v="39014" actId="478"/>
          <ac:spMkLst>
            <pc:docMk/>
            <pc:sldMk cId="3219425446" sldId="488"/>
            <ac:spMk id="45" creationId="{6DFA9BCB-FE39-6123-B810-24D91BCD8AE5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53" creationId="{D1AA8FF1-CBE7-2988-B41F-8178F50BC04F}"/>
          </ac:spMkLst>
        </pc:spChg>
        <pc:spChg chg="del">
          <ac:chgData name="Shaibal Saha" userId="b190d146-612a-4436-b916-d10121b0f341" providerId="ADAL" clId="{55C09FD3-CE10-483B-8F02-77C491FFC10B}" dt="2026-08-29T18:55:22.597" v="38983" actId="478"/>
          <ac:spMkLst>
            <pc:docMk/>
            <pc:sldMk cId="3219425446" sldId="488"/>
            <ac:spMk id="55" creationId="{86DF64B5-6D73-B02B-B245-6EB3B9DF218C}"/>
          </ac:spMkLst>
        </pc:spChg>
        <pc:spChg chg="mod">
          <ac:chgData name="Shaibal Saha" userId="b190d146-612a-4436-b916-d10121b0f341" providerId="ADAL" clId="{55C09FD3-CE10-483B-8F02-77C491FFC10B}" dt="2026-08-29T18:55:24.680" v="38985" actId="1076"/>
          <ac:spMkLst>
            <pc:docMk/>
            <pc:sldMk cId="3219425446" sldId="488"/>
            <ac:spMk id="178" creationId="{6D05E2CB-4FC1-FBE5-FF18-746EF2C8E648}"/>
          </ac:spMkLst>
        </pc:spChg>
        <pc:spChg chg="del">
          <ac:chgData name="Shaibal Saha" userId="b190d146-612a-4436-b916-d10121b0f341" providerId="ADAL" clId="{55C09FD3-CE10-483B-8F02-77C491FFC10B}" dt="2026-08-29T18:55:31.530" v="38987" actId="478"/>
          <ac:spMkLst>
            <pc:docMk/>
            <pc:sldMk cId="3219425446" sldId="488"/>
            <ac:spMk id="290" creationId="{C72CB99E-DEC3-EC54-A9F2-5BBF930BA732}"/>
          </ac:spMkLst>
        </pc:spChg>
        <pc:picChg chg="mod">
          <ac:chgData name="Shaibal Saha" userId="b190d146-612a-4436-b916-d10121b0f341" providerId="ADAL" clId="{55C09FD3-CE10-483B-8F02-77C491FFC10B}" dt="2026-08-29T18:55:49.052" v="38989" actId="1076"/>
          <ac:picMkLst>
            <pc:docMk/>
            <pc:sldMk cId="3219425446" sldId="488"/>
            <ac:picMk id="7" creationId="{2BE40C3A-EEB0-0CD2-2A6F-C51E9D614C2C}"/>
          </ac:picMkLst>
        </pc:picChg>
        <pc:picChg chg="mod">
          <ac:chgData name="Shaibal Saha" userId="b190d146-612a-4436-b916-d10121b0f341" providerId="ADAL" clId="{55C09FD3-CE10-483B-8F02-77C491FFC10B}" dt="2026-08-29T18:55:54.959" v="38990" actId="1076"/>
          <ac:picMkLst>
            <pc:docMk/>
            <pc:sldMk cId="3219425446" sldId="488"/>
            <ac:picMk id="17" creationId="{93788709-02CF-9FDE-4CEC-8959F56C6496}"/>
          </ac:picMkLst>
        </pc:picChg>
        <pc:picChg chg="mod">
          <ac:chgData name="Shaibal Saha" userId="b190d146-612a-4436-b916-d10121b0f341" providerId="ADAL" clId="{55C09FD3-CE10-483B-8F02-77C491FFC10B}" dt="2026-08-29T19:04:05.206" v="39018" actId="1076"/>
          <ac:picMkLst>
            <pc:docMk/>
            <pc:sldMk cId="3219425446" sldId="488"/>
            <ac:picMk id="27" creationId="{57CEDEDC-FDAB-96AF-073A-D5C447237315}"/>
          </ac:picMkLst>
        </pc:picChg>
        <pc:picChg chg="mod">
          <ac:chgData name="Shaibal Saha" userId="b190d146-612a-4436-b916-d10121b0f341" providerId="ADAL" clId="{55C09FD3-CE10-483B-8F02-77C491FFC10B}" dt="2026-08-29T19:04:05.206" v="39018" actId="1076"/>
          <ac:picMkLst>
            <pc:docMk/>
            <pc:sldMk cId="3219425446" sldId="488"/>
            <ac:picMk id="37" creationId="{0091C98D-171C-BE93-755D-9E16428014A5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19:47:06.950" v="39172" actId="1582"/>
        <pc:sldMkLst>
          <pc:docMk/>
          <pc:sldMk cId="1270086163" sldId="489"/>
        </pc:sldMkLst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" creationId="{0F06F488-DCCC-09F1-7B5B-A62F90CF6971}"/>
          </ac:spMkLst>
        </pc:spChg>
        <pc:spChg chg="add mod">
          <ac:chgData name="Shaibal Saha" userId="b190d146-612a-4436-b916-d10121b0f341" providerId="ADAL" clId="{55C09FD3-CE10-483B-8F02-77C491FFC10B}" dt="2026-08-29T19:05:46.193" v="39038" actId="20577"/>
          <ac:spMkLst>
            <pc:docMk/>
            <pc:sldMk cId="1270086163" sldId="489"/>
            <ac:spMk id="6" creationId="{262E91A3-FA9B-AFB6-02A6-1DBF36DF94F3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9" creationId="{34245CB8-3DBA-949F-742C-C8C6C304BF32}"/>
          </ac:spMkLst>
        </pc:spChg>
        <pc:spChg chg="del mod">
          <ac:chgData name="Shaibal Saha" userId="b190d146-612a-4436-b916-d10121b0f341" providerId="ADAL" clId="{55C09FD3-CE10-483B-8F02-77C491FFC10B}" dt="2026-08-29T19:08:34.088" v="39062" actId="478"/>
          <ac:spMkLst>
            <pc:docMk/>
            <pc:sldMk cId="1270086163" sldId="489"/>
            <ac:spMk id="10" creationId="{F571E077-4B8C-45B2-903B-BA34BC864E42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1" creationId="{17336E81-F572-87FE-D77C-D5451FE3493F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12" creationId="{79D308E0-F026-9428-5D3A-82A533A0EB30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14" creationId="{2208AEC9-723D-7AAB-648E-470F68FBB8F4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5" creationId="{F441561A-0498-7F08-27F4-4A192E4B8FFD}"/>
          </ac:spMkLst>
        </pc:spChg>
        <pc:spChg chg="add 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16" creationId="{F28530F4-31A6-9D9A-1FC8-B8D6F3B8F01D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9" creationId="{29D2CC44-7383-7BD1-3D70-52645578F423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1" creationId="{BEB58973-459E-2071-BD23-EBCF3C75CF71}"/>
          </ac:spMkLst>
        </pc:spChg>
        <pc:spChg chg="mod">
          <ac:chgData name="Shaibal Saha" userId="b190d146-612a-4436-b916-d10121b0f341" providerId="ADAL" clId="{55C09FD3-CE10-483B-8F02-77C491FFC10B}" dt="2026-08-29T19:09:02.960" v="39066" actId="255"/>
          <ac:spMkLst>
            <pc:docMk/>
            <pc:sldMk cId="1270086163" sldId="489"/>
            <ac:spMk id="22" creationId="{B4F2357C-B9CD-52A5-87D5-710978351952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24" creationId="{C4A93735-3C27-E0CF-D1F2-9D55A1DA7FDC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5" creationId="{CC97CE14-2CC1-8F08-AA53-B10A56D74979}"/>
          </ac:spMkLst>
        </pc:spChg>
        <pc:spChg chg="add 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26" creationId="{269EB05F-414A-3C20-A084-B232C927346A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28" creationId="{0A07B4CD-10F9-2382-5853-B4ABADECF91F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9" creationId="{0C142B2E-404F-00D1-D65A-9EED1A00C625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1" creationId="{BEA0FE98-67F7-7EE3-2E81-5FA929EC0FBE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32" creationId="{059AC63A-0AAD-9717-3901-91E2BD1D7B29}"/>
          </ac:spMkLst>
        </pc:spChg>
        <pc:spChg chg="mod">
          <ac:chgData name="Shaibal Saha" userId="b190d146-612a-4436-b916-d10121b0f341" providerId="ADAL" clId="{55C09FD3-CE10-483B-8F02-77C491FFC10B}" dt="2026-08-29T19:09:31.718" v="39090" actId="20577"/>
          <ac:spMkLst>
            <pc:docMk/>
            <pc:sldMk cId="1270086163" sldId="489"/>
            <ac:spMk id="34" creationId="{26CF0A9C-150A-EC7A-B65E-C15EFF3554F2}"/>
          </ac:spMkLst>
        </pc:spChg>
        <pc:spChg chg="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36" creationId="{D8BD4CCC-F031-3A88-BBCE-5C8765B62662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9" creationId="{832EDB0F-225C-9102-9229-EEFB50D55F70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0" creationId="{AD72A5B9-BBDE-92FC-7DCD-6E0A50176E3D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2" creationId="{26CA34B5-CD61-44DE-A2D5-2E9C4DB49F54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3" creationId="{4A3703D5-C140-A828-E73E-CE9582B4D4AD}"/>
          </ac:spMkLst>
        </pc:spChg>
        <pc:spChg chg="add mod">
          <ac:chgData name="Shaibal Saha" userId="b190d146-612a-4436-b916-d10121b0f341" providerId="ADAL" clId="{55C09FD3-CE10-483B-8F02-77C491FFC10B}" dt="2026-08-29T19:10:19.592" v="39100" actId="1076"/>
          <ac:spMkLst>
            <pc:docMk/>
            <pc:sldMk cId="1270086163" sldId="489"/>
            <ac:spMk id="47" creationId="{A908BF54-3C97-976A-2631-F45AA65DFE71}"/>
          </ac:spMkLst>
        </pc:spChg>
        <pc:spChg chg="add mod">
          <ac:chgData name="Shaibal Saha" userId="b190d146-612a-4436-b916-d10121b0f341" providerId="ADAL" clId="{55C09FD3-CE10-483B-8F02-77C491FFC10B}" dt="2026-08-29T19:08:23.203" v="39061" actId="1076"/>
          <ac:spMkLst>
            <pc:docMk/>
            <pc:sldMk cId="1270086163" sldId="489"/>
            <ac:spMk id="48" creationId="{455DB452-0763-BD7B-5BEB-C14D898C11F2}"/>
          </ac:spMkLst>
        </pc:spChg>
        <pc:spChg chg="mod">
          <ac:chgData name="Shaibal Saha" userId="b190d146-612a-4436-b916-d10121b0f341" providerId="ADAL" clId="{55C09FD3-CE10-483B-8F02-77C491FFC10B}" dt="2026-08-29T19:05:11.919" v="39033" actId="20577"/>
          <ac:spMkLst>
            <pc:docMk/>
            <pc:sldMk cId="1270086163" sldId="489"/>
            <ac:spMk id="178" creationId="{2C1626B7-0ACF-2831-0710-9451E2BF0AC8}"/>
          </ac:spMkLst>
        </pc:spChg>
        <pc:picChg chg="del">
          <ac:chgData name="Shaibal Saha" userId="b190d146-612a-4436-b916-d10121b0f341" providerId="ADAL" clId="{55C09FD3-CE10-483B-8F02-77C491FFC10B}" dt="2026-08-29T19:06:51.476" v="39042" actId="478"/>
          <ac:picMkLst>
            <pc:docMk/>
            <pc:sldMk cId="1270086163" sldId="489"/>
            <ac:picMk id="8" creationId="{7E4090FF-3294-8B7C-E2B7-79F3C00DFD84}"/>
          </ac:picMkLst>
        </pc:picChg>
        <pc:picChg chg="add mod">
          <ac:chgData name="Shaibal Saha" userId="b190d146-612a-4436-b916-d10121b0f341" providerId="ADAL" clId="{55C09FD3-CE10-483B-8F02-77C491FFC10B}" dt="2026-08-29T19:10:16.820" v="39099" actId="1076"/>
          <ac:picMkLst>
            <pc:docMk/>
            <pc:sldMk cId="1270086163" sldId="489"/>
            <ac:picMk id="45" creationId="{57349191-8AB7-EB29-4DAC-2B79670B5393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19:46:42.310" v="39169" actId="1076"/>
        <pc:sldMkLst>
          <pc:docMk/>
          <pc:sldMk cId="1143014214" sldId="490"/>
        </pc:sldMkLst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7" creationId="{41731604-EBB7-39BB-3251-3A13A0A85B3F}"/>
          </ac:spMkLst>
        </pc:spChg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9" creationId="{D3F5388E-EF9F-A9C6-7167-FD2C73EB9494}"/>
          </ac:spMkLst>
        </pc:spChg>
        <pc:spChg chg="del">
          <ac:chgData name="Shaibal Saha" userId="b190d146-612a-4436-b916-d10121b0f341" providerId="ADAL" clId="{55C09FD3-CE10-483B-8F02-77C491FFC10B}" dt="2026-08-29T19:45:05.739" v="39136" actId="478"/>
          <ac:spMkLst>
            <pc:docMk/>
            <pc:sldMk cId="1143014214" sldId="490"/>
            <ac:spMk id="12" creationId="{D358512D-A06A-31C8-E6D4-16797FBA4B92}"/>
          </ac:spMkLst>
        </pc:spChg>
        <pc:spChg chg="del">
          <ac:chgData name="Shaibal Saha" userId="b190d146-612a-4436-b916-d10121b0f341" providerId="ADAL" clId="{55C09FD3-CE10-483B-8F02-77C491FFC10B}" dt="2026-08-29T19:45:05.739" v="39136" actId="478"/>
          <ac:spMkLst>
            <pc:docMk/>
            <pc:sldMk cId="1143014214" sldId="490"/>
            <ac:spMk id="14" creationId="{D0471116-8B3C-4558-9DAD-50AFED3E4B81}"/>
          </ac:spMkLst>
        </pc:spChg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15" creationId="{88292E35-C4AD-ED41-2DC9-F3BF6BB02B1F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16" creationId="{362B228D-98B0-16CD-90DB-8BC722C5064E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18" creationId="{E0EE1998-0FD8-4F33-4208-F6A6A0770123}"/>
          </ac:spMkLst>
        </pc:spChg>
        <pc:spChg chg="add mod">
          <ac:chgData name="Shaibal Saha" userId="b190d146-612a-4436-b916-d10121b0f341" providerId="ADAL" clId="{55C09FD3-CE10-483B-8F02-77C491FFC10B}" dt="2026-08-29T19:46:10.446" v="39164" actId="20577"/>
          <ac:spMkLst>
            <pc:docMk/>
            <pc:sldMk cId="1143014214" sldId="490"/>
            <ac:spMk id="19" creationId="{81A8D8FC-0115-0EC6-91B2-5EBABDC35BA4}"/>
          </ac:spMkLst>
        </pc:spChg>
        <pc:spChg chg="del">
          <ac:chgData name="Shaibal Saha" userId="b190d146-612a-4436-b916-d10121b0f341" providerId="ADAL" clId="{55C09FD3-CE10-483B-8F02-77C491FFC10B}" dt="2026-08-29T19:43:57.707" v="39121" actId="478"/>
          <ac:spMkLst>
            <pc:docMk/>
            <pc:sldMk cId="1143014214" sldId="490"/>
            <ac:spMk id="22" creationId="{76208658-F7FD-9E73-84E0-63EA5A63F030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24" creationId="{59C7DD7A-32EC-D666-2123-B8B567321183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26" creationId="{26498683-5764-648A-7AE0-19F5B2D58466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28" creationId="{47A68021-1D10-2BFA-2A04-5254753E3DDD}"/>
          </ac:spMkLst>
        </pc:spChg>
        <pc:spChg chg="del">
          <ac:chgData name="Shaibal Saha" userId="b190d146-612a-4436-b916-d10121b0f341" providerId="ADAL" clId="{55C09FD3-CE10-483B-8F02-77C491FFC10B}" dt="2026-08-29T19:44:24.885" v="39127" actId="478"/>
          <ac:spMkLst>
            <pc:docMk/>
            <pc:sldMk cId="1143014214" sldId="490"/>
            <ac:spMk id="32" creationId="{7E842D06-CEB2-66D4-519C-CE949E2BD1DC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34" creationId="{046CA04A-0648-1C19-3877-0D5C4BDEEC8C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36" creationId="{8E78F350-8114-905A-7C8D-5ACFD86907E5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40" creationId="{47906B37-CF83-4E81-6DD4-6BCF1FE55983}"/>
          </ac:spMkLst>
        </pc:spChg>
        <pc:spChg chg="del">
          <ac:chgData name="Shaibal Saha" userId="b190d146-612a-4436-b916-d10121b0f341" providerId="ADAL" clId="{55C09FD3-CE10-483B-8F02-77C491FFC10B}" dt="2026-08-29T19:44:48.211" v="39131" actId="478"/>
          <ac:spMkLst>
            <pc:docMk/>
            <pc:sldMk cId="1143014214" sldId="490"/>
            <ac:spMk id="42" creationId="{47EAC93B-32FA-2A35-A851-2C3738B867DB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43" creationId="{D64BFCC6-5170-A592-A902-1D56A3841EE5}"/>
          </ac:spMkLst>
        </pc:spChg>
        <pc:spChg chg="mod">
          <ac:chgData name="Shaibal Saha" userId="b190d146-612a-4436-b916-d10121b0f341" providerId="ADAL" clId="{55C09FD3-CE10-483B-8F02-77C491FFC10B}" dt="2026-08-29T19:23:40.423" v="39114" actId="1076"/>
          <ac:spMkLst>
            <pc:docMk/>
            <pc:sldMk cId="1143014214" sldId="490"/>
            <ac:spMk id="47" creationId="{F456B79B-D400-FD9D-7D63-9CC3ACB9A3F2}"/>
          </ac:spMkLst>
        </pc:spChg>
        <pc:spChg chg="mod">
          <ac:chgData name="Shaibal Saha" userId="b190d146-612a-4436-b916-d10121b0f341" providerId="ADAL" clId="{55C09FD3-CE10-483B-8F02-77C491FFC10B}" dt="2026-08-29T19:24:53.426" v="39118" actId="1076"/>
          <ac:spMkLst>
            <pc:docMk/>
            <pc:sldMk cId="1143014214" sldId="490"/>
            <ac:spMk id="48" creationId="{E2221C29-ED37-EA7C-C591-13C8C5837B5C}"/>
          </ac:spMkLst>
        </pc:spChg>
        <pc:spChg chg="mod">
          <ac:chgData name="Shaibal Saha" userId="b190d146-612a-4436-b916-d10121b0f341" providerId="ADAL" clId="{55C09FD3-CE10-483B-8F02-77C491FFC10B}" dt="2026-08-29T19:24:12.125" v="39115"/>
          <ac:spMkLst>
            <pc:docMk/>
            <pc:sldMk cId="1143014214" sldId="490"/>
            <ac:spMk id="178" creationId="{5842EB02-1FA0-A142-4CA4-7AF4977DCF40}"/>
          </ac:spMkLst>
        </pc:spChg>
        <pc:picChg chg="add mod">
          <ac:chgData name="Shaibal Saha" userId="b190d146-612a-4436-b916-d10121b0f341" providerId="ADAL" clId="{55C09FD3-CE10-483B-8F02-77C491FFC10B}" dt="2026-08-29T19:23:32.271" v="39112" actId="1076"/>
          <ac:picMkLst>
            <pc:docMk/>
            <pc:sldMk cId="1143014214" sldId="490"/>
            <ac:picMk id="4" creationId="{3DBFA672-D179-B12C-0085-62FF816EFB73}"/>
          </ac:picMkLst>
        </pc:picChg>
        <pc:picChg chg="add mod">
          <ac:chgData name="Shaibal Saha" userId="b190d146-612a-4436-b916-d10121b0f341" providerId="ADAL" clId="{55C09FD3-CE10-483B-8F02-77C491FFC10B}" dt="2026-08-29T19:46:42.310" v="39169" actId="1076"/>
          <ac:picMkLst>
            <pc:docMk/>
            <pc:sldMk cId="1143014214" sldId="490"/>
            <ac:picMk id="11" creationId="{C0EE442D-68E0-A29A-C319-5374C31E8865}"/>
          </ac:picMkLst>
        </pc:picChg>
        <pc:picChg chg="del">
          <ac:chgData name="Shaibal Saha" userId="b190d146-612a-4436-b916-d10121b0f341" providerId="ADAL" clId="{55C09FD3-CE10-483B-8F02-77C491FFC10B}" dt="2026-08-29T19:22:44.709" v="39102" actId="478"/>
          <ac:picMkLst>
            <pc:docMk/>
            <pc:sldMk cId="1143014214" sldId="490"/>
            <ac:picMk id="45" creationId="{168609E2-98BD-1E8B-116C-8AE069B4453E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8:49.343" v="39805" actId="1582"/>
        <pc:sldMkLst>
          <pc:docMk/>
          <pc:sldMk cId="1284220258" sldId="491"/>
        </pc:sldMkLst>
        <pc:spChg chg="add mod">
          <ac:chgData name="Shaibal Saha" userId="b190d146-612a-4436-b916-d10121b0f341" providerId="ADAL" clId="{55C09FD3-CE10-483B-8F02-77C491FFC10B}" dt="2026-08-30T20:08:49.343" v="39805" actId="1582"/>
          <ac:spMkLst>
            <pc:docMk/>
            <pc:sldMk cId="1284220258" sldId="491"/>
            <ac:spMk id="3" creationId="{A73AE98E-97A3-57F4-F899-5C1D2535049A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5" creationId="{CCE4D694-E576-E1B3-2536-645644DC116B}"/>
          </ac:spMkLst>
        </pc:spChg>
        <pc:spChg chg="mod">
          <ac:chgData name="Shaibal Saha" userId="b190d146-612a-4436-b916-d10121b0f341" providerId="ADAL" clId="{55C09FD3-CE10-483B-8F02-77C491FFC10B}" dt="2026-08-29T19:48:05.230" v="39198" actId="20577"/>
          <ac:spMkLst>
            <pc:docMk/>
            <pc:sldMk cId="1284220258" sldId="491"/>
            <ac:spMk id="6" creationId="{F52E364C-53FB-99A3-7DB3-E636F0602799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7" creationId="{108F9D46-600F-9595-3C26-4EA7C312D9CE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9" creationId="{E7C8415E-9190-A5FB-96D3-A8133CB7DCB7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10" creationId="{92BD67AD-4567-8481-0FED-3CB89E9E4915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12" creationId="{C084E552-B020-D92F-3170-B22521412AEE}"/>
          </ac:spMkLst>
        </pc:spChg>
        <pc:spChg chg="mod">
          <ac:chgData name="Shaibal Saha" userId="b190d146-612a-4436-b916-d10121b0f341" providerId="ADAL" clId="{55C09FD3-CE10-483B-8F02-77C491FFC10B}" dt="2026-08-30T20:08:49.343" v="39805" actId="1582"/>
          <ac:spMkLst>
            <pc:docMk/>
            <pc:sldMk cId="1284220258" sldId="491"/>
            <ac:spMk id="13" creationId="{A0661090-6D82-9E5C-1360-B89C89A58E22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14" creationId="{8ADBCEB4-91B2-FD13-1DB7-5CAA2A2321E0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15" creationId="{9DDE6A4D-6976-651F-48BF-758D1909762E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18" creationId="{404A7A25-711B-C81D-64FC-E37EBD5BBFD7}"/>
          </ac:spMkLst>
        </pc:spChg>
        <pc:spChg chg="del">
          <ac:chgData name="Shaibal Saha" userId="b190d146-612a-4436-b916-d10121b0f341" providerId="ADAL" clId="{55C09FD3-CE10-483B-8F02-77C491FFC10B}" dt="2026-08-29T19:48:25.342" v="39200" actId="478"/>
          <ac:spMkLst>
            <pc:docMk/>
            <pc:sldMk cId="1284220258" sldId="491"/>
            <ac:spMk id="19" creationId="{6B11BFF2-75ED-7ECF-4BBF-E2076FE28697}"/>
          </ac:spMkLst>
        </pc:spChg>
        <pc:spChg chg="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21" creationId="{9BF7B877-C6B3-F057-8ADB-DB85010F553B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22" creationId="{382D353D-357B-BF10-1346-129391AD7F61}"/>
          </ac:spMkLst>
        </pc:spChg>
        <pc:spChg chg="add mod">
          <ac:chgData name="Shaibal Saha" userId="b190d146-612a-4436-b916-d10121b0f341" providerId="ADAL" clId="{55C09FD3-CE10-483B-8F02-77C491FFC10B}" dt="2026-08-30T20:08:49.343" v="39805" actId="1582"/>
          <ac:spMkLst>
            <pc:docMk/>
            <pc:sldMk cId="1284220258" sldId="491"/>
            <ac:spMk id="23" creationId="{DED6806A-E0CF-91EF-5566-AFE252750C92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4" creationId="{CB102CAC-73CC-97A7-674F-2C4655780848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25" creationId="{B580FF60-256C-2FE6-03F3-E727625E3E62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6" creationId="{1649FE89-1ECC-1E32-B159-9F2C6C9996B8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8" creationId="{466215E6-725C-2CCE-EB97-334BD57E3F1C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29" creationId="{88876011-2901-1CFA-A7B2-1CDFCC73BA67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31" creationId="{6C9B0D12-C6D8-4873-FC9F-F3AF302FE19A}"/>
          </ac:spMkLst>
        </pc:spChg>
        <pc:spChg chg="add mod">
          <ac:chgData name="Shaibal Saha" userId="b190d146-612a-4436-b916-d10121b0f341" providerId="ADAL" clId="{55C09FD3-CE10-483B-8F02-77C491FFC10B}" dt="2026-08-30T20:08:49.343" v="39805" actId="1582"/>
          <ac:spMkLst>
            <pc:docMk/>
            <pc:sldMk cId="1284220258" sldId="491"/>
            <ac:spMk id="32" creationId="{187872BA-BAC5-554B-249F-31EB5CF9E8D1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3" creationId="{DCDDDFDC-D44A-A74A-C6C2-280AAAD78496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34" creationId="{BA5623A5-AAF3-2FF2-C615-EFC6DAB7F65E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37" creationId="{270379DA-4571-1594-5213-B7D0686029D9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38" creationId="{B33418BE-B0D0-A806-8B91-14728886B1DB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43" creationId="{804BCFCC-4006-AF9F-CD4E-D43227971A6A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47" creationId="{A20F067F-3959-9750-F0DE-7A8C391D4F9F}"/>
          </ac:spMkLst>
        </pc:spChg>
        <pc:spChg chg="del">
          <ac:chgData name="Shaibal Saha" userId="b190d146-612a-4436-b916-d10121b0f341" providerId="ADAL" clId="{55C09FD3-CE10-483B-8F02-77C491FFC10B}" dt="2026-08-29T19:52:06.589" v="39208" actId="478"/>
          <ac:spMkLst>
            <pc:docMk/>
            <pc:sldMk cId="1284220258" sldId="491"/>
            <ac:spMk id="48" creationId="{C00A8409-E1E8-9D3C-EB49-2888EDD79A3F}"/>
          </ac:spMkLst>
        </pc:spChg>
        <pc:spChg chg="mod">
          <ac:chgData name="Shaibal Saha" userId="b190d146-612a-4436-b916-d10121b0f341" providerId="ADAL" clId="{55C09FD3-CE10-483B-8F02-77C491FFC10B}" dt="2026-08-29T19:47:46.363" v="39193" actId="20577"/>
          <ac:spMkLst>
            <pc:docMk/>
            <pc:sldMk cId="1284220258" sldId="491"/>
            <ac:spMk id="178" creationId="{59E3AD69-1F47-7371-54F7-1E9DBA9CC2D2}"/>
          </ac:spMkLst>
        </pc:spChg>
      </pc:sldChg>
      <pc:sldChg chg="addSp delSp modSp add mod ord">
        <pc:chgData name="Shaibal Saha" userId="b190d146-612a-4436-b916-d10121b0f341" providerId="ADAL" clId="{55C09FD3-CE10-483B-8F02-77C491FFC10B}" dt="2026-08-29T20:31:37.660" v="39322" actId="20577"/>
        <pc:sldMkLst>
          <pc:docMk/>
          <pc:sldMk cId="1958232853" sldId="492"/>
        </pc:sldMkLst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" creationId="{C77B1EE3-B8F5-F515-F164-5870BF329897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5" creationId="{73CF47FD-A239-6433-F8CB-D50E2A339EEB}"/>
          </ac:spMkLst>
        </pc:spChg>
        <pc:spChg chg="mod">
          <ac:chgData name="Shaibal Saha" userId="b190d146-612a-4436-b916-d10121b0f341" providerId="ADAL" clId="{55C09FD3-CE10-483B-8F02-77C491FFC10B}" dt="2026-08-29T19:52:52.590" v="39212"/>
          <ac:spMkLst>
            <pc:docMk/>
            <pc:sldMk cId="1958232853" sldId="492"/>
            <ac:spMk id="9" creationId="{2BCC924C-BAE2-90C4-1EDD-C5584318724F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1" creationId="{5B9572AC-618B-AC85-472F-34A84CB300F7}"/>
          </ac:spMkLst>
        </pc:spChg>
        <pc:spChg chg="add mod">
          <ac:chgData name="Shaibal Saha" userId="b190d146-612a-4436-b916-d10121b0f341" providerId="ADAL" clId="{55C09FD3-CE10-483B-8F02-77C491FFC10B}" dt="2026-08-29T20:02:01.488" v="39287" actId="1076"/>
          <ac:spMkLst>
            <pc:docMk/>
            <pc:sldMk cId="1958232853" sldId="492"/>
            <ac:spMk id="12" creationId="{CE7F6149-B5C6-79E1-2590-097D87ADBF25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3" creationId="{B9F6D6F4-1609-05E3-3CFA-4157CA5FF6DA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5" creationId="{07EE1C27-97DB-37C1-7BC5-5F3E19A4452C}"/>
          </ac:spMkLst>
        </pc:spChg>
        <pc:spChg chg="add del mod">
          <ac:chgData name="Shaibal Saha" userId="b190d146-612a-4436-b916-d10121b0f341" providerId="ADAL" clId="{55C09FD3-CE10-483B-8F02-77C491FFC10B}" dt="2026-08-29T20:01:53.611" v="39284" actId="478"/>
          <ac:spMkLst>
            <pc:docMk/>
            <pc:sldMk cId="1958232853" sldId="492"/>
            <ac:spMk id="16" creationId="{EE221706-8D47-E930-D8B2-FCF9D541F96D}"/>
          </ac:spMkLst>
        </pc:spChg>
        <pc:spChg chg="add del mod">
          <ac:chgData name="Shaibal Saha" userId="b190d146-612a-4436-b916-d10121b0f341" providerId="ADAL" clId="{55C09FD3-CE10-483B-8F02-77C491FFC10B}" dt="2026-08-29T20:02:48.424" v="39296" actId="478"/>
          <ac:spMkLst>
            <pc:docMk/>
            <pc:sldMk cId="1958232853" sldId="492"/>
            <ac:spMk id="18" creationId="{51000BC0-3C29-DA49-235F-12F5001C1A94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9" creationId="{71D4C34B-29FA-7407-A94B-2E28AD067D57}"/>
          </ac:spMkLst>
        </pc:spChg>
        <pc:spChg chg="add mod">
          <ac:chgData name="Shaibal Saha" userId="b190d146-612a-4436-b916-d10121b0f341" providerId="ADAL" clId="{55C09FD3-CE10-483B-8F02-77C491FFC10B}" dt="2026-08-29T20:03:01.217" v="39299" actId="14100"/>
          <ac:spMkLst>
            <pc:docMk/>
            <pc:sldMk cId="1958232853" sldId="492"/>
            <ac:spMk id="20" creationId="{44E38A7E-62CD-59BA-A440-7B058FA15A99}"/>
          </ac:spMkLst>
        </pc:spChg>
        <pc:spChg chg="mod">
          <ac:chgData name="Shaibal Saha" userId="b190d146-612a-4436-b916-d10121b0f341" providerId="ADAL" clId="{55C09FD3-CE10-483B-8F02-77C491FFC10B}" dt="2026-08-29T19:53:37.167" v="39218"/>
          <ac:spMkLst>
            <pc:docMk/>
            <pc:sldMk cId="1958232853" sldId="492"/>
            <ac:spMk id="21" creationId="{D752B70D-FC26-A7C1-6306-6315E0FC9B06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2" creationId="{3C88BA98-7104-1BB4-261C-7F02A3CD2222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4" creationId="{D3ECCD4E-E11F-0910-A838-5CFAE5491165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25" creationId="{57CB1955-CDC7-095B-1C21-0EDAD917F942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8" creationId="{24E2C31E-2DE2-87CB-9CE9-06892FF8F6DE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29" creationId="{D01A5BD0-1F52-8D99-A321-7C70E11B5CBB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0" creationId="{D2DF302B-56DF-B071-21FA-6335E9D0EE2A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1" creationId="{54CFAA83-E8B3-DC30-0B40-436F527D1CB5}"/>
          </ac:spMkLst>
        </pc:spChg>
        <pc:spChg chg="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2" creationId="{BF43AC58-6867-E316-0AF0-3602C92144A4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6" creationId="{BA5DABB7-25BD-073D-4ABB-B8E93652F3C5}"/>
          </ac:spMkLst>
        </pc:spChg>
        <pc:spChg chg="mod">
          <ac:chgData name="Shaibal Saha" userId="b190d146-612a-4436-b916-d10121b0f341" providerId="ADAL" clId="{55C09FD3-CE10-483B-8F02-77C491FFC10B}" dt="2026-08-29T19:54:57.068" v="39227"/>
          <ac:spMkLst>
            <pc:docMk/>
            <pc:sldMk cId="1958232853" sldId="492"/>
            <ac:spMk id="38" creationId="{7FD6401E-42AD-FB23-09A4-E71FFF92DDF6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9" creationId="{00C8D8DF-322A-65D2-58D4-2257C4643ECB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0" creationId="{0F907F80-5A91-4E35-42B0-7336874FEDD7}"/>
          </ac:spMkLst>
        </pc:spChg>
        <pc:spChg chg="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1" creationId="{C307D212-9310-131C-9E09-C168B5602B65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3" creationId="{B0AA9FAB-CCBB-E135-FB1B-A7A77029E72A}"/>
          </ac:spMkLst>
        </pc:spChg>
        <pc:spChg chg="add mod">
          <ac:chgData name="Shaibal Saha" userId="b190d146-612a-4436-b916-d10121b0f341" providerId="ADAL" clId="{55C09FD3-CE10-483B-8F02-77C491FFC10B}" dt="2026-08-29T19:59:52.186" v="39272"/>
          <ac:spMkLst>
            <pc:docMk/>
            <pc:sldMk cId="1958232853" sldId="492"/>
            <ac:spMk id="47" creationId="{8762079C-2B49-E665-1373-667D56F9C482}"/>
          </ac:spMkLst>
        </pc:spChg>
        <pc:spChg chg="add mod">
          <ac:chgData name="Shaibal Saha" userId="b190d146-612a-4436-b916-d10121b0f341" providerId="ADAL" clId="{55C09FD3-CE10-483B-8F02-77C491FFC10B}" dt="2026-08-29T20:01:51.549" v="39283" actId="1076"/>
          <ac:spMkLst>
            <pc:docMk/>
            <pc:sldMk cId="1958232853" sldId="492"/>
            <ac:spMk id="49" creationId="{AFC045BB-2A52-1CAE-1A5F-E2700342C401}"/>
          </ac:spMkLst>
        </pc:spChg>
        <pc:spChg chg="mod">
          <ac:chgData name="Shaibal Saha" userId="b190d146-612a-4436-b916-d10121b0f341" providerId="ADAL" clId="{55C09FD3-CE10-483B-8F02-77C491FFC10B}" dt="2026-08-29T20:31:37.660" v="39322" actId="20577"/>
          <ac:spMkLst>
            <pc:docMk/>
            <pc:sldMk cId="1958232853" sldId="492"/>
            <ac:spMk id="178" creationId="{B1AB2638-C686-9C78-9367-4A83411FBF70}"/>
          </ac:spMkLst>
        </pc:spChg>
        <pc:picChg chg="add mod">
          <ac:chgData name="Shaibal Saha" userId="b190d146-612a-4436-b916-d10121b0f341" providerId="ADAL" clId="{55C09FD3-CE10-483B-8F02-77C491FFC10B}" dt="2026-08-29T19:53:03.967" v="39215" actId="1076"/>
          <ac:picMkLst>
            <pc:docMk/>
            <pc:sldMk cId="1958232853" sldId="492"/>
            <ac:picMk id="4" creationId="{88271AE0-F9FA-040D-D3A6-2A4FAED3D1DE}"/>
          </ac:picMkLst>
        </pc:picChg>
        <pc:picChg chg="add mod">
          <ac:chgData name="Shaibal Saha" userId="b190d146-612a-4436-b916-d10121b0f341" providerId="ADAL" clId="{55C09FD3-CE10-483B-8F02-77C491FFC10B}" dt="2026-08-29T19:53:50.264" v="39221" actId="1076"/>
          <ac:picMkLst>
            <pc:docMk/>
            <pc:sldMk cId="1958232853" sldId="492"/>
            <ac:picMk id="6" creationId="{4AE21AF0-E841-AE91-FEF8-5C22CB2B9170}"/>
          </ac:picMkLst>
        </pc:picChg>
        <pc:picChg chg="del">
          <ac:chgData name="Shaibal Saha" userId="b190d146-612a-4436-b916-d10121b0f341" providerId="ADAL" clId="{55C09FD3-CE10-483B-8F02-77C491FFC10B}" dt="2026-08-29T19:52:59.038" v="39214" actId="478"/>
          <ac:picMkLst>
            <pc:docMk/>
            <pc:sldMk cId="1958232853" sldId="492"/>
            <ac:picMk id="7" creationId="{3F50BD89-E788-9DA1-C46C-1FEEB4948910}"/>
          </ac:picMkLst>
        </pc:picChg>
        <pc:picChg chg="add mod">
          <ac:chgData name="Shaibal Saha" userId="b190d146-612a-4436-b916-d10121b0f341" providerId="ADAL" clId="{55C09FD3-CE10-483B-8F02-77C491FFC10B}" dt="2026-08-29T19:54:23.319" v="39226" actId="1076"/>
          <ac:picMkLst>
            <pc:docMk/>
            <pc:sldMk cId="1958232853" sldId="492"/>
            <ac:picMk id="8" creationId="{AE3ACEC9-7B89-CE5E-0D73-82ABC953846B}"/>
          </ac:picMkLst>
        </pc:picChg>
        <pc:picChg chg="del">
          <ac:chgData name="Shaibal Saha" userId="b190d146-612a-4436-b916-d10121b0f341" providerId="ADAL" clId="{55C09FD3-CE10-483B-8F02-77C491FFC10B}" dt="2026-08-29T19:58:24.449" v="39265" actId="478"/>
          <ac:picMkLst>
            <pc:docMk/>
            <pc:sldMk cId="1958232853" sldId="492"/>
            <ac:picMk id="14" creationId="{50B331AF-EB9A-3A3E-5234-A9CB1ADDBC61}"/>
          </ac:picMkLst>
        </pc:picChg>
        <pc:picChg chg="del">
          <ac:chgData name="Shaibal Saha" userId="b190d146-612a-4436-b916-d10121b0f341" providerId="ADAL" clId="{55C09FD3-CE10-483B-8F02-77C491FFC10B}" dt="2026-08-29T19:53:46.343" v="39220" actId="478"/>
          <ac:picMkLst>
            <pc:docMk/>
            <pc:sldMk cId="1958232853" sldId="492"/>
            <ac:picMk id="17" creationId="{79548DFC-16BE-E419-AA78-45DC996D07ED}"/>
          </ac:picMkLst>
        </pc:picChg>
        <pc:picChg chg="del">
          <ac:chgData name="Shaibal Saha" userId="b190d146-612a-4436-b916-d10121b0f341" providerId="ADAL" clId="{55C09FD3-CE10-483B-8F02-77C491FFC10B}" dt="2026-08-29T19:54:19.306" v="39225" actId="478"/>
          <ac:picMkLst>
            <pc:docMk/>
            <pc:sldMk cId="1958232853" sldId="492"/>
            <ac:picMk id="37" creationId="{DEB3F158-530C-46FB-D195-8040D2889433}"/>
          </ac:picMkLst>
        </pc:picChg>
        <pc:picChg chg="add del mod">
          <ac:chgData name="Shaibal Saha" userId="b190d146-612a-4436-b916-d10121b0f341" providerId="ADAL" clId="{55C09FD3-CE10-483B-8F02-77C491FFC10B}" dt="2026-08-29T20:01:36.608" v="39276" actId="478"/>
          <ac:picMkLst>
            <pc:docMk/>
            <pc:sldMk cId="1958232853" sldId="492"/>
            <ac:picMk id="45" creationId="{8B47677D-CA58-A967-E459-D4CBD3788E1F}"/>
          </ac:picMkLst>
        </pc:picChg>
        <pc:picChg chg="add mod">
          <ac:chgData name="Shaibal Saha" userId="b190d146-612a-4436-b916-d10121b0f341" providerId="ADAL" clId="{55C09FD3-CE10-483B-8F02-77C491FFC10B}" dt="2026-08-29T20:01:48.874" v="39282" actId="1076"/>
          <ac:picMkLst>
            <pc:docMk/>
            <pc:sldMk cId="1958232853" sldId="492"/>
            <ac:picMk id="51" creationId="{46E90D5D-022A-7ADA-5754-9642FEEA02C4}"/>
          </ac:picMkLst>
        </pc:picChg>
      </pc:sldChg>
      <pc:sldChg chg="modSp add mod ord">
        <pc:chgData name="Shaibal Saha" userId="b190d146-612a-4436-b916-d10121b0f341" providerId="ADAL" clId="{55C09FD3-CE10-483B-8F02-77C491FFC10B}" dt="2026-08-29T20:31:17.396" v="39318" actId="20577"/>
        <pc:sldMkLst>
          <pc:docMk/>
          <pc:sldMk cId="749710343" sldId="493"/>
        </pc:sldMkLst>
        <pc:spChg chg="mod">
          <ac:chgData name="Shaibal Saha" userId="b190d146-612a-4436-b916-d10121b0f341" providerId="ADAL" clId="{55C09FD3-CE10-483B-8F02-77C491FFC10B}" dt="2026-08-29T20:31:17.396" v="39318" actId="20577"/>
          <ac:spMkLst>
            <pc:docMk/>
            <pc:sldMk cId="749710343" sldId="493"/>
            <ac:spMk id="178" creationId="{6F185170-4253-E3AC-4B7D-4335BA98CCA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9T20:36:30.378" v="39400" actId="20577"/>
        <pc:sldMkLst>
          <pc:docMk/>
          <pc:sldMk cId="678672861" sldId="494"/>
        </pc:sldMkLst>
        <pc:spChg chg="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3" creationId="{64EDF47D-E0D1-63D3-707C-E4DF6313F143}"/>
          </ac:spMkLst>
        </pc:spChg>
        <pc:spChg chg="add mod">
          <ac:chgData name="Shaibal Saha" userId="b190d146-612a-4436-b916-d10121b0f341" providerId="ADAL" clId="{55C09FD3-CE10-483B-8F02-77C491FFC10B}" dt="2026-08-29T20:32:42.214" v="39342" actId="2711"/>
          <ac:spMkLst>
            <pc:docMk/>
            <pc:sldMk cId="678672861" sldId="494"/>
            <ac:spMk id="4" creationId="{9C7027B7-7B50-258F-8CEA-56C86C748F49}"/>
          </ac:spMkLst>
        </pc:spChg>
        <pc:spChg chg="add mod">
          <ac:chgData name="Shaibal Saha" userId="b190d146-612a-4436-b916-d10121b0f341" providerId="ADAL" clId="{55C09FD3-CE10-483B-8F02-77C491FFC10B}" dt="2026-08-29T20:32:55.235" v="39344" actId="255"/>
          <ac:spMkLst>
            <pc:docMk/>
            <pc:sldMk cId="678672861" sldId="494"/>
            <ac:spMk id="6" creationId="{305BD532-15F1-E3EB-73C8-3C2A0390B703}"/>
          </ac:spMkLst>
        </pc:spChg>
        <pc:spChg chg="add mod">
          <ac:chgData name="Shaibal Saha" userId="b190d146-612a-4436-b916-d10121b0f341" providerId="ADAL" clId="{55C09FD3-CE10-483B-8F02-77C491FFC10B}" dt="2026-08-29T20:36:21.982" v="39386" actId="20577"/>
          <ac:spMkLst>
            <pc:docMk/>
            <pc:sldMk cId="678672861" sldId="494"/>
            <ac:spMk id="7" creationId="{5568A9DF-AF32-08DC-FA56-69662FF8B79B}"/>
          </ac:spMkLst>
        </pc:spChg>
        <pc:spChg chg="add 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8" creationId="{D2326183-F8A5-B893-9D22-359A40D96CF7}"/>
          </ac:spMkLst>
        </pc:spChg>
        <pc:spChg chg="add mod">
          <ac:chgData name="Shaibal Saha" userId="b190d146-612a-4436-b916-d10121b0f341" providerId="ADAL" clId="{55C09FD3-CE10-483B-8F02-77C491FFC10B}" dt="2026-08-29T20:32:42.214" v="39342" actId="2711"/>
          <ac:spMkLst>
            <pc:docMk/>
            <pc:sldMk cId="678672861" sldId="494"/>
            <ac:spMk id="9" creationId="{9BF066B9-CFD7-987D-6AE9-B5A315FBCDA6}"/>
          </ac:spMkLst>
        </pc:spChg>
        <pc:spChg chg="mod">
          <ac:chgData name="Shaibal Saha" userId="b190d146-612a-4436-b916-d10121b0f341" providerId="ADAL" clId="{55C09FD3-CE10-483B-8F02-77C491FFC10B}" dt="2026-08-29T20:32:55.235" v="39344" actId="255"/>
          <ac:spMkLst>
            <pc:docMk/>
            <pc:sldMk cId="678672861" sldId="494"/>
            <ac:spMk id="11" creationId="{300ABEE0-9FCA-5914-860A-EFAA57AF3955}"/>
          </ac:spMkLst>
        </pc:spChg>
        <pc:spChg chg="mod">
          <ac:chgData name="Shaibal Saha" userId="b190d146-612a-4436-b916-d10121b0f341" providerId="ADAL" clId="{55C09FD3-CE10-483B-8F02-77C491FFC10B}" dt="2026-08-29T20:32:22.486" v="39338" actId="20577"/>
          <ac:spMkLst>
            <pc:docMk/>
            <pc:sldMk cId="678672861" sldId="494"/>
            <ac:spMk id="12" creationId="{020936F4-B829-6A17-6C2E-CE16A16EDE7F}"/>
          </ac:spMkLst>
        </pc:spChg>
        <pc:spChg chg="add mod">
          <ac:chgData name="Shaibal Saha" userId="b190d146-612a-4436-b916-d10121b0f341" providerId="ADAL" clId="{55C09FD3-CE10-483B-8F02-77C491FFC10B}" dt="2026-08-29T20:36:24.742" v="39390" actId="20577"/>
          <ac:spMkLst>
            <pc:docMk/>
            <pc:sldMk cId="678672861" sldId="494"/>
            <ac:spMk id="13" creationId="{1215458E-D337-D65B-FF52-A75C2A4836E6}"/>
          </ac:spMkLst>
        </pc:spChg>
        <pc:spChg chg="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14" creationId="{AC86F833-C38B-02C0-4078-53C801498874}"/>
          </ac:spMkLst>
        </pc:spChg>
        <pc:spChg chg="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15" creationId="{5788F20A-534C-3DD1-2199-3698E5587445}"/>
          </ac:spMkLst>
        </pc:spChg>
        <pc:spChg chg="add 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17" creationId="{77287791-F87F-99FF-40D2-61D4BF662A70}"/>
          </ac:spMkLst>
        </pc:spChg>
        <pc:spChg chg="add mod">
          <ac:chgData name="Shaibal Saha" userId="b190d146-612a-4436-b916-d10121b0f341" providerId="ADAL" clId="{55C09FD3-CE10-483B-8F02-77C491FFC10B}" dt="2026-08-29T20:36:17.816" v="39381" actId="20577"/>
          <ac:spMkLst>
            <pc:docMk/>
            <pc:sldMk cId="678672861" sldId="494"/>
            <ac:spMk id="18" creationId="{44127E62-7190-13B9-A155-D11BAC1E04D7}"/>
          </ac:spMkLst>
        </pc:spChg>
        <pc:spChg chg="add 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19" creationId="{5F228F5A-AEA1-6FF8-75B4-2CCAC82B7150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0" creationId="{8FBED98D-66A4-37BA-1B8E-7505B7FAB924}"/>
          </ac:spMkLst>
        </pc:spChg>
        <pc:spChg chg="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21" creationId="{87A18B15-76A9-9289-6E6F-3AF825F54D3E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2" creationId="{196EF904-BDEE-1019-A44B-C494749B4E66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4" creationId="{A53E78CB-D4DA-96C8-9E3F-E750F35A9F84}"/>
          </ac:spMkLst>
        </pc:spChg>
        <pc:spChg chg="add 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25" creationId="{9E7EDE6C-F1A1-7AD8-F470-85CE233F7522}"/>
          </ac:spMkLst>
        </pc:spChg>
        <pc:spChg chg="mod">
          <ac:chgData name="Shaibal Saha" userId="b190d146-612a-4436-b916-d10121b0f341" providerId="ADAL" clId="{55C09FD3-CE10-483B-8F02-77C491FFC10B}" dt="2026-08-29T20:36:30.378" v="39400" actId="20577"/>
          <ac:spMkLst>
            <pc:docMk/>
            <pc:sldMk cId="678672861" sldId="494"/>
            <ac:spMk id="27" creationId="{1474E115-99D3-EC62-B8A4-DDBFF692E785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8" creationId="{3D61E704-E2CB-2575-0E95-781CAF003701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0" creationId="{A8E516AC-C5D7-1D04-CF40-168B29AFDB34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2" creationId="{7ED72398-EB56-9204-267B-34F1262D26A5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6" creationId="{7C5DA461-DE11-9AE9-4013-AA7F80930472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0" creationId="{A927A67F-59AA-C9F4-00DC-E765C8CBDBC7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1" creationId="{15EF253F-6C4F-1D32-E840-602D270FCF4E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3" creationId="{DB1BC158-CE2A-FFD5-D879-1CCE6624B4C1}"/>
          </ac:spMkLst>
        </pc:spChg>
        <pc:spChg chg="mod">
          <ac:chgData name="Shaibal Saha" userId="b190d146-612a-4436-b916-d10121b0f341" providerId="ADAL" clId="{55C09FD3-CE10-483B-8F02-77C491FFC10B}" dt="2026-08-29T20:35:33.584" v="39366" actId="12"/>
          <ac:spMkLst>
            <pc:docMk/>
            <pc:sldMk cId="678672861" sldId="494"/>
            <ac:spMk id="47" creationId="{1A2F8455-7682-BAE1-E4EF-C956BB7FFD8F}"/>
          </ac:spMkLst>
        </pc:spChg>
        <pc:spChg chg="del">
          <ac:chgData name="Shaibal Saha" userId="b190d146-612a-4436-b916-d10121b0f341" providerId="ADAL" clId="{55C09FD3-CE10-483B-8F02-77C491FFC10B}" dt="2026-08-29T20:33:48.564" v="39353" actId="478"/>
          <ac:spMkLst>
            <pc:docMk/>
            <pc:sldMk cId="678672861" sldId="494"/>
            <ac:spMk id="49" creationId="{93F42833-83C4-CDE8-E0C5-D7377B93C54E}"/>
          </ac:spMkLst>
        </pc:spChg>
        <pc:spChg chg="mod">
          <ac:chgData name="Shaibal Saha" userId="b190d146-612a-4436-b916-d10121b0f341" providerId="ADAL" clId="{55C09FD3-CE10-483B-8F02-77C491FFC10B}" dt="2026-08-29T20:31:57.636" v="39333" actId="20577"/>
          <ac:spMkLst>
            <pc:docMk/>
            <pc:sldMk cId="678672861" sldId="494"/>
            <ac:spMk id="178" creationId="{69E810D6-0D2B-F2AA-1AF1-2CFDB474E7F1}"/>
          </ac:spMkLst>
        </pc:spChg>
        <pc:picChg chg="mod">
          <ac:chgData name="Shaibal Saha" userId="b190d146-612a-4436-b916-d10121b0f341" providerId="ADAL" clId="{55C09FD3-CE10-483B-8F02-77C491FFC10B}" dt="2026-08-29T20:33:29.655" v="39349" actId="1076"/>
          <ac:picMkLst>
            <pc:docMk/>
            <pc:sldMk cId="678672861" sldId="494"/>
            <ac:picMk id="16" creationId="{291C1CD9-3926-A9FA-AA47-352598A156C5}"/>
          </ac:picMkLst>
        </pc:picChg>
        <pc:picChg chg="mod">
          <ac:chgData name="Shaibal Saha" userId="b190d146-612a-4436-b916-d10121b0f341" providerId="ADAL" clId="{55C09FD3-CE10-483B-8F02-77C491FFC10B}" dt="2026-08-29T20:33:29.655" v="39349" actId="1076"/>
          <ac:picMkLst>
            <pc:docMk/>
            <pc:sldMk cId="678672861" sldId="494"/>
            <ac:picMk id="23" creationId="{4C90FAEA-BEC1-A593-EC12-13E869C4A0C0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29T20:41:14.054" v="39444" actId="1076"/>
        <pc:sldMkLst>
          <pc:docMk/>
          <pc:sldMk cId="4169347549" sldId="495"/>
        </pc:sldMkLst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6" creationId="{CCE6B95E-6326-B658-CB59-B8F810DB7D68}"/>
          </ac:spMkLst>
        </pc:spChg>
        <pc:spChg chg="mod">
          <ac:chgData name="Shaibal Saha" userId="b190d146-612a-4436-b916-d10121b0f341" providerId="ADAL" clId="{55C09FD3-CE10-483B-8F02-77C491FFC10B}" dt="2026-08-29T20:37:36.270" v="39408" actId="20577"/>
          <ac:spMkLst>
            <pc:docMk/>
            <pc:sldMk cId="4169347549" sldId="495"/>
            <ac:spMk id="12" creationId="{214A7D38-B184-24C3-68EC-AE6947D0FC08}"/>
          </ac:spMkLst>
        </pc:spChg>
        <pc:spChg chg="add mod">
          <ac:chgData name="Shaibal Saha" userId="b190d146-612a-4436-b916-d10121b0f341" providerId="ADAL" clId="{55C09FD3-CE10-483B-8F02-77C491FFC10B}" dt="2026-08-29T20:39:50.834" v="39430" actId="1076"/>
          <ac:spMkLst>
            <pc:docMk/>
            <pc:sldMk cId="4169347549" sldId="495"/>
            <ac:spMk id="13" creationId="{BBBBC4AE-4ED6-AE4B-3F25-DE02FEBAA390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15" creationId="{3B8979CA-DA19-02D0-7BAF-F6085BB9E94C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0" creationId="{99B4C35B-803B-6E44-1C7F-284C08AD6536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2" creationId="{88D1D4C5-4A2C-15C7-CF08-532D1444A928}"/>
          </ac:spMkLst>
        </pc:spChg>
        <pc:spChg chg="mod">
          <ac:chgData name="Shaibal Saha" userId="b190d146-612a-4436-b916-d10121b0f341" providerId="ADAL" clId="{55C09FD3-CE10-483B-8F02-77C491FFC10B}" dt="2026-08-29T20:40:06.839" v="39432" actId="113"/>
          <ac:spMkLst>
            <pc:docMk/>
            <pc:sldMk cId="4169347549" sldId="495"/>
            <ac:spMk id="23" creationId="{8A8E6543-7AC1-5943-AEAA-AD41433DC239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4" creationId="{514CCF07-158D-969A-4D0C-70B7965EB0E7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27" creationId="{FC826FB3-C896-CE6C-6677-3226008E6C8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8" creationId="{1A37F0F1-C332-C383-938D-63065BB0C8CA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0" creationId="{C0B9262B-3F69-E470-702C-997B5754350F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31" creationId="{FF31965C-4E46-F67F-492F-762E8616385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2" creationId="{C3F01683-C0AD-5387-6EA4-658DBA04C57C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6" creationId="{547D756E-C524-8808-B969-5BA08B3614D7}"/>
          </ac:spMkLst>
        </pc:spChg>
        <pc:spChg chg="add mod">
          <ac:chgData name="Shaibal Saha" userId="b190d146-612a-4436-b916-d10121b0f341" providerId="ADAL" clId="{55C09FD3-CE10-483B-8F02-77C491FFC10B}" dt="2026-08-29T20:40:44.730" v="39441" actId="1076"/>
          <ac:spMkLst>
            <pc:docMk/>
            <pc:sldMk cId="4169347549" sldId="495"/>
            <ac:spMk id="38" creationId="{63438FAC-E214-C48E-EB0C-3F23609D9A3E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0" creationId="{F5494E7E-79A1-F66C-C948-BB6490790D80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1" creationId="{F2643AE7-0B5F-9A10-51AF-5593E1DFE3A9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3" creationId="{E789461C-6665-37F9-7509-FA2F359A8C64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44" creationId="{9657A33D-341F-1A28-2AA2-B4FACD0E29F3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46" creationId="{B08145A6-4305-A047-2E4D-02469BB215DC}"/>
          </ac:spMkLst>
        </pc:spChg>
        <pc:spChg chg="mod">
          <ac:chgData name="Shaibal Saha" userId="b190d146-612a-4436-b916-d10121b0f341" providerId="ADAL" clId="{55C09FD3-CE10-483B-8F02-77C491FFC10B}" dt="2026-08-29T20:39:32.051" v="39427"/>
          <ac:spMkLst>
            <pc:docMk/>
            <pc:sldMk cId="4169347549" sldId="495"/>
            <ac:spMk id="47" creationId="{3904C735-4BDB-BDD1-3176-EB4CF1989EBC}"/>
          </ac:spMkLst>
        </pc:spChg>
        <pc:spChg chg="mod">
          <ac:chgData name="Shaibal Saha" userId="b190d146-612a-4436-b916-d10121b0f341" providerId="ADAL" clId="{55C09FD3-CE10-483B-8F02-77C491FFC10B}" dt="2026-08-29T20:38:22.693" v="39423" actId="20577"/>
          <ac:spMkLst>
            <pc:docMk/>
            <pc:sldMk cId="4169347549" sldId="495"/>
            <ac:spMk id="49" creationId="{1D3A3315-600C-64E0-E45B-D52A9F4DEAB1}"/>
          </ac:spMkLst>
        </pc:spChg>
        <pc:spChg chg="add mod">
          <ac:chgData name="Shaibal Saha" userId="b190d146-612a-4436-b916-d10121b0f341" providerId="ADAL" clId="{55C09FD3-CE10-483B-8F02-77C491FFC10B}" dt="2026-08-29T20:41:14.054" v="39444" actId="1076"/>
          <ac:spMkLst>
            <pc:docMk/>
            <pc:sldMk cId="4169347549" sldId="495"/>
            <ac:spMk id="53" creationId="{5BD61E18-DAE4-907A-9F79-9799AE8EEE3E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55" creationId="{AE959182-1B8A-7BB0-D93E-62FE7612DDFF}"/>
          </ac:spMkLst>
        </pc:spChg>
        <pc:spChg chg="mod">
          <ac:chgData name="Shaibal Saha" userId="b190d146-612a-4436-b916-d10121b0f341" providerId="ADAL" clId="{55C09FD3-CE10-483B-8F02-77C491FFC10B}" dt="2026-08-29T20:37:33.459" v="39404"/>
          <ac:spMkLst>
            <pc:docMk/>
            <pc:sldMk cId="4169347549" sldId="495"/>
            <ac:spMk id="178" creationId="{87580680-F1A4-AA83-E884-161936267EBC}"/>
          </ac:spMkLst>
        </pc:spChg>
        <pc:picChg chg="add mod">
          <ac:chgData name="Shaibal Saha" userId="b190d146-612a-4436-b916-d10121b0f341" providerId="ADAL" clId="{55C09FD3-CE10-483B-8F02-77C491FFC10B}" dt="2026-08-29T20:37:59.821" v="39412" actId="14100"/>
          <ac:picMkLst>
            <pc:docMk/>
            <pc:sldMk cId="4169347549" sldId="495"/>
            <ac:picMk id="4" creationId="{8E9A5D3F-34BE-E14A-23F6-1BCF292E5603}"/>
          </ac:picMkLst>
        </pc:picChg>
        <pc:picChg chg="del">
          <ac:chgData name="Shaibal Saha" userId="b190d146-612a-4436-b916-d10121b0f341" providerId="ADAL" clId="{55C09FD3-CE10-483B-8F02-77C491FFC10B}" dt="2026-08-29T20:40:20.044" v="39436" actId="478"/>
          <ac:picMkLst>
            <pc:docMk/>
            <pc:sldMk cId="4169347549" sldId="495"/>
            <ac:picMk id="10" creationId="{F5D27C90-5AEC-BD52-C411-E4C1E87EC761}"/>
          </ac:picMkLst>
        </pc:picChg>
        <pc:picChg chg="del">
          <ac:chgData name="Shaibal Saha" userId="b190d146-612a-4436-b916-d10121b0f341" providerId="ADAL" clId="{55C09FD3-CE10-483B-8F02-77C491FFC10B}" dt="2026-08-29T20:40:12.918" v="39433" actId="478"/>
          <ac:picMkLst>
            <pc:docMk/>
            <pc:sldMk cId="4169347549" sldId="495"/>
            <ac:picMk id="19" creationId="{BBA1301E-6E84-7EAE-4687-A0D87B76781F}"/>
          </ac:picMkLst>
        </pc:picChg>
        <pc:picChg chg="del">
          <ac:chgData name="Shaibal Saha" userId="b190d146-612a-4436-b916-d10121b0f341" providerId="ADAL" clId="{55C09FD3-CE10-483B-8F02-77C491FFC10B}" dt="2026-08-29T20:37:53.989" v="39409" actId="478"/>
          <ac:picMkLst>
            <pc:docMk/>
            <pc:sldMk cId="4169347549" sldId="495"/>
            <ac:picMk id="51" creationId="{53750159-B5C5-6F34-00F6-FFDD0E5A4E29}"/>
          </ac:picMkLst>
        </pc:picChg>
        <pc:picChg chg="add mod">
          <ac:chgData name="Shaibal Saha" userId="b190d146-612a-4436-b916-d10121b0f341" providerId="ADAL" clId="{55C09FD3-CE10-483B-8F02-77C491FFC10B}" dt="2026-08-29T20:40:17.548" v="39435" actId="1076"/>
          <ac:picMkLst>
            <pc:docMk/>
            <pc:sldMk cId="4169347549" sldId="495"/>
            <ac:picMk id="57" creationId="{EFCDBBF5-ADE9-BAA3-2C8A-E34A40CBF5FA}"/>
          </ac:picMkLst>
        </pc:picChg>
        <pc:picChg chg="add mod">
          <ac:chgData name="Shaibal Saha" userId="b190d146-612a-4436-b916-d10121b0f341" providerId="ADAL" clId="{55C09FD3-CE10-483B-8F02-77C491FFC10B}" dt="2026-08-29T20:40:25.453" v="39438" actId="1076"/>
          <ac:picMkLst>
            <pc:docMk/>
            <pc:sldMk cId="4169347549" sldId="495"/>
            <ac:picMk id="59" creationId="{720D5C7B-BD25-B0CD-68D6-F28AB243539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20:47:47.537" v="39496" actId="1076"/>
        <pc:sldMkLst>
          <pc:docMk/>
          <pc:sldMk cId="3573206308" sldId="496"/>
        </pc:sldMkLst>
        <pc:spChg chg="mod">
          <ac:chgData name="Shaibal Saha" userId="b190d146-612a-4436-b916-d10121b0f341" providerId="ADAL" clId="{55C09FD3-CE10-483B-8F02-77C491FFC10B}" dt="2026-08-29T20:45:46.990" v="39463" actId="207"/>
          <ac:spMkLst>
            <pc:docMk/>
            <pc:sldMk cId="3573206308" sldId="496"/>
            <ac:spMk id="12" creationId="{0D87F2B0-9C17-CEA7-B178-D12134E7F0BC}"/>
          </ac:spMkLst>
        </pc:spChg>
        <pc:spChg chg="mod">
          <ac:chgData name="Shaibal Saha" userId="b190d146-612a-4436-b916-d10121b0f341" providerId="ADAL" clId="{55C09FD3-CE10-483B-8F02-77C491FFC10B}" dt="2026-08-29T20:47:02.932" v="39489" actId="113"/>
          <ac:spMkLst>
            <pc:docMk/>
            <pc:sldMk cId="3573206308" sldId="496"/>
            <ac:spMk id="13" creationId="{41E294C9-A834-E74C-5B52-853D5F674976}"/>
          </ac:spMkLst>
        </pc:spChg>
        <pc:spChg chg="mod">
          <ac:chgData name="Shaibal Saha" userId="b190d146-612a-4436-b916-d10121b0f341" providerId="ADAL" clId="{55C09FD3-CE10-483B-8F02-77C491FFC10B}" dt="2026-08-29T20:47:14.756" v="39491" actId="113"/>
          <ac:spMkLst>
            <pc:docMk/>
            <pc:sldMk cId="3573206308" sldId="496"/>
            <ac:spMk id="23" creationId="{2851E81E-6789-7D1D-9B8E-951E39C97932}"/>
          </ac:spMkLst>
        </pc:spChg>
        <pc:spChg chg="mod">
          <ac:chgData name="Shaibal Saha" userId="b190d146-612a-4436-b916-d10121b0f341" providerId="ADAL" clId="{55C09FD3-CE10-483B-8F02-77C491FFC10B}" dt="2026-08-29T20:47:26.271" v="39493" actId="113"/>
          <ac:spMkLst>
            <pc:docMk/>
            <pc:sldMk cId="3573206308" sldId="496"/>
            <ac:spMk id="38" creationId="{7A292F5B-E82F-0712-F626-FB67691C19F5}"/>
          </ac:spMkLst>
        </pc:spChg>
        <pc:spChg chg="mod">
          <ac:chgData name="Shaibal Saha" userId="b190d146-612a-4436-b916-d10121b0f341" providerId="ADAL" clId="{55C09FD3-CE10-483B-8F02-77C491FFC10B}" dt="2026-08-29T20:41:52.644" v="39449" actId="1076"/>
          <ac:spMkLst>
            <pc:docMk/>
            <pc:sldMk cId="3573206308" sldId="496"/>
            <ac:spMk id="47" creationId="{6A9B1D13-CC91-AE3D-27C7-90C423AEACDB}"/>
          </ac:spMkLst>
        </pc:spChg>
        <pc:spChg chg="mod">
          <ac:chgData name="Shaibal Saha" userId="b190d146-612a-4436-b916-d10121b0f341" providerId="ADAL" clId="{55C09FD3-CE10-483B-8F02-77C491FFC10B}" dt="2026-08-29T20:46:07.792" v="39486" actId="20577"/>
          <ac:spMkLst>
            <pc:docMk/>
            <pc:sldMk cId="3573206308" sldId="496"/>
            <ac:spMk id="49" creationId="{210C8E3B-847C-2B46-9278-0DD49383F75B}"/>
          </ac:spMkLst>
        </pc:spChg>
        <pc:spChg chg="mod">
          <ac:chgData name="Shaibal Saha" userId="b190d146-612a-4436-b916-d10121b0f341" providerId="ADAL" clId="{55C09FD3-CE10-483B-8F02-77C491FFC10B}" dt="2026-08-29T20:47:47.537" v="39496" actId="1076"/>
          <ac:spMkLst>
            <pc:docMk/>
            <pc:sldMk cId="3573206308" sldId="496"/>
            <ac:spMk id="53" creationId="{60F30239-F8F2-0671-3D8E-DF9313B09414}"/>
          </ac:spMkLst>
        </pc:spChg>
        <pc:picChg chg="del">
          <ac:chgData name="Shaibal Saha" userId="b190d146-612a-4436-b916-d10121b0f341" providerId="ADAL" clId="{55C09FD3-CE10-483B-8F02-77C491FFC10B}" dt="2026-08-29T20:44:57.449" v="39452" actId="478"/>
          <ac:picMkLst>
            <pc:docMk/>
            <pc:sldMk cId="3573206308" sldId="496"/>
            <ac:picMk id="4" creationId="{80836222-BB3D-E9FE-E38A-1129D32B1253}"/>
          </ac:picMkLst>
        </pc:picChg>
        <pc:picChg chg="add mod">
          <ac:chgData name="Shaibal Saha" userId="b190d146-612a-4436-b916-d10121b0f341" providerId="ADAL" clId="{55C09FD3-CE10-483B-8F02-77C491FFC10B}" dt="2026-08-29T20:46:22.220" v="39487" actId="1076"/>
          <ac:picMkLst>
            <pc:docMk/>
            <pc:sldMk cId="3573206308" sldId="496"/>
            <ac:picMk id="5" creationId="{46BD2399-A0DE-5CE2-9294-850D0056DE89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9T20:52:28.698" v="39531" actId="20577"/>
        <pc:sldMkLst>
          <pc:docMk/>
          <pc:sldMk cId="4173298672" sldId="497"/>
        </pc:sldMkLst>
        <pc:spChg chg="add mod">
          <ac:chgData name="Shaibal Saha" userId="b190d146-612a-4436-b916-d10121b0f341" providerId="ADAL" clId="{55C09FD3-CE10-483B-8F02-77C491FFC10B}" dt="2026-08-29T20:51:11.114" v="39510" actId="1076"/>
          <ac:spMkLst>
            <pc:docMk/>
            <pc:sldMk cId="4173298672" sldId="497"/>
            <ac:spMk id="9" creationId="{A6AB8CA9-7537-42C6-0544-58DC791F3920}"/>
          </ac:spMkLst>
        </pc:spChg>
        <pc:spChg chg="mod">
          <ac:chgData name="Shaibal Saha" userId="b190d146-612a-4436-b916-d10121b0f341" providerId="ADAL" clId="{55C09FD3-CE10-483B-8F02-77C491FFC10B}" dt="2026-08-29T20:52:28.698" v="39531" actId="20577"/>
          <ac:spMkLst>
            <pc:docMk/>
            <pc:sldMk cId="4173298672" sldId="497"/>
            <ac:spMk id="12" creationId="{FEC4A14B-BF82-E4DB-C1CE-B313C9F9E044}"/>
          </ac:spMkLst>
        </pc:spChg>
        <pc:spChg chg="mod">
          <ac:chgData name="Shaibal Saha" userId="b190d146-612a-4436-b916-d10121b0f341" providerId="ADAL" clId="{55C09FD3-CE10-483B-8F02-77C491FFC10B}" dt="2026-08-29T20:51:28.835" v="39513" actId="1076"/>
          <ac:spMkLst>
            <pc:docMk/>
            <pc:sldMk cId="4173298672" sldId="497"/>
            <ac:spMk id="13" creationId="{7BE3E41D-68F9-2C3E-A8E4-8A6DCFE78017}"/>
          </ac:spMkLst>
        </pc:spChg>
        <pc:spChg chg="mod">
          <ac:chgData name="Shaibal Saha" userId="b190d146-612a-4436-b916-d10121b0f341" providerId="ADAL" clId="{55C09FD3-CE10-483B-8F02-77C491FFC10B}" dt="2026-08-29T20:51:44.279" v="39516" actId="1076"/>
          <ac:spMkLst>
            <pc:docMk/>
            <pc:sldMk cId="4173298672" sldId="497"/>
            <ac:spMk id="23" creationId="{91F0C9F5-CA2E-245D-8BDE-37533EDF6931}"/>
          </ac:spMkLst>
        </pc:spChg>
        <pc:spChg chg="mod">
          <ac:chgData name="Shaibal Saha" userId="b190d146-612a-4436-b916-d10121b0f341" providerId="ADAL" clId="{55C09FD3-CE10-483B-8F02-77C491FFC10B}" dt="2026-08-29T20:52:00.967" v="39518" actId="113"/>
          <ac:spMkLst>
            <pc:docMk/>
            <pc:sldMk cId="4173298672" sldId="497"/>
            <ac:spMk id="38" creationId="{52207454-2EB4-3258-9D54-F5E62F26A71A}"/>
          </ac:spMkLst>
        </pc:spChg>
        <pc:spChg chg="del mod">
          <ac:chgData name="Shaibal Saha" userId="b190d146-612a-4436-b916-d10121b0f341" providerId="ADAL" clId="{55C09FD3-CE10-483B-8F02-77C491FFC10B}" dt="2026-08-29T20:49:33.063" v="39499" actId="478"/>
          <ac:spMkLst>
            <pc:docMk/>
            <pc:sldMk cId="4173298672" sldId="497"/>
            <ac:spMk id="47" creationId="{C9CF6059-3275-5DDB-0491-B45D8354F39C}"/>
          </ac:spMkLst>
        </pc:spChg>
        <pc:spChg chg="mod">
          <ac:chgData name="Shaibal Saha" userId="b190d146-612a-4436-b916-d10121b0f341" providerId="ADAL" clId="{55C09FD3-CE10-483B-8F02-77C491FFC10B}" dt="2026-08-29T20:50:02.071" v="39506" actId="20577"/>
          <ac:spMkLst>
            <pc:docMk/>
            <pc:sldMk cId="4173298672" sldId="497"/>
            <ac:spMk id="49" creationId="{95E6F8BA-6874-194A-C6B3-94881EE41729}"/>
          </ac:spMkLst>
        </pc:spChg>
        <pc:spChg chg="mod">
          <ac:chgData name="Shaibal Saha" userId="b190d146-612a-4436-b916-d10121b0f341" providerId="ADAL" clId="{55C09FD3-CE10-483B-8F02-77C491FFC10B}" dt="2026-08-29T20:52:15.940" v="39520" actId="113"/>
          <ac:spMkLst>
            <pc:docMk/>
            <pc:sldMk cId="4173298672" sldId="497"/>
            <ac:spMk id="53" creationId="{8FE3D0F2-03EE-D56B-6DFD-D18F9B47C38F}"/>
          </ac:spMkLst>
        </pc:spChg>
        <pc:picChg chg="add mod">
          <ac:chgData name="Shaibal Saha" userId="b190d146-612a-4436-b916-d10121b0f341" providerId="ADAL" clId="{55C09FD3-CE10-483B-8F02-77C491FFC10B}" dt="2026-08-29T20:49:41.457" v="39503" actId="1076"/>
          <ac:picMkLst>
            <pc:docMk/>
            <pc:sldMk cId="4173298672" sldId="497"/>
            <ac:picMk id="4" creationId="{68F7D6CD-8375-99A5-3336-BD56009CE3AB}"/>
          </ac:picMkLst>
        </pc:picChg>
        <pc:picChg chg="del">
          <ac:chgData name="Shaibal Saha" userId="b190d146-612a-4436-b916-d10121b0f341" providerId="ADAL" clId="{55C09FD3-CE10-483B-8F02-77C491FFC10B}" dt="2026-08-29T20:49:33.063" v="39499" actId="478"/>
          <ac:picMkLst>
            <pc:docMk/>
            <pc:sldMk cId="4173298672" sldId="497"/>
            <ac:picMk id="5" creationId="{F4F134C9-E684-83BD-380A-D2D2ADDD0F28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20:09:10.606" v="39806" actId="1076"/>
        <pc:sldMkLst>
          <pc:docMk/>
          <pc:sldMk cId="650126464" sldId="498"/>
        </pc:sldMkLst>
        <pc:spChg chg="mod">
          <ac:chgData name="Shaibal Saha" userId="b190d146-612a-4436-b916-d10121b0f341" providerId="ADAL" clId="{55C09FD3-CE10-483B-8F02-77C491FFC10B}" dt="2026-08-29T20:54:03.682" v="39534"/>
          <ac:spMkLst>
            <pc:docMk/>
            <pc:sldMk cId="650126464" sldId="498"/>
            <ac:spMk id="9" creationId="{ECA96470-3614-AF8D-3B75-87DFAF644933}"/>
          </ac:spMkLst>
        </pc:spChg>
        <pc:spChg chg="mod">
          <ac:chgData name="Shaibal Saha" userId="b190d146-612a-4436-b916-d10121b0f341" providerId="ADAL" clId="{55C09FD3-CE10-483B-8F02-77C491FFC10B}" dt="2026-08-29T20:55:46.504" v="39576" actId="1076"/>
          <ac:spMkLst>
            <pc:docMk/>
            <pc:sldMk cId="650126464" sldId="498"/>
            <ac:spMk id="12" creationId="{1DB63B7E-829D-FCE6-8984-E3EE7731B7FA}"/>
          </ac:spMkLst>
        </pc:spChg>
        <pc:spChg chg="mod">
          <ac:chgData name="Shaibal Saha" userId="b190d146-612a-4436-b916-d10121b0f341" providerId="ADAL" clId="{55C09FD3-CE10-483B-8F02-77C491FFC10B}" dt="2026-08-29T20:55:57.705" v="39578" actId="113"/>
          <ac:spMkLst>
            <pc:docMk/>
            <pc:sldMk cId="650126464" sldId="498"/>
            <ac:spMk id="13" creationId="{314B515D-A62E-D129-04AB-EBC696EE0319}"/>
          </ac:spMkLst>
        </pc:spChg>
        <pc:spChg chg="mod">
          <ac:chgData name="Shaibal Saha" userId="b190d146-612a-4436-b916-d10121b0f341" providerId="ADAL" clId="{55C09FD3-CE10-483B-8F02-77C491FFC10B}" dt="2026-08-29T20:56:11.621" v="39580" actId="113"/>
          <ac:spMkLst>
            <pc:docMk/>
            <pc:sldMk cId="650126464" sldId="498"/>
            <ac:spMk id="23" creationId="{2BCB179E-AD61-F873-C875-50923EA97523}"/>
          </ac:spMkLst>
        </pc:spChg>
        <pc:spChg chg="mod">
          <ac:chgData name="Shaibal Saha" userId="b190d146-612a-4436-b916-d10121b0f341" providerId="ADAL" clId="{55C09FD3-CE10-483B-8F02-77C491FFC10B}" dt="2026-08-29T20:56:27.476" v="39583" actId="113"/>
          <ac:spMkLst>
            <pc:docMk/>
            <pc:sldMk cId="650126464" sldId="498"/>
            <ac:spMk id="38" creationId="{41BB8D50-C90A-AD62-2703-B1C6B5A72F03}"/>
          </ac:spMkLst>
        </pc:spChg>
        <pc:spChg chg="mod">
          <ac:chgData name="Shaibal Saha" userId="b190d146-612a-4436-b916-d10121b0f341" providerId="ADAL" clId="{55C09FD3-CE10-483B-8F02-77C491FFC10B}" dt="2026-08-30T20:09:10.606" v="39806" actId="1076"/>
          <ac:spMkLst>
            <pc:docMk/>
            <pc:sldMk cId="650126464" sldId="498"/>
            <ac:spMk id="49" creationId="{1F7556CC-B62E-5537-006F-D448E750DA54}"/>
          </ac:spMkLst>
        </pc:spChg>
        <pc:spChg chg="mod">
          <ac:chgData name="Shaibal Saha" userId="b190d146-612a-4436-b916-d10121b0f341" providerId="ADAL" clId="{55C09FD3-CE10-483B-8F02-77C491FFC10B}" dt="2026-08-29T20:56:43.140" v="39585" actId="113"/>
          <ac:spMkLst>
            <pc:docMk/>
            <pc:sldMk cId="650126464" sldId="498"/>
            <ac:spMk id="53" creationId="{41885883-D220-12C9-A51E-305CB2546F30}"/>
          </ac:spMkLst>
        </pc:spChg>
        <pc:picChg chg="del">
          <ac:chgData name="Shaibal Saha" userId="b190d146-612a-4436-b916-d10121b0f341" providerId="ADAL" clId="{55C09FD3-CE10-483B-8F02-77C491FFC10B}" dt="2026-08-29T20:54:18.388" v="39535" actId="478"/>
          <ac:picMkLst>
            <pc:docMk/>
            <pc:sldMk cId="650126464" sldId="498"/>
            <ac:picMk id="4" creationId="{5ACDA811-B27D-169C-31DE-7ED0BA0962AD}"/>
          </ac:picMkLst>
        </pc:picChg>
        <pc:picChg chg="add mod">
          <ac:chgData name="Shaibal Saha" userId="b190d146-612a-4436-b916-d10121b0f341" providerId="ADAL" clId="{55C09FD3-CE10-483B-8F02-77C491FFC10B}" dt="2026-08-29T20:54:26.483" v="39539" actId="1076"/>
          <ac:picMkLst>
            <pc:docMk/>
            <pc:sldMk cId="650126464" sldId="498"/>
            <ac:picMk id="5" creationId="{7E783814-D69D-EFBF-A668-C9AEDDC11850}"/>
          </ac:picMkLst>
        </pc:picChg>
      </pc:sldChg>
      <pc:sldChg chg="modSp add mod ord">
        <pc:chgData name="Shaibal Saha" userId="b190d146-612a-4436-b916-d10121b0f341" providerId="ADAL" clId="{55C09FD3-CE10-483B-8F02-77C491FFC10B}" dt="2026-08-29T20:58:34.667" v="39600"/>
        <pc:sldMkLst>
          <pc:docMk/>
          <pc:sldMk cId="2694803511" sldId="499"/>
        </pc:sldMkLst>
        <pc:spChg chg="mod">
          <ac:chgData name="Shaibal Saha" userId="b190d146-612a-4436-b916-d10121b0f341" providerId="ADAL" clId="{55C09FD3-CE10-483B-8F02-77C491FFC10B}" dt="2026-08-29T20:57:41.975" v="39593"/>
          <ac:spMkLst>
            <pc:docMk/>
            <pc:sldMk cId="2694803511" sldId="499"/>
            <ac:spMk id="9" creationId="{CC729F9F-279B-4291-07B0-1F8ED952136E}"/>
          </ac:spMkLst>
        </pc:spChg>
        <pc:spChg chg="mod">
          <ac:chgData name="Shaibal Saha" userId="b190d146-612a-4436-b916-d10121b0f341" providerId="ADAL" clId="{55C09FD3-CE10-483B-8F02-77C491FFC10B}" dt="2026-08-29T20:57:49.609" v="39594"/>
          <ac:spMkLst>
            <pc:docMk/>
            <pc:sldMk cId="2694803511" sldId="499"/>
            <ac:spMk id="11" creationId="{C20634B4-1CD4-0D49-9A08-343470EB9780}"/>
          </ac:spMkLst>
        </pc:spChg>
        <pc:spChg chg="mod">
          <ac:chgData name="Shaibal Saha" userId="b190d146-612a-4436-b916-d10121b0f341" providerId="ADAL" clId="{55C09FD3-CE10-483B-8F02-77C491FFC10B}" dt="2026-08-29T20:57:56.609" v="39595"/>
          <ac:spMkLst>
            <pc:docMk/>
            <pc:sldMk cId="2694803511" sldId="499"/>
            <ac:spMk id="19" creationId="{A281206B-B2D5-AD3F-BB79-F2AFAC7343AB}"/>
          </ac:spMkLst>
        </pc:spChg>
        <pc:spChg chg="mod">
          <ac:chgData name="Shaibal Saha" userId="b190d146-612a-4436-b916-d10121b0f341" providerId="ADAL" clId="{55C09FD3-CE10-483B-8F02-77C491FFC10B}" dt="2026-08-29T20:58:03.604" v="39596"/>
          <ac:spMkLst>
            <pc:docMk/>
            <pc:sldMk cId="2694803511" sldId="499"/>
            <ac:spMk id="21" creationId="{F4722699-0714-EEAF-C92F-87EF31AB0FCB}"/>
          </ac:spMkLst>
        </pc:spChg>
        <pc:spChg chg="mod">
          <ac:chgData name="Shaibal Saha" userId="b190d146-612a-4436-b916-d10121b0f341" providerId="ADAL" clId="{55C09FD3-CE10-483B-8F02-77C491FFC10B}" dt="2026-08-29T20:58:12.479" v="39597"/>
          <ac:spMkLst>
            <pc:docMk/>
            <pc:sldMk cId="2694803511" sldId="499"/>
            <ac:spMk id="29" creationId="{7AC4B243-930A-A670-0789-BC40ADED6C88}"/>
          </ac:spMkLst>
        </pc:spChg>
        <pc:spChg chg="mod">
          <ac:chgData name="Shaibal Saha" userId="b190d146-612a-4436-b916-d10121b0f341" providerId="ADAL" clId="{55C09FD3-CE10-483B-8F02-77C491FFC10B}" dt="2026-08-29T20:58:19.261" v="39598"/>
          <ac:spMkLst>
            <pc:docMk/>
            <pc:sldMk cId="2694803511" sldId="499"/>
            <ac:spMk id="31" creationId="{3E4A1F13-BC72-10D4-79A6-A7E61F6ABDDE}"/>
          </ac:spMkLst>
        </pc:spChg>
        <pc:spChg chg="mod">
          <ac:chgData name="Shaibal Saha" userId="b190d146-612a-4436-b916-d10121b0f341" providerId="ADAL" clId="{55C09FD3-CE10-483B-8F02-77C491FFC10B}" dt="2026-08-29T20:58:26.517" v="39599"/>
          <ac:spMkLst>
            <pc:docMk/>
            <pc:sldMk cId="2694803511" sldId="499"/>
            <ac:spMk id="38" creationId="{0148D848-5D2D-DFA5-E2C4-D2DEE5E05E4A}"/>
          </ac:spMkLst>
        </pc:spChg>
        <pc:spChg chg="mod">
          <ac:chgData name="Shaibal Saha" userId="b190d146-612a-4436-b916-d10121b0f341" providerId="ADAL" clId="{55C09FD3-CE10-483B-8F02-77C491FFC10B}" dt="2026-08-29T20:58:34.667" v="39600"/>
          <ac:spMkLst>
            <pc:docMk/>
            <pc:sldMk cId="2694803511" sldId="499"/>
            <ac:spMk id="39" creationId="{78EA0458-4F20-40C6-6D2B-AFE26A691BCD}"/>
          </ac:spMkLst>
        </pc:spChg>
        <pc:spChg chg="mod">
          <ac:chgData name="Shaibal Saha" userId="b190d146-612a-4436-b916-d10121b0f341" providerId="ADAL" clId="{55C09FD3-CE10-483B-8F02-77C491FFC10B}" dt="2026-08-29T20:57:24.561" v="39592" actId="20577"/>
          <ac:spMkLst>
            <pc:docMk/>
            <pc:sldMk cId="2694803511" sldId="499"/>
            <ac:spMk id="178" creationId="{03434FBE-3C0D-1AB8-C023-6575E0CFB794}"/>
          </ac:spMkLst>
        </pc:sp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D51D9-4596-2A09-2792-DEBD79AF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219C6-EBED-95F0-53D9-DF8892857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ECE04-4106-A9C1-F01D-E015E6488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55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65A4A-44D6-AAC9-7C69-C4877C877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0F628-A507-B5BD-0DB1-A203A336A3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A6BFCD-514F-2343-7C6C-42F988768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9208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78C76-D288-92BA-CA69-3F89270A8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8F155C-7521-17FA-69B7-9EB2067505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A2DDE8-F569-70FC-6136-20615B4EE4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249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FA14F-ECDB-B3A4-36E8-6468F895B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C6D85-C74D-82BD-0501-5C1C1FF9E4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E22D7B-840F-76F8-562C-A5EE2CEC9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75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D47C7-1C64-C7EE-0AEF-0F350ECCA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75E96-9433-1FBE-B5EA-79AC04683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6DCBDF-2E72-770F-C267-6499D9638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723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0AEF9-35A0-B39F-3CC6-7143C10C0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015F42-051B-42A8-713D-47114B5CF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8C911-CDB0-0EFD-C9B5-43669DB26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581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CF62B-F493-C3F4-E385-F7F0700BD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60C546-DFF1-0176-AB3E-80B025C53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7B794-1769-54AC-65F4-85813C55F3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242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884AC-E81D-ADB2-D92B-00A3564F6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5DADD1-9281-C218-9811-E6156AC792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C39AE6-FA21-A531-A884-FEE0C9286F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0036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BEB21-7793-6561-9C48-4195B4395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F0CD63-17BE-672D-C1F1-350F43B7C8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1F3F1A-B10B-AE96-D6FE-5CBC6A3C3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384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42F0C-05E2-842D-BAFD-C0F924C7A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294937-BEB8-E5F2-19AE-69AA714160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50391E-5560-422A-A3D7-8656CAF5F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43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3AB3-7588-BD9D-4D07-278D99EB1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C72990-2EA3-ECAC-B5BA-A33E35B36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5B35CC-C4AD-4AB6-BD9E-63C21D1B0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554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5BDC2-3C5D-DFA1-33CD-D7A9D1078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61DE20-49FD-2083-6025-5A4DA8153C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E12C9-58CB-ACCF-3638-5189A999F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657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DDCF8-9EF7-3736-DFF3-D1BB5ABE1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AB84E-E902-62AB-E88E-729CEC87C3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76FDD-FB82-94D1-A3D6-2602C695C8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153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6CA15-135F-9E3A-485E-A52310233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E8C399-A9D9-1369-01D2-72B91AF36C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817F0E-616F-99F4-05A3-75831A1E1F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4645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06C17-5957-40D1-2421-AA040594E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46AA30-4504-6E0B-9615-FE24A2907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D16D0A-5937-7C0B-AC8D-616E15D268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437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A2438-E2FC-615D-102A-9FC70E048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5B964E-FC82-D9D2-A3EA-9D6A25F8E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9C49B8-5AED-802C-2425-1F81BB12B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54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44AD6-8DD6-6FA0-96CD-3756064BC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2B6245-20F2-14DC-5817-5CB67D980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B8B264-32BD-29CE-782A-9ADD3333B9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530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9B9C6-CDDF-0B3E-869A-7EBA8BA99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17F5B-1E5E-3EF5-DEE5-FA5ED361A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EBDE53-A83F-50F2-888E-A54A4F71B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278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4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7874167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abs/pii/S0743731518306130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jp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pi.com/1424-8220/19/9/2048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document/867518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Topic: Manufacturing | Telecom | Healthcare | Smart cities</a:t>
            </a: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7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Challenges in Edge Computing 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393216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336914" y="2888780"/>
            <a:ext cx="5211363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Predictive maintenance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4-domain architecture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LSTM anomaly detection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864159" y="6118240"/>
            <a:ext cx="552875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Telecommunications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489776" y="7350657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cloud computing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URLLC &amp; mm-wave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5G / VR / V2X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9571090" y="1755427"/>
            <a:ext cx="316112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Healthcare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0321367" y="2898971"/>
            <a:ext cx="4252767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IoMT monitoring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Remote patient care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privacy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7072793" y="1796247"/>
            <a:ext cx="613240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A4F83A-D2D9-F909-82F1-7A71B1382FE6}"/>
              </a:ext>
            </a:extLst>
          </p:cNvPr>
          <p:cNvSpPr txBox="1"/>
          <p:nvPr/>
        </p:nvSpPr>
        <p:spPr>
          <a:xfrm>
            <a:off x="9571090" y="6207113"/>
            <a:ext cx="3473708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Smart Cities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15D064-3F67-D7D3-E31F-C446E28839EE}"/>
              </a:ext>
            </a:extLst>
          </p:cNvPr>
          <p:cNvSpPr txBox="1"/>
          <p:nvPr/>
        </p:nvSpPr>
        <p:spPr>
          <a:xfrm>
            <a:off x="10321367" y="7350657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ADMM &amp; situational awareness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YOLO + SORT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DRL &amp;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DECIoT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3062B11-D518-1984-E8B8-C4953F8C8F7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Edge Computing Applies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68ACB23-5E9B-5DBC-3150-5707FAABCD91}"/>
              </a:ext>
            </a:extLst>
          </p:cNvPr>
          <p:cNvSpPr txBox="1"/>
          <p:nvPr/>
        </p:nvSpPr>
        <p:spPr>
          <a:xfrm>
            <a:off x="4851919" y="11874862"/>
            <a:ext cx="16608714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Yongli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Zhao et al. “Edge computing and networking: A survey on infrastructures and applications”. In: IEEE Access 7 (2019), pp. 101213–101230.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7353114F-A4A6-88AB-6AB7-D1D9AF199E99}"/>
              </a:ext>
            </a:extLst>
          </p:cNvPr>
          <p:cNvSpPr txBox="1"/>
          <p:nvPr/>
        </p:nvSpPr>
        <p:spPr>
          <a:xfrm>
            <a:off x="518418" y="10206756"/>
            <a:ext cx="13716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By processing data at the source, edge computing brings low latency, bandwidth savings, privacy and real-time decisions to industry after industry. This lecture covers four.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CEEEF7AD-047A-3A31-2646-9FF3FE2A85C7}"/>
              </a:ext>
            </a:extLst>
          </p:cNvPr>
          <p:cNvSpPr txBox="1"/>
          <p:nvPr/>
        </p:nvSpPr>
        <p:spPr>
          <a:xfrm>
            <a:off x="14766321" y="2050308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Cross-cutting benefits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7AF60B84-D8B4-2AEF-975C-0AC5E95598D5}"/>
              </a:ext>
            </a:extLst>
          </p:cNvPr>
          <p:cNvSpPr/>
          <p:nvPr/>
        </p:nvSpPr>
        <p:spPr>
          <a:xfrm>
            <a:off x="14766321" y="2964708"/>
            <a:ext cx="7498080" cy="1645920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6">
            <a:extLst>
              <a:ext uri="{FF2B5EF4-FFF2-40B4-BE49-F238E27FC236}">
                <a16:creationId xmlns:a16="http://schemas.microsoft.com/office/drawing/2014/main" id="{3718F489-FC1D-56D2-3DE3-8F2D9E2998A8}"/>
              </a:ext>
            </a:extLst>
          </p:cNvPr>
          <p:cNvSpPr/>
          <p:nvPr/>
        </p:nvSpPr>
        <p:spPr>
          <a:xfrm>
            <a:off x="15077217" y="3312180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1">
            <a:extLst>
              <a:ext uri="{FF2B5EF4-FFF2-40B4-BE49-F238E27FC236}">
                <a16:creationId xmlns:a16="http://schemas.microsoft.com/office/drawing/2014/main" id="{F12618E4-F197-92F8-0508-B8B01020C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8619" y="3553582"/>
            <a:ext cx="523037" cy="523037"/>
          </a:xfrm>
          <a:prstGeom prst="rect">
            <a:avLst/>
          </a:prstGeom>
        </p:spPr>
      </p:pic>
      <p:sp>
        <p:nvSpPr>
          <p:cNvPr id="26" name="Text 7">
            <a:extLst>
              <a:ext uri="{FF2B5EF4-FFF2-40B4-BE49-F238E27FC236}">
                <a16:creationId xmlns:a16="http://schemas.microsoft.com/office/drawing/2014/main" id="{AA1CAEC7-0353-5AB8-95D8-07DB991D671A}"/>
              </a:ext>
            </a:extLst>
          </p:cNvPr>
          <p:cNvSpPr txBox="1"/>
          <p:nvPr/>
        </p:nvSpPr>
        <p:spPr>
          <a:xfrm>
            <a:off x="16320801" y="3147588"/>
            <a:ext cx="5669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Lower latency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124C4827-9C22-C66C-F8E4-B9C5BB86268A}"/>
              </a:ext>
            </a:extLst>
          </p:cNvPr>
          <p:cNvSpPr txBox="1"/>
          <p:nvPr/>
        </p:nvSpPr>
        <p:spPr>
          <a:xfrm>
            <a:off x="16320801" y="3805956"/>
            <a:ext cx="5760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Real-time decisions near the data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9">
            <a:extLst>
              <a:ext uri="{FF2B5EF4-FFF2-40B4-BE49-F238E27FC236}">
                <a16:creationId xmlns:a16="http://schemas.microsoft.com/office/drawing/2014/main" id="{FC6601B4-CB54-2E4F-5113-7FA844D376B8}"/>
              </a:ext>
            </a:extLst>
          </p:cNvPr>
          <p:cNvSpPr/>
          <p:nvPr/>
        </p:nvSpPr>
        <p:spPr>
          <a:xfrm>
            <a:off x="14766321" y="4830084"/>
            <a:ext cx="7498080" cy="1645920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0ABA9556-6123-15BE-6398-5AB6CF3602FF}"/>
              </a:ext>
            </a:extLst>
          </p:cNvPr>
          <p:cNvSpPr/>
          <p:nvPr/>
        </p:nvSpPr>
        <p:spPr>
          <a:xfrm>
            <a:off x="15077217" y="5177556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2">
            <a:extLst>
              <a:ext uri="{FF2B5EF4-FFF2-40B4-BE49-F238E27FC236}">
                <a16:creationId xmlns:a16="http://schemas.microsoft.com/office/drawing/2014/main" id="{EAD192ED-C96E-5963-4875-FE8B330A4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18619" y="5418958"/>
            <a:ext cx="523037" cy="523037"/>
          </a:xfrm>
          <a:prstGeom prst="rect">
            <a:avLst/>
          </a:prstGeom>
        </p:spPr>
      </p:pic>
      <p:sp>
        <p:nvSpPr>
          <p:cNvPr id="32" name="Text 11">
            <a:extLst>
              <a:ext uri="{FF2B5EF4-FFF2-40B4-BE49-F238E27FC236}">
                <a16:creationId xmlns:a16="http://schemas.microsoft.com/office/drawing/2014/main" id="{9E8E3663-9734-50FC-5C15-EE3A66F56CBA}"/>
              </a:ext>
            </a:extLst>
          </p:cNvPr>
          <p:cNvSpPr txBox="1"/>
          <p:nvPr/>
        </p:nvSpPr>
        <p:spPr>
          <a:xfrm>
            <a:off x="16320801" y="5012964"/>
            <a:ext cx="5669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Less bandwidth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454EB323-4684-1AA6-71AB-FF9ADD55D6C0}"/>
              </a:ext>
            </a:extLst>
          </p:cNvPr>
          <p:cNvSpPr txBox="1"/>
          <p:nvPr/>
        </p:nvSpPr>
        <p:spPr>
          <a:xfrm>
            <a:off x="16320801" y="5671332"/>
            <a:ext cx="5760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Send only what matters upstream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3">
            <a:extLst>
              <a:ext uri="{FF2B5EF4-FFF2-40B4-BE49-F238E27FC236}">
                <a16:creationId xmlns:a16="http://schemas.microsoft.com/office/drawing/2014/main" id="{773BB07C-866A-8AE3-E94A-4EC20CE33696}"/>
              </a:ext>
            </a:extLst>
          </p:cNvPr>
          <p:cNvSpPr/>
          <p:nvPr/>
        </p:nvSpPr>
        <p:spPr>
          <a:xfrm>
            <a:off x="14766321" y="6695460"/>
            <a:ext cx="7498080" cy="1645920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14">
            <a:extLst>
              <a:ext uri="{FF2B5EF4-FFF2-40B4-BE49-F238E27FC236}">
                <a16:creationId xmlns:a16="http://schemas.microsoft.com/office/drawing/2014/main" id="{D1BFC202-4A0C-D110-0670-81A7C597D6D9}"/>
              </a:ext>
            </a:extLst>
          </p:cNvPr>
          <p:cNvSpPr/>
          <p:nvPr/>
        </p:nvSpPr>
        <p:spPr>
          <a:xfrm>
            <a:off x="15077217" y="704293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3">
            <a:extLst>
              <a:ext uri="{FF2B5EF4-FFF2-40B4-BE49-F238E27FC236}">
                <a16:creationId xmlns:a16="http://schemas.microsoft.com/office/drawing/2014/main" id="{3E9D54AF-CF6B-1D8E-A483-58F9A72C0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8619" y="7284334"/>
            <a:ext cx="523037" cy="523037"/>
          </a:xfrm>
          <a:prstGeom prst="rect">
            <a:avLst/>
          </a:prstGeom>
        </p:spPr>
      </p:pic>
      <p:sp>
        <p:nvSpPr>
          <p:cNvPr id="37" name="Text 15">
            <a:extLst>
              <a:ext uri="{FF2B5EF4-FFF2-40B4-BE49-F238E27FC236}">
                <a16:creationId xmlns:a16="http://schemas.microsoft.com/office/drawing/2014/main" id="{BD1C61AD-53D4-C4CD-C549-7AAC0D73B57E}"/>
              </a:ext>
            </a:extLst>
          </p:cNvPr>
          <p:cNvSpPr txBox="1"/>
          <p:nvPr/>
        </p:nvSpPr>
        <p:spPr>
          <a:xfrm>
            <a:off x="16320801" y="6878340"/>
            <a:ext cx="5669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Privacy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16">
            <a:extLst>
              <a:ext uri="{FF2B5EF4-FFF2-40B4-BE49-F238E27FC236}">
                <a16:creationId xmlns:a16="http://schemas.microsoft.com/office/drawing/2014/main" id="{247BDD25-9EF2-7126-1F46-29764D65F4EC}"/>
              </a:ext>
            </a:extLst>
          </p:cNvPr>
          <p:cNvSpPr txBox="1"/>
          <p:nvPr/>
        </p:nvSpPr>
        <p:spPr>
          <a:xfrm>
            <a:off x="16320801" y="7536708"/>
            <a:ext cx="5760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Sensitive data stays local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17">
            <a:extLst>
              <a:ext uri="{FF2B5EF4-FFF2-40B4-BE49-F238E27FC236}">
                <a16:creationId xmlns:a16="http://schemas.microsoft.com/office/drawing/2014/main" id="{CE6336CB-1DD0-CE80-0252-A451F1EB46FD}"/>
              </a:ext>
            </a:extLst>
          </p:cNvPr>
          <p:cNvSpPr/>
          <p:nvPr/>
        </p:nvSpPr>
        <p:spPr>
          <a:xfrm>
            <a:off x="14766321" y="8560836"/>
            <a:ext cx="7498080" cy="1645920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18">
            <a:extLst>
              <a:ext uri="{FF2B5EF4-FFF2-40B4-BE49-F238E27FC236}">
                <a16:creationId xmlns:a16="http://schemas.microsoft.com/office/drawing/2014/main" id="{A1E4D491-C64B-94AC-4C6F-C401A6904859}"/>
              </a:ext>
            </a:extLst>
          </p:cNvPr>
          <p:cNvSpPr/>
          <p:nvPr/>
        </p:nvSpPr>
        <p:spPr>
          <a:xfrm>
            <a:off x="15077217" y="890830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1" name="Image 4">
            <a:extLst>
              <a:ext uri="{FF2B5EF4-FFF2-40B4-BE49-F238E27FC236}">
                <a16:creationId xmlns:a16="http://schemas.microsoft.com/office/drawing/2014/main" id="{0339B420-6CF4-8919-B906-D641B7DFE7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18619" y="9149710"/>
            <a:ext cx="523037" cy="523037"/>
          </a:xfrm>
          <a:prstGeom prst="rect">
            <a:avLst/>
          </a:prstGeom>
        </p:spPr>
      </p:pic>
      <p:sp>
        <p:nvSpPr>
          <p:cNvPr id="42" name="Text 19">
            <a:extLst>
              <a:ext uri="{FF2B5EF4-FFF2-40B4-BE49-F238E27FC236}">
                <a16:creationId xmlns:a16="http://schemas.microsoft.com/office/drawing/2014/main" id="{5BCB39D6-01B8-2E96-7D65-95C5F6FD9DBE}"/>
              </a:ext>
            </a:extLst>
          </p:cNvPr>
          <p:cNvSpPr txBox="1"/>
          <p:nvPr/>
        </p:nvSpPr>
        <p:spPr>
          <a:xfrm>
            <a:off x="16320801" y="8743716"/>
            <a:ext cx="56692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Resilience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20">
            <a:extLst>
              <a:ext uri="{FF2B5EF4-FFF2-40B4-BE49-F238E27FC236}">
                <a16:creationId xmlns:a16="http://schemas.microsoft.com/office/drawing/2014/main" id="{633ED14A-094E-EFA8-95FE-F5BB2CF7E8F5}"/>
              </a:ext>
            </a:extLst>
          </p:cNvPr>
          <p:cNvSpPr txBox="1"/>
          <p:nvPr/>
        </p:nvSpPr>
        <p:spPr>
          <a:xfrm>
            <a:off x="16320801" y="9402084"/>
            <a:ext cx="57607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Works despite weak connectivity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1FFB7E01-431A-9DB2-544F-2E1E394C56A9}"/>
              </a:ext>
            </a:extLst>
          </p:cNvPr>
          <p:cNvSpPr/>
          <p:nvPr/>
        </p:nvSpPr>
        <p:spPr>
          <a:xfrm>
            <a:off x="2833654" y="8829358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taxonomy of edge computing applications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B2EED05-9C6D-8E92-10E1-6BB981856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0"/>
          <a:stretch>
            <a:fillRect/>
          </a:stretch>
        </p:blipFill>
        <p:spPr>
          <a:xfrm>
            <a:off x="577910" y="2407106"/>
            <a:ext cx="11841227" cy="6435336"/>
          </a:xfrm>
          <a:prstGeom prst="rect">
            <a:avLst/>
          </a:prstGeom>
        </p:spPr>
      </p:pic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EA0FEA0B-7A15-D2DA-0DDF-CBE9BEF8BDC3}"/>
              </a:ext>
            </a:extLst>
          </p:cNvPr>
          <p:cNvSpPr/>
          <p:nvPr/>
        </p:nvSpPr>
        <p:spPr>
          <a:xfrm>
            <a:off x="577910" y="2405908"/>
            <a:ext cx="11932667" cy="6497444"/>
          </a:xfrm>
          <a:prstGeom prst="roundRect">
            <a:avLst>
              <a:gd name="adj" fmla="val 4896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7DA22-757A-24FE-B4AF-19ABB22C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B8F6A34-8CE1-1494-0C58-85482D783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C5DAC-C502-4E6F-E4B2-749BB8EB74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56609BB-EF63-8AF6-EB20-E161AC654585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domain manufacturing model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064F7BB-A2D4-71BD-1F6F-95BBBCD235BF}"/>
              </a:ext>
            </a:extLst>
          </p:cNvPr>
          <p:cNvSpPr txBox="1"/>
          <p:nvPr/>
        </p:nvSpPr>
        <p:spPr>
          <a:xfrm>
            <a:off x="13736216" y="2494039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Four domains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9E953EA-5AED-256B-13C1-C9F57FF891FA}"/>
              </a:ext>
            </a:extLst>
          </p:cNvPr>
          <p:cNvSpPr/>
          <p:nvPr/>
        </p:nvSpPr>
        <p:spPr>
          <a:xfrm>
            <a:off x="13736216" y="3408439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7A5238E-8741-DC21-E7BC-1D8CEB31ECDA}"/>
              </a:ext>
            </a:extLst>
          </p:cNvPr>
          <p:cNvSpPr/>
          <p:nvPr/>
        </p:nvSpPr>
        <p:spPr>
          <a:xfrm>
            <a:off x="14047112" y="3664471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1">
            <a:extLst>
              <a:ext uri="{FF2B5EF4-FFF2-40B4-BE49-F238E27FC236}">
                <a16:creationId xmlns:a16="http://schemas.microsoft.com/office/drawing/2014/main" id="{57A45E68-8458-A9F3-3DB0-E463CDE84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0233" y="3857592"/>
            <a:ext cx="418429" cy="418429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92EA5502-243C-20A5-804B-C81F108DFEB4}"/>
              </a:ext>
            </a:extLst>
          </p:cNvPr>
          <p:cNvSpPr txBox="1"/>
          <p:nvPr/>
        </p:nvSpPr>
        <p:spPr>
          <a:xfrm>
            <a:off x="15016376" y="3408439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Devices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Sensors, robots, RFID — the physical shop floor.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212898AF-F274-CB32-E0B9-6465FB930BF2}"/>
              </a:ext>
            </a:extLst>
          </p:cNvPr>
          <p:cNvSpPr/>
          <p:nvPr/>
        </p:nvSpPr>
        <p:spPr>
          <a:xfrm>
            <a:off x="13736216" y="4908055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B6EF1202-11EF-E999-A932-3DE04667D0BF}"/>
              </a:ext>
            </a:extLst>
          </p:cNvPr>
          <p:cNvSpPr/>
          <p:nvPr/>
        </p:nvSpPr>
        <p:spPr>
          <a:xfrm>
            <a:off x="14047112" y="5164087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2">
            <a:extLst>
              <a:ext uri="{FF2B5EF4-FFF2-40B4-BE49-F238E27FC236}">
                <a16:creationId xmlns:a16="http://schemas.microsoft.com/office/drawing/2014/main" id="{A671F2AA-8DDF-593A-1F6B-CF460358E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0233" y="5357208"/>
            <a:ext cx="418429" cy="418429"/>
          </a:xfrm>
          <a:prstGeom prst="rect">
            <a:avLst/>
          </a:prstGeom>
        </p:spPr>
      </p:pic>
      <p:sp>
        <p:nvSpPr>
          <p:cNvPr id="13" name="Text 9">
            <a:extLst>
              <a:ext uri="{FF2B5EF4-FFF2-40B4-BE49-F238E27FC236}">
                <a16:creationId xmlns:a16="http://schemas.microsoft.com/office/drawing/2014/main" id="{B36DCC60-1FB5-8AFF-5312-098234171E27}"/>
              </a:ext>
            </a:extLst>
          </p:cNvPr>
          <p:cNvSpPr txBox="1"/>
          <p:nvPr/>
        </p:nvSpPr>
        <p:spPr>
          <a:xfrm>
            <a:off x="15016376" y="4908055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Network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SDN + time-sensitive networking (TSN) for real-time data flow.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95F1E1A4-BA09-6C41-ECAE-F6FB4311A297}"/>
              </a:ext>
            </a:extLst>
          </p:cNvPr>
          <p:cNvSpPr/>
          <p:nvPr/>
        </p:nvSpPr>
        <p:spPr>
          <a:xfrm>
            <a:off x="13736216" y="6407671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0D1C721A-9EDE-2860-7C6A-F54D62436007}"/>
              </a:ext>
            </a:extLst>
          </p:cNvPr>
          <p:cNvSpPr/>
          <p:nvPr/>
        </p:nvSpPr>
        <p:spPr>
          <a:xfrm>
            <a:off x="14047112" y="6663703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3">
            <a:extLst>
              <a:ext uri="{FF2B5EF4-FFF2-40B4-BE49-F238E27FC236}">
                <a16:creationId xmlns:a16="http://schemas.microsoft.com/office/drawing/2014/main" id="{375BF998-E452-07B1-84CB-FC55557F3E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40233" y="6856824"/>
            <a:ext cx="418429" cy="418429"/>
          </a:xfrm>
          <a:prstGeom prst="rect">
            <a:avLst/>
          </a:prstGeom>
        </p:spPr>
      </p:pic>
      <p:sp>
        <p:nvSpPr>
          <p:cNvPr id="17" name="Text 12">
            <a:extLst>
              <a:ext uri="{FF2B5EF4-FFF2-40B4-BE49-F238E27FC236}">
                <a16:creationId xmlns:a16="http://schemas.microsoft.com/office/drawing/2014/main" id="{ADF9B877-F9F2-C551-EB99-5665BE6BE763}"/>
              </a:ext>
            </a:extLst>
          </p:cNvPr>
          <p:cNvSpPr txBox="1"/>
          <p:nvPr/>
        </p:nvSpPr>
        <p:spPr>
          <a:xfrm>
            <a:off x="15016376" y="6407671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Cleaning, feature extraction, distributed intelligence.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6043D40B-9F5F-3BA2-7708-2070AE469A9A}"/>
              </a:ext>
            </a:extLst>
          </p:cNvPr>
          <p:cNvSpPr/>
          <p:nvPr/>
        </p:nvSpPr>
        <p:spPr>
          <a:xfrm>
            <a:off x="13736216" y="7907287"/>
            <a:ext cx="9326880" cy="1316736"/>
          </a:xfrm>
          <a:prstGeom prst="roundRect">
            <a:avLst>
              <a:gd name="adj" fmla="val 11111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506FA7F1-A188-BCD8-75B3-504A7E8F0F30}"/>
              </a:ext>
            </a:extLst>
          </p:cNvPr>
          <p:cNvSpPr/>
          <p:nvPr/>
        </p:nvSpPr>
        <p:spPr>
          <a:xfrm>
            <a:off x="14047112" y="8163319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4">
            <a:extLst>
              <a:ext uri="{FF2B5EF4-FFF2-40B4-BE49-F238E27FC236}">
                <a16:creationId xmlns:a16="http://schemas.microsoft.com/office/drawing/2014/main" id="{F0C6CA63-42EB-103B-13D0-95C542BF97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40233" y="8356440"/>
            <a:ext cx="418429" cy="418429"/>
          </a:xfrm>
          <a:prstGeom prst="rect">
            <a:avLst/>
          </a:prstGeom>
        </p:spPr>
      </p:pic>
      <p:sp>
        <p:nvSpPr>
          <p:cNvPr id="21" name="Text 15">
            <a:extLst>
              <a:ext uri="{FF2B5EF4-FFF2-40B4-BE49-F238E27FC236}">
                <a16:creationId xmlns:a16="http://schemas.microsoft.com/office/drawing/2014/main" id="{CCDF4325-3945-3370-23DA-347E19C03BA3}"/>
              </a:ext>
            </a:extLst>
          </p:cNvPr>
          <p:cNvSpPr txBox="1"/>
          <p:nvPr/>
        </p:nvSpPr>
        <p:spPr>
          <a:xfrm>
            <a:off x="15016376" y="7907287"/>
            <a:ext cx="786384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Applications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Intelligent process management &amp; digital twins.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6">
            <a:extLst>
              <a:ext uri="{FF2B5EF4-FFF2-40B4-BE49-F238E27FC236}">
                <a16:creationId xmlns:a16="http://schemas.microsoft.com/office/drawing/2014/main" id="{086DD76F-868A-DFDA-87E7-D1446B2AF3BE}"/>
              </a:ext>
            </a:extLst>
          </p:cNvPr>
          <p:cNvSpPr/>
          <p:nvPr/>
        </p:nvSpPr>
        <p:spPr>
          <a:xfrm>
            <a:off x="13736216" y="9626359"/>
            <a:ext cx="9326880" cy="1188720"/>
          </a:xfrm>
          <a:prstGeom prst="roundRect">
            <a:avLst>
              <a:gd name="adj" fmla="val 12308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A7DE8A73-56CF-3669-41DF-89F824A48E17}"/>
              </a:ext>
            </a:extLst>
          </p:cNvPr>
          <p:cNvSpPr txBox="1"/>
          <p:nvPr/>
        </p:nvSpPr>
        <p:spPr>
          <a:xfrm>
            <a:off x="14101976" y="9626359"/>
            <a:ext cx="8595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Case study:  </a:t>
            </a:r>
            <a:r>
              <a:rPr lang="en-US" sz="26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smart-factory active maintenance cut network load 60%.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68FFFA-36F7-044C-924E-FB0E4BABA6B0}"/>
              </a:ext>
            </a:extLst>
          </p:cNvPr>
          <p:cNvSpPr txBox="1"/>
          <p:nvPr/>
        </p:nvSpPr>
        <p:spPr>
          <a:xfrm>
            <a:off x="4700365" y="11824995"/>
            <a:ext cx="14983269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Baotong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Chen et al. “Edge computing in IoT-based manufacturing”. In: IEEE Communications Magazine 56. 9 (2018), pp. 103–109.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C1B36E6-60BC-3987-7DE7-84557A5A18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202" y="3125957"/>
            <a:ext cx="11206998" cy="7237617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5563432-6084-957D-9CD4-7798BD6CE1E0}"/>
              </a:ext>
            </a:extLst>
          </p:cNvPr>
          <p:cNvSpPr/>
          <p:nvPr/>
        </p:nvSpPr>
        <p:spPr>
          <a:xfrm>
            <a:off x="603310" y="2871447"/>
            <a:ext cx="11719249" cy="7669763"/>
          </a:xfrm>
          <a:prstGeom prst="roundRect">
            <a:avLst>
              <a:gd name="adj" fmla="val 3528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59750758-72E5-EE3B-0A2F-24DD14E08142}"/>
              </a:ext>
            </a:extLst>
          </p:cNvPr>
          <p:cNvSpPr/>
          <p:nvPr/>
        </p:nvSpPr>
        <p:spPr>
          <a:xfrm>
            <a:off x="2098056" y="10357879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in IoT-based manufacturing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2975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30FBC-4BE1-D2F3-6883-7D8873E88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7EA0918-106C-50CE-7596-A5202CBF9B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Manufacturing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6CFA1F-290D-4591-9615-1BE8D4E276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E8A95D91-A0F5-5551-20D2-33594E29B719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domain manufacturing model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2E333B-825C-F866-E627-68CBAF4F88DC}"/>
              </a:ext>
            </a:extLst>
          </p:cNvPr>
          <p:cNvSpPr txBox="1"/>
          <p:nvPr/>
        </p:nvSpPr>
        <p:spPr>
          <a:xfrm>
            <a:off x="4700365" y="11824995"/>
            <a:ext cx="14983269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Baotong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Chen et al. “Edge computing in IoT-based manufacturing”. In: IEEE Communications Magazine 56. 9 (2018), pp. 103–109.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3C03397-F207-3F7C-6DD5-DFB138460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202" y="3125957"/>
            <a:ext cx="11206998" cy="7237617"/>
          </a:xfrm>
          <a:prstGeom prst="rect">
            <a:avLst/>
          </a:prstGeom>
        </p:spPr>
      </p:pic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F4C1DD7-E6D9-5D27-51D9-12BA3CF40515}"/>
              </a:ext>
            </a:extLst>
          </p:cNvPr>
          <p:cNvSpPr/>
          <p:nvPr/>
        </p:nvSpPr>
        <p:spPr>
          <a:xfrm>
            <a:off x="603310" y="2871447"/>
            <a:ext cx="11719249" cy="7669763"/>
          </a:xfrm>
          <a:prstGeom prst="roundRect">
            <a:avLst>
              <a:gd name="adj" fmla="val 3528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32" name="Text 6">
            <a:extLst>
              <a:ext uri="{FF2B5EF4-FFF2-40B4-BE49-F238E27FC236}">
                <a16:creationId xmlns:a16="http://schemas.microsoft.com/office/drawing/2014/main" id="{FACDB6AA-8DA6-E1F7-5BA3-1912E705025B}"/>
              </a:ext>
            </a:extLst>
          </p:cNvPr>
          <p:cNvSpPr/>
          <p:nvPr/>
        </p:nvSpPr>
        <p:spPr>
          <a:xfrm>
            <a:off x="2098056" y="10357879"/>
            <a:ext cx="87297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in IoT-based manufacturing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9">
            <a:extLst>
              <a:ext uri="{FF2B5EF4-FFF2-40B4-BE49-F238E27FC236}">
                <a16:creationId xmlns:a16="http://schemas.microsoft.com/office/drawing/2014/main" id="{E90FF28E-72B4-B48F-DF6D-194745B4A414}"/>
              </a:ext>
            </a:extLst>
          </p:cNvPr>
          <p:cNvSpPr txBox="1"/>
          <p:nvPr/>
        </p:nvSpPr>
        <p:spPr>
          <a:xfrm>
            <a:off x="13136638" y="2246321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Challenges in manufacturing domain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0">
            <a:extLst>
              <a:ext uri="{FF2B5EF4-FFF2-40B4-BE49-F238E27FC236}">
                <a16:creationId xmlns:a16="http://schemas.microsoft.com/office/drawing/2014/main" id="{6F589C06-5219-66A3-3B75-B43EECF5653A}"/>
              </a:ext>
            </a:extLst>
          </p:cNvPr>
          <p:cNvSpPr/>
          <p:nvPr/>
        </p:nvSpPr>
        <p:spPr>
          <a:xfrm>
            <a:off x="13136638" y="3272261"/>
            <a:ext cx="10424160" cy="1645920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2576F49B-3FC4-4503-1D9F-C38EA21BEDDF}"/>
              </a:ext>
            </a:extLst>
          </p:cNvPr>
          <p:cNvSpPr/>
          <p:nvPr/>
        </p:nvSpPr>
        <p:spPr>
          <a:xfrm>
            <a:off x="13465822" y="3619733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4">
            <a:extLst>
              <a:ext uri="{FF2B5EF4-FFF2-40B4-BE49-F238E27FC236}">
                <a16:creationId xmlns:a16="http://schemas.microsoft.com/office/drawing/2014/main" id="{89BE252F-608D-915A-8B32-66D01FB0C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94056" y="3847967"/>
            <a:ext cx="494508" cy="494508"/>
          </a:xfrm>
          <a:prstGeom prst="rect">
            <a:avLst/>
          </a:prstGeom>
        </p:spPr>
      </p:pic>
      <p:sp>
        <p:nvSpPr>
          <p:cNvPr id="26" name="Text 22">
            <a:extLst>
              <a:ext uri="{FF2B5EF4-FFF2-40B4-BE49-F238E27FC236}">
                <a16:creationId xmlns:a16="http://schemas.microsoft.com/office/drawing/2014/main" id="{986B02E6-A2FB-2EFE-F218-5AB00A5F8D98}"/>
              </a:ext>
            </a:extLst>
          </p:cNvPr>
          <p:cNvSpPr txBox="1"/>
          <p:nvPr/>
        </p:nvSpPr>
        <p:spPr>
          <a:xfrm>
            <a:off x="14691118" y="3455141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Flexible middleware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3">
            <a:extLst>
              <a:ext uri="{FF2B5EF4-FFF2-40B4-BE49-F238E27FC236}">
                <a16:creationId xmlns:a16="http://schemas.microsoft.com/office/drawing/2014/main" id="{04513524-4879-6B1C-912E-F6BBB6FD202D}"/>
              </a:ext>
            </a:extLst>
          </p:cNvPr>
          <p:cNvSpPr txBox="1"/>
          <p:nvPr/>
        </p:nvSpPr>
        <p:spPr>
          <a:xfrm>
            <a:off x="14691118" y="407693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Middleware must flex across diverse machines &amp; vendors.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A5CC70E7-EEA4-EFEE-04E7-F91C6C9F8E26}"/>
              </a:ext>
            </a:extLst>
          </p:cNvPr>
          <p:cNvSpPr/>
          <p:nvPr/>
        </p:nvSpPr>
        <p:spPr>
          <a:xfrm>
            <a:off x="13136638" y="5137637"/>
            <a:ext cx="10424160" cy="1645920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5">
            <a:extLst>
              <a:ext uri="{FF2B5EF4-FFF2-40B4-BE49-F238E27FC236}">
                <a16:creationId xmlns:a16="http://schemas.microsoft.com/office/drawing/2014/main" id="{1A903E32-0A78-EFF4-A83D-05D2CC9306CE}"/>
              </a:ext>
            </a:extLst>
          </p:cNvPr>
          <p:cNvSpPr/>
          <p:nvPr/>
        </p:nvSpPr>
        <p:spPr>
          <a:xfrm>
            <a:off x="13465822" y="5485109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5">
            <a:extLst>
              <a:ext uri="{FF2B5EF4-FFF2-40B4-BE49-F238E27FC236}">
                <a16:creationId xmlns:a16="http://schemas.microsoft.com/office/drawing/2014/main" id="{762EA571-D0DD-885A-0527-985F77099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94056" y="5713343"/>
            <a:ext cx="494508" cy="494508"/>
          </a:xfrm>
          <a:prstGeom prst="rect">
            <a:avLst/>
          </a:prstGeom>
        </p:spPr>
      </p:pic>
      <p:sp>
        <p:nvSpPr>
          <p:cNvPr id="35" name="Text 26">
            <a:extLst>
              <a:ext uri="{FF2B5EF4-FFF2-40B4-BE49-F238E27FC236}">
                <a16:creationId xmlns:a16="http://schemas.microsoft.com/office/drawing/2014/main" id="{58D4130D-3194-7B2F-E04B-DDF52A994968}"/>
              </a:ext>
            </a:extLst>
          </p:cNvPr>
          <p:cNvSpPr txBox="1"/>
          <p:nvPr/>
        </p:nvSpPr>
        <p:spPr>
          <a:xfrm>
            <a:off x="14691118" y="5320517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Diverse protocols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27">
            <a:extLst>
              <a:ext uri="{FF2B5EF4-FFF2-40B4-BE49-F238E27FC236}">
                <a16:creationId xmlns:a16="http://schemas.microsoft.com/office/drawing/2014/main" id="{C1D1DAA2-1170-2E6D-3471-897C27B0DED6}"/>
              </a:ext>
            </a:extLst>
          </p:cNvPr>
          <p:cNvSpPr txBox="1"/>
          <p:nvPr/>
        </p:nvSpPr>
        <p:spPr>
          <a:xfrm>
            <a:off x="14691118" y="5942309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Managing many communication protocols on one floor.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28">
            <a:extLst>
              <a:ext uri="{FF2B5EF4-FFF2-40B4-BE49-F238E27FC236}">
                <a16:creationId xmlns:a16="http://schemas.microsoft.com/office/drawing/2014/main" id="{CC7C12C3-640D-D24A-0D46-DEA54ED329A9}"/>
              </a:ext>
            </a:extLst>
          </p:cNvPr>
          <p:cNvSpPr/>
          <p:nvPr/>
        </p:nvSpPr>
        <p:spPr>
          <a:xfrm>
            <a:off x="13136638" y="7003013"/>
            <a:ext cx="10424160" cy="1645920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29">
            <a:extLst>
              <a:ext uri="{FF2B5EF4-FFF2-40B4-BE49-F238E27FC236}">
                <a16:creationId xmlns:a16="http://schemas.microsoft.com/office/drawing/2014/main" id="{262EF6F0-CC21-BD7B-2F52-0C54017D1163}"/>
              </a:ext>
            </a:extLst>
          </p:cNvPr>
          <p:cNvSpPr/>
          <p:nvPr/>
        </p:nvSpPr>
        <p:spPr>
          <a:xfrm>
            <a:off x="13465822" y="7350485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Image 6">
            <a:extLst>
              <a:ext uri="{FF2B5EF4-FFF2-40B4-BE49-F238E27FC236}">
                <a16:creationId xmlns:a16="http://schemas.microsoft.com/office/drawing/2014/main" id="{D76F337B-947B-29DC-D0C6-068EFE5AA7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94056" y="7578719"/>
            <a:ext cx="494508" cy="494508"/>
          </a:xfrm>
          <a:prstGeom prst="rect">
            <a:avLst/>
          </a:prstGeom>
        </p:spPr>
      </p:pic>
      <p:sp>
        <p:nvSpPr>
          <p:cNvPr id="40" name="Text 30">
            <a:extLst>
              <a:ext uri="{FF2B5EF4-FFF2-40B4-BE49-F238E27FC236}">
                <a16:creationId xmlns:a16="http://schemas.microsoft.com/office/drawing/2014/main" id="{6C4EB87C-2E3A-1932-4F58-F4869F7BA943}"/>
              </a:ext>
            </a:extLst>
          </p:cNvPr>
          <p:cNvSpPr txBox="1"/>
          <p:nvPr/>
        </p:nvSpPr>
        <p:spPr>
          <a:xfrm>
            <a:off x="14691118" y="7185893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Real-time + security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31">
            <a:extLst>
              <a:ext uri="{FF2B5EF4-FFF2-40B4-BE49-F238E27FC236}">
                <a16:creationId xmlns:a16="http://schemas.microsoft.com/office/drawing/2014/main" id="{59400F5E-DE27-B1F3-C155-6A4D3C577B85}"/>
              </a:ext>
            </a:extLst>
          </p:cNvPr>
          <p:cNvSpPr txBox="1"/>
          <p:nvPr/>
        </p:nvSpPr>
        <p:spPr>
          <a:xfrm>
            <a:off x="14691118" y="7807685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Guaranteeing real-time processing without weakening security.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32">
            <a:extLst>
              <a:ext uri="{FF2B5EF4-FFF2-40B4-BE49-F238E27FC236}">
                <a16:creationId xmlns:a16="http://schemas.microsoft.com/office/drawing/2014/main" id="{BC347E44-9C35-8EFB-44F7-D1589095E93E}"/>
              </a:ext>
            </a:extLst>
          </p:cNvPr>
          <p:cNvSpPr/>
          <p:nvPr/>
        </p:nvSpPr>
        <p:spPr>
          <a:xfrm>
            <a:off x="13136638" y="8868389"/>
            <a:ext cx="10424160" cy="1645920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Shape 33">
            <a:extLst>
              <a:ext uri="{FF2B5EF4-FFF2-40B4-BE49-F238E27FC236}">
                <a16:creationId xmlns:a16="http://schemas.microsoft.com/office/drawing/2014/main" id="{5A20E6E8-7A63-7F9E-DBA6-8124615DF150}"/>
              </a:ext>
            </a:extLst>
          </p:cNvPr>
          <p:cNvSpPr/>
          <p:nvPr/>
        </p:nvSpPr>
        <p:spPr>
          <a:xfrm>
            <a:off x="13465822" y="9215861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age 7">
            <a:extLst>
              <a:ext uri="{FF2B5EF4-FFF2-40B4-BE49-F238E27FC236}">
                <a16:creationId xmlns:a16="http://schemas.microsoft.com/office/drawing/2014/main" id="{F888016B-54C4-9378-AB81-25251BCE1F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94056" y="9444095"/>
            <a:ext cx="494508" cy="494508"/>
          </a:xfrm>
          <a:prstGeom prst="rect">
            <a:avLst/>
          </a:prstGeom>
        </p:spPr>
      </p:pic>
      <p:sp>
        <p:nvSpPr>
          <p:cNvPr id="45" name="Text 34">
            <a:extLst>
              <a:ext uri="{FF2B5EF4-FFF2-40B4-BE49-F238E27FC236}">
                <a16:creationId xmlns:a16="http://schemas.microsoft.com/office/drawing/2014/main" id="{7ADB89EE-0972-D167-3985-FFB456D8A5A4}"/>
              </a:ext>
            </a:extLst>
          </p:cNvPr>
          <p:cNvSpPr txBox="1"/>
          <p:nvPr/>
        </p:nvSpPr>
        <p:spPr>
          <a:xfrm>
            <a:off x="14691118" y="9051269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Limited edge resources</a:t>
            </a:r>
            <a:endParaRPr lang="en-US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35">
            <a:extLst>
              <a:ext uri="{FF2B5EF4-FFF2-40B4-BE49-F238E27FC236}">
                <a16:creationId xmlns:a16="http://schemas.microsoft.com/office/drawing/2014/main" id="{93A937A1-80A2-1BD0-917E-CEFC929679CD}"/>
              </a:ext>
            </a:extLst>
          </p:cNvPr>
          <p:cNvSpPr txBox="1"/>
          <p:nvPr/>
        </p:nvSpPr>
        <p:spPr>
          <a:xfrm>
            <a:off x="14691118" y="9673061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Reliability despite constrained compute &amp; unstable cloud links.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0665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CCAA9-2EAF-4E9B-2275-E6CE5C96B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893CA37-2473-F639-9DCF-C6755AEE43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Manufacturing: Use Cases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91BFB4-7B19-A55F-0ED9-03E1D9D7CA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9F8AF8C5-CE67-105C-6FD7-CEF9D05E015F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 maintenance &amp; anomaly detection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5B987F-AD2E-20FE-62E4-0831C05234E4}"/>
              </a:ext>
            </a:extLst>
          </p:cNvPr>
          <p:cNvSpPr txBox="1"/>
          <p:nvPr/>
        </p:nvSpPr>
        <p:spPr>
          <a:xfrm>
            <a:off x="1155510" y="10477044"/>
            <a:ext cx="21440639" cy="24109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Jumyung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Um et al. “Edge computing in smart production”. In: Advances in Service and Industrial Robotics: Proceedings of the 28th International Conference on Robotics in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AlpeAdria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-Danube Region (RAAD 2019) 28. Springer, 2020, pp. 144–152.</a:t>
            </a:r>
          </a:p>
          <a:p>
            <a:pPr>
              <a:spcBef>
                <a:spcPts val="12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Wenjin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Yu et al. “Edge computing-assisted IoT framework with an autoencoder for fault detection in manufacturing predictive maintenance”. In: IEEE Transactions on Industrial Informatics 19. 4 (2022), pp. 5701–5710.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Chaoyang Zhang and Weixi Ji. “Edge computing enabled production anomalies detection and energy-efficient production decision approach for discrete manufacturing workshops”. In: IEEE Access 8 (2020), pp. 158197–158207.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A6552545-B5E9-5999-3C1A-82A59A3D927B}"/>
              </a:ext>
            </a:extLst>
          </p:cNvPr>
          <p:cNvSpPr/>
          <p:nvPr/>
        </p:nvSpPr>
        <p:spPr>
          <a:xfrm>
            <a:off x="720150" y="3371084"/>
            <a:ext cx="10698480" cy="2740031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51BC2722-8FF8-2158-FB4C-6E6C2CA1C9BB}"/>
              </a:ext>
            </a:extLst>
          </p:cNvPr>
          <p:cNvSpPr/>
          <p:nvPr/>
        </p:nvSpPr>
        <p:spPr>
          <a:xfrm>
            <a:off x="1268790" y="3650322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F762EAD4-1458-A3F9-C270-313363060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7702" y="4089234"/>
            <a:ext cx="950976" cy="950976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25995403-E93E-B275-CD8F-CCE01151ACBF}"/>
              </a:ext>
            </a:extLst>
          </p:cNvPr>
          <p:cNvSpPr txBox="1"/>
          <p:nvPr/>
        </p:nvSpPr>
        <p:spPr>
          <a:xfrm>
            <a:off x="3463350" y="3467442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LSTM anomaly detection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FC573BF3-2916-151E-0009-24C036B6CF5C}"/>
              </a:ext>
            </a:extLst>
          </p:cNvPr>
          <p:cNvSpPr txBox="1"/>
          <p:nvPr/>
        </p:nvSpPr>
        <p:spPr>
          <a:xfrm>
            <a:off x="3463350" y="4381842"/>
            <a:ext cx="7772400" cy="159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Discrete-workshop approach: energy-data preprocessing + an LSTM production-anomaly model catch spindle failure &amp; tool wear — just 3.5% detection error.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80FE4404-0DE9-E3C8-4600-1F7F9903CDB4}"/>
              </a:ext>
            </a:extLst>
          </p:cNvPr>
          <p:cNvSpPr/>
          <p:nvPr/>
        </p:nvSpPr>
        <p:spPr>
          <a:xfrm>
            <a:off x="11875830" y="3371084"/>
            <a:ext cx="10698480" cy="2740031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9500DD7B-D96C-1506-ECC5-7E734A63DB8B}"/>
              </a:ext>
            </a:extLst>
          </p:cNvPr>
          <p:cNvSpPr/>
          <p:nvPr/>
        </p:nvSpPr>
        <p:spPr>
          <a:xfrm>
            <a:off x="12424470" y="3650322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BF12BA57-5D9B-4560-C977-92F6CADE38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3382" y="4089234"/>
            <a:ext cx="950976" cy="950976"/>
          </a:xfrm>
          <a:prstGeom prst="rect">
            <a:avLst/>
          </a:prstGeom>
        </p:spPr>
      </p:pic>
      <p:sp>
        <p:nvSpPr>
          <p:cNvPr id="13" name="Text 8">
            <a:extLst>
              <a:ext uri="{FF2B5EF4-FFF2-40B4-BE49-F238E27FC236}">
                <a16:creationId xmlns:a16="http://schemas.microsoft.com/office/drawing/2014/main" id="{07774A89-A9C8-1301-53D9-A0E273D51939}"/>
              </a:ext>
            </a:extLst>
          </p:cNvPr>
          <p:cNvSpPr txBox="1"/>
          <p:nvPr/>
        </p:nvSpPr>
        <p:spPr>
          <a:xfrm>
            <a:off x="14619030" y="3467442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Autoencoder fault detection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43A2185F-FD7E-D42C-FBD2-F10D25BE0405}"/>
              </a:ext>
            </a:extLst>
          </p:cNvPr>
          <p:cNvSpPr txBox="1"/>
          <p:nvPr/>
        </p:nvSpPr>
        <p:spPr>
          <a:xfrm>
            <a:off x="14619030" y="4381842"/>
            <a:ext cx="7772400" cy="159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 edge-cloud-app framework with a distributed stacked sparse autoencoder models nonlinear sensor relations for real-time fault detection.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0">
            <a:extLst>
              <a:ext uri="{FF2B5EF4-FFF2-40B4-BE49-F238E27FC236}">
                <a16:creationId xmlns:a16="http://schemas.microsoft.com/office/drawing/2014/main" id="{A7CB13C6-01CC-7F5C-9D9A-909913DE9706}"/>
              </a:ext>
            </a:extLst>
          </p:cNvPr>
          <p:cNvSpPr/>
          <p:nvPr/>
        </p:nvSpPr>
        <p:spPr>
          <a:xfrm>
            <a:off x="720150" y="6390353"/>
            <a:ext cx="10698480" cy="2740031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C0DC166D-536C-FDC3-8D3A-2D44E72AB596}"/>
              </a:ext>
            </a:extLst>
          </p:cNvPr>
          <p:cNvSpPr/>
          <p:nvPr/>
        </p:nvSpPr>
        <p:spPr>
          <a:xfrm>
            <a:off x="1268790" y="6669591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2">
            <a:extLst>
              <a:ext uri="{FF2B5EF4-FFF2-40B4-BE49-F238E27FC236}">
                <a16:creationId xmlns:a16="http://schemas.microsoft.com/office/drawing/2014/main" id="{6BCF0D49-B7CB-9542-C6AF-95A9D45C37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7702" y="7108503"/>
            <a:ext cx="950976" cy="950976"/>
          </a:xfrm>
          <a:prstGeom prst="rect">
            <a:avLst/>
          </a:prstGeom>
        </p:spPr>
      </p:pic>
      <p:sp>
        <p:nvSpPr>
          <p:cNvPr id="18" name="Text 12">
            <a:extLst>
              <a:ext uri="{FF2B5EF4-FFF2-40B4-BE49-F238E27FC236}">
                <a16:creationId xmlns:a16="http://schemas.microsoft.com/office/drawing/2014/main" id="{FDC3CE9B-44BD-1D40-C934-860D288B0C86}"/>
              </a:ext>
            </a:extLst>
          </p:cNvPr>
          <p:cNvSpPr txBox="1"/>
          <p:nvPr/>
        </p:nvSpPr>
        <p:spPr>
          <a:xfrm>
            <a:off x="3463350" y="6486711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Cyber-physical production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30FD7C31-77EB-F0A1-6A54-A43F1193050E}"/>
              </a:ext>
            </a:extLst>
          </p:cNvPr>
          <p:cNvSpPr txBox="1"/>
          <p:nvPr/>
        </p:nvSpPr>
        <p:spPr>
          <a:xfrm>
            <a:off x="3463350" y="7401111"/>
            <a:ext cx="7772400" cy="159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acts as an intermediary between machines. Local cloud services preprocess AR-device data for real-time human-machine interaction.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4">
            <a:extLst>
              <a:ext uri="{FF2B5EF4-FFF2-40B4-BE49-F238E27FC236}">
                <a16:creationId xmlns:a16="http://schemas.microsoft.com/office/drawing/2014/main" id="{C85C20EF-BD14-B3D1-9172-4AC332661AA4}"/>
              </a:ext>
            </a:extLst>
          </p:cNvPr>
          <p:cNvSpPr/>
          <p:nvPr/>
        </p:nvSpPr>
        <p:spPr>
          <a:xfrm>
            <a:off x="11875830" y="6390353"/>
            <a:ext cx="10698480" cy="2740031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53057795-AC5B-17BB-0879-B2B8DD750648}"/>
              </a:ext>
            </a:extLst>
          </p:cNvPr>
          <p:cNvSpPr/>
          <p:nvPr/>
        </p:nvSpPr>
        <p:spPr>
          <a:xfrm>
            <a:off x="12424470" y="6669591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age 3">
            <a:extLst>
              <a:ext uri="{FF2B5EF4-FFF2-40B4-BE49-F238E27FC236}">
                <a16:creationId xmlns:a16="http://schemas.microsoft.com/office/drawing/2014/main" id="{6424BAD6-8737-2C3D-FB8D-752496148D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63382" y="7108503"/>
            <a:ext cx="950976" cy="950976"/>
          </a:xfrm>
          <a:prstGeom prst="rect">
            <a:avLst/>
          </a:prstGeom>
        </p:spPr>
      </p:pic>
      <p:sp>
        <p:nvSpPr>
          <p:cNvPr id="24" name="Text 16">
            <a:extLst>
              <a:ext uri="{FF2B5EF4-FFF2-40B4-BE49-F238E27FC236}">
                <a16:creationId xmlns:a16="http://schemas.microsoft.com/office/drawing/2014/main" id="{9825ACF3-385C-A8D2-956C-B7D0858DDFE6}"/>
              </a:ext>
            </a:extLst>
          </p:cNvPr>
          <p:cNvSpPr txBox="1"/>
          <p:nvPr/>
        </p:nvSpPr>
        <p:spPr>
          <a:xfrm>
            <a:off x="14619030" y="6486711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Why the edge wins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3B3706FE-8DAF-E4B4-DD90-4D72B9815793}"/>
              </a:ext>
            </a:extLst>
          </p:cNvPr>
          <p:cNvSpPr txBox="1"/>
          <p:nvPr/>
        </p:nvSpPr>
        <p:spPr>
          <a:xfrm>
            <a:off x="14619030" y="7401111"/>
            <a:ext cx="7772400" cy="159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Rapid autonomous decisions, lower latency &amp; network load, privacy, and resilience despite unstable cloud links.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96390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251DC-BCF5-9AFB-A1AB-ED866929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31561F5-7167-4FC8-452B-070F553DD5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Telecommunications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342B7D-F6BF-9A4B-C0B3-8B58071DE1C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9DD78684-C287-EA8E-F59D-8CDBE0E0A0B6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 Along the Network Hierarchy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3">
            <a:extLst>
              <a:ext uri="{FF2B5EF4-FFF2-40B4-BE49-F238E27FC236}">
                <a16:creationId xmlns:a16="http://schemas.microsoft.com/office/drawing/2014/main" id="{7472CE42-6210-1DA2-F150-C165157576C2}"/>
              </a:ext>
            </a:extLst>
          </p:cNvPr>
          <p:cNvSpPr/>
          <p:nvPr/>
        </p:nvSpPr>
        <p:spPr>
          <a:xfrm>
            <a:off x="10283890" y="2769492"/>
            <a:ext cx="12984480" cy="2743200"/>
          </a:xfrm>
          <a:prstGeom prst="roundRect">
            <a:avLst>
              <a:gd name="adj" fmla="val 6667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B1101A06-DD21-C49C-2026-BF8E495DC726}"/>
              </a:ext>
            </a:extLst>
          </p:cNvPr>
          <p:cNvSpPr txBox="1"/>
          <p:nvPr/>
        </p:nvSpPr>
        <p:spPr>
          <a:xfrm>
            <a:off x="10832530" y="2952372"/>
            <a:ext cx="11887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Cloud Computing (ECC).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Distribute apps &amp; content toward end-users across core, metro and access nodes. New services (4K/8K, 360° VR, autonomous driving) demand tight KPIs and lower cost.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5">
            <a:extLst>
              <a:ext uri="{FF2B5EF4-FFF2-40B4-BE49-F238E27FC236}">
                <a16:creationId xmlns:a16="http://schemas.microsoft.com/office/drawing/2014/main" id="{70C21F40-39CD-032C-7311-C05B525241AC}"/>
              </a:ext>
            </a:extLst>
          </p:cNvPr>
          <p:cNvSpPr/>
          <p:nvPr/>
        </p:nvSpPr>
        <p:spPr>
          <a:xfrm>
            <a:off x="10283890" y="5878452"/>
            <a:ext cx="12984480" cy="1499616"/>
          </a:xfrm>
          <a:prstGeom prst="roundRect">
            <a:avLst>
              <a:gd name="adj" fmla="val 9756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AC22B22F-6DA5-8D20-6F63-D37C18AA6F08}"/>
              </a:ext>
            </a:extLst>
          </p:cNvPr>
          <p:cNvSpPr/>
          <p:nvPr/>
        </p:nvSpPr>
        <p:spPr>
          <a:xfrm>
            <a:off x="10649650" y="6225924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1">
            <a:extLst>
              <a:ext uri="{FF2B5EF4-FFF2-40B4-BE49-F238E27FC236}">
                <a16:creationId xmlns:a16="http://schemas.microsoft.com/office/drawing/2014/main" id="{C8144624-1BC8-6630-42F5-CF009E5A7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2771" y="6419045"/>
            <a:ext cx="418429" cy="418429"/>
          </a:xfrm>
          <a:prstGeom prst="rect">
            <a:avLst/>
          </a:prstGeom>
        </p:spPr>
      </p:pic>
      <p:sp>
        <p:nvSpPr>
          <p:cNvPr id="31" name="Text 7">
            <a:extLst>
              <a:ext uri="{FF2B5EF4-FFF2-40B4-BE49-F238E27FC236}">
                <a16:creationId xmlns:a16="http://schemas.microsoft.com/office/drawing/2014/main" id="{CF15E9B1-9F98-ED53-8046-756EE3E8B15C}"/>
              </a:ext>
            </a:extLst>
          </p:cNvPr>
          <p:cNvSpPr txBox="1"/>
          <p:nvPr/>
        </p:nvSpPr>
        <p:spPr>
          <a:xfrm>
            <a:off x="11655490" y="5878452"/>
            <a:ext cx="112471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Better KPIs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Higher throughput, lower latency, less video delay — improving QoE by moving content closer.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FF4A11D9-6EFE-F78A-E2FB-23601F0714A9}"/>
              </a:ext>
            </a:extLst>
          </p:cNvPr>
          <p:cNvSpPr/>
          <p:nvPr/>
        </p:nvSpPr>
        <p:spPr>
          <a:xfrm>
            <a:off x="10283890" y="7615812"/>
            <a:ext cx="12984480" cy="1499616"/>
          </a:xfrm>
          <a:prstGeom prst="roundRect">
            <a:avLst>
              <a:gd name="adj" fmla="val 9756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9">
            <a:extLst>
              <a:ext uri="{FF2B5EF4-FFF2-40B4-BE49-F238E27FC236}">
                <a16:creationId xmlns:a16="http://schemas.microsoft.com/office/drawing/2014/main" id="{5245C3FF-640F-B25D-AD71-368268ACD645}"/>
              </a:ext>
            </a:extLst>
          </p:cNvPr>
          <p:cNvSpPr/>
          <p:nvPr/>
        </p:nvSpPr>
        <p:spPr>
          <a:xfrm>
            <a:off x="10649650" y="7963284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2">
            <a:extLst>
              <a:ext uri="{FF2B5EF4-FFF2-40B4-BE49-F238E27FC236}">
                <a16:creationId xmlns:a16="http://schemas.microsoft.com/office/drawing/2014/main" id="{4412B3B8-FEE9-DE3C-0995-A756179AE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2771" y="8156405"/>
            <a:ext cx="418429" cy="418429"/>
          </a:xfrm>
          <a:prstGeom prst="rect">
            <a:avLst/>
          </a:prstGeom>
        </p:spPr>
      </p:pic>
      <p:sp>
        <p:nvSpPr>
          <p:cNvPr id="35" name="Text 10">
            <a:extLst>
              <a:ext uri="{FF2B5EF4-FFF2-40B4-BE49-F238E27FC236}">
                <a16:creationId xmlns:a16="http://schemas.microsoft.com/office/drawing/2014/main" id="{F79BFEC9-5E78-F0D0-46C5-52F8F5BD6912}"/>
              </a:ext>
            </a:extLst>
          </p:cNvPr>
          <p:cNvSpPr txBox="1"/>
          <p:nvPr/>
        </p:nvSpPr>
        <p:spPr>
          <a:xfrm>
            <a:off x="11655490" y="7615812"/>
            <a:ext cx="112471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Lower TCO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Offload peak traffic from the core to edge nodes, cutting total cost of ownership.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1">
            <a:extLst>
              <a:ext uri="{FF2B5EF4-FFF2-40B4-BE49-F238E27FC236}">
                <a16:creationId xmlns:a16="http://schemas.microsoft.com/office/drawing/2014/main" id="{A364084F-3298-2649-7470-7B4C1DB398E3}"/>
              </a:ext>
            </a:extLst>
          </p:cNvPr>
          <p:cNvSpPr/>
          <p:nvPr/>
        </p:nvSpPr>
        <p:spPr>
          <a:xfrm>
            <a:off x="10283890" y="9353172"/>
            <a:ext cx="12984480" cy="1499616"/>
          </a:xfrm>
          <a:prstGeom prst="roundRect">
            <a:avLst>
              <a:gd name="adj" fmla="val 9756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4AEC39AC-9D2D-F96D-543E-0E369EFB2F56}"/>
              </a:ext>
            </a:extLst>
          </p:cNvPr>
          <p:cNvSpPr/>
          <p:nvPr/>
        </p:nvSpPr>
        <p:spPr>
          <a:xfrm>
            <a:off x="10649650" y="9700644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3">
            <a:extLst>
              <a:ext uri="{FF2B5EF4-FFF2-40B4-BE49-F238E27FC236}">
                <a16:creationId xmlns:a16="http://schemas.microsoft.com/office/drawing/2014/main" id="{493F5D1C-6E6F-109E-60A4-D8B3A84DF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42771" y="9893765"/>
            <a:ext cx="418429" cy="418429"/>
          </a:xfrm>
          <a:prstGeom prst="rect">
            <a:avLst/>
          </a:prstGeom>
        </p:spPr>
      </p:pic>
      <p:sp>
        <p:nvSpPr>
          <p:cNvPr id="39" name="Text 13">
            <a:extLst>
              <a:ext uri="{FF2B5EF4-FFF2-40B4-BE49-F238E27FC236}">
                <a16:creationId xmlns:a16="http://schemas.microsoft.com/office/drawing/2014/main" id="{6D7C3723-BD18-D045-B2D8-9A3F58D6E147}"/>
              </a:ext>
            </a:extLst>
          </p:cNvPr>
          <p:cNvSpPr txBox="1"/>
          <p:nvPr/>
        </p:nvSpPr>
        <p:spPr>
          <a:xfrm>
            <a:off x="11655490" y="9353172"/>
            <a:ext cx="1124712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Less congestion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Local delivery reduces backbone load for traditional &amp; emerging broadband.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FAE1D87-8A2B-A659-A0B7-DB1DCCC240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78" y="2769492"/>
            <a:ext cx="7880002" cy="8330288"/>
          </a:xfrm>
          <a:prstGeom prst="rect">
            <a:avLst/>
          </a:prstGeom>
        </p:spPr>
      </p:pic>
      <p:sp>
        <p:nvSpPr>
          <p:cNvPr id="43" name="Text 6">
            <a:extLst>
              <a:ext uri="{FF2B5EF4-FFF2-40B4-BE49-F238E27FC236}">
                <a16:creationId xmlns:a16="http://schemas.microsoft.com/office/drawing/2014/main" id="{8AE215A2-6B6C-C779-082D-0F3A6CF7C71B}"/>
              </a:ext>
            </a:extLst>
          </p:cNvPr>
          <p:cNvSpPr/>
          <p:nvPr/>
        </p:nvSpPr>
        <p:spPr>
          <a:xfrm>
            <a:off x="577910" y="11114793"/>
            <a:ext cx="740909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cloud computing in telecom: ECC at core, metro &amp; access nodes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5EA9410-0E9E-68FF-C2E1-477E8C5B5ED9}"/>
              </a:ext>
            </a:extLst>
          </p:cNvPr>
          <p:cNvSpPr txBox="1"/>
          <p:nvPr/>
        </p:nvSpPr>
        <p:spPr>
          <a:xfrm>
            <a:off x="1461971" y="11994440"/>
            <a:ext cx="21440639" cy="8720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Gianfranco Ciccarella et al. “Edge cloud computing in telecommunications: Case studies on performance improvement and TCO saving”. In: 2019 4th International Conference on Fog and Mobile Edge Computing (FMEC). IEEE, 2019, pp. 113–120.</a:t>
            </a:r>
          </a:p>
        </p:txBody>
      </p:sp>
    </p:spTree>
    <p:extLst>
      <p:ext uri="{BB962C8B-B14F-4D97-AF65-F5344CB8AC3E}">
        <p14:creationId xmlns:p14="http://schemas.microsoft.com/office/powerpoint/2010/main" val="249283198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AC44A-568D-9F0E-BE0B-14A3BF784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6179640-002B-D292-75E6-BC21A3C35E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Telecommunications: URLLC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9ED19-BEF9-210F-63F1-63DA851828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2FD8D4B-2F37-4A30-AC12-87B1CAB4D425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Ultra-reliable low-latency edge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F878ACD-1DEE-9F44-C6A8-5C34E71F32B3}"/>
              </a:ext>
            </a:extLst>
          </p:cNvPr>
          <p:cNvSpPr txBox="1"/>
          <p:nvPr/>
        </p:nvSpPr>
        <p:spPr>
          <a:xfrm>
            <a:off x="2943361" y="12304989"/>
            <a:ext cx="2144063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Mohammed 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Elbamby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al. “Wireless edge computing with latency and reliability guarantees”. In: Proceedings of the IEEE 107. 8 (2019), pp. 1717–1737.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9544673-1C81-F3CB-3A8E-1E9DE3BBB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9" y="2893196"/>
            <a:ext cx="12055739" cy="6202422"/>
          </a:xfrm>
          <a:prstGeom prst="rect">
            <a:avLst/>
          </a:prstGeom>
        </p:spPr>
      </p:pic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9F8E3723-2EF2-4BBD-CA6F-1E5B57D5DF06}"/>
              </a:ext>
            </a:extLst>
          </p:cNvPr>
          <p:cNvSpPr/>
          <p:nvPr/>
        </p:nvSpPr>
        <p:spPr>
          <a:xfrm>
            <a:off x="577909" y="2761861"/>
            <a:ext cx="12055739" cy="6494106"/>
          </a:xfrm>
          <a:prstGeom prst="roundRect">
            <a:avLst>
              <a:gd name="adj" fmla="val 2874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5" name="Text 6">
            <a:extLst>
              <a:ext uri="{FF2B5EF4-FFF2-40B4-BE49-F238E27FC236}">
                <a16:creationId xmlns:a16="http://schemas.microsoft.com/office/drawing/2014/main" id="{EC9AA9C0-C730-C465-1F6B-EE81CACFC83C}"/>
              </a:ext>
            </a:extLst>
          </p:cNvPr>
          <p:cNvSpPr/>
          <p:nvPr/>
        </p:nvSpPr>
        <p:spPr>
          <a:xfrm>
            <a:off x="223935" y="9387302"/>
            <a:ext cx="137346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Breakdown of key URLLC enablers for edge computing, exemplified over an Industry 4.0/Smart Factory ecosystem that includes cyber–physical systems, IoT, and MEC.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 5">
            <a:extLst>
              <a:ext uri="{FF2B5EF4-FFF2-40B4-BE49-F238E27FC236}">
                <a16:creationId xmlns:a16="http://schemas.microsoft.com/office/drawing/2014/main" id="{6AB0A850-8B82-17BE-CB17-7B3DB9812442}"/>
              </a:ext>
            </a:extLst>
          </p:cNvPr>
          <p:cNvSpPr txBox="1"/>
          <p:nvPr/>
        </p:nvSpPr>
        <p:spPr>
          <a:xfrm>
            <a:off x="13381931" y="2826858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Enablers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Shape 6">
            <a:extLst>
              <a:ext uri="{FF2B5EF4-FFF2-40B4-BE49-F238E27FC236}">
                <a16:creationId xmlns:a16="http://schemas.microsoft.com/office/drawing/2014/main" id="{0959F7DB-AA55-5899-50FA-7456863486AF}"/>
              </a:ext>
            </a:extLst>
          </p:cNvPr>
          <p:cNvSpPr/>
          <p:nvPr/>
        </p:nvSpPr>
        <p:spPr>
          <a:xfrm>
            <a:off x="13381931" y="3649818"/>
            <a:ext cx="1042416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7">
            <a:extLst>
              <a:ext uri="{FF2B5EF4-FFF2-40B4-BE49-F238E27FC236}">
                <a16:creationId xmlns:a16="http://schemas.microsoft.com/office/drawing/2014/main" id="{1D7988DB-34EF-1C0A-3C75-5DD24CD7AEAE}"/>
              </a:ext>
            </a:extLst>
          </p:cNvPr>
          <p:cNvSpPr/>
          <p:nvPr/>
        </p:nvSpPr>
        <p:spPr>
          <a:xfrm>
            <a:off x="13711115" y="3979002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3" name="Image 1">
            <a:extLst>
              <a:ext uri="{FF2B5EF4-FFF2-40B4-BE49-F238E27FC236}">
                <a16:creationId xmlns:a16="http://schemas.microsoft.com/office/drawing/2014/main" id="{A743B68B-178B-7A07-1D83-19FE32540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4236" y="4172123"/>
            <a:ext cx="418429" cy="418429"/>
          </a:xfrm>
          <a:prstGeom prst="rect">
            <a:avLst/>
          </a:prstGeom>
        </p:spPr>
      </p:pic>
      <p:sp>
        <p:nvSpPr>
          <p:cNvPr id="129" name="Text 8">
            <a:extLst>
              <a:ext uri="{FF2B5EF4-FFF2-40B4-BE49-F238E27FC236}">
                <a16:creationId xmlns:a16="http://schemas.microsoft.com/office/drawing/2014/main" id="{01E46932-4882-B5F0-D825-8728B720B703}"/>
              </a:ext>
            </a:extLst>
          </p:cNvPr>
          <p:cNvSpPr txBox="1"/>
          <p:nvPr/>
        </p:nvSpPr>
        <p:spPr>
          <a:xfrm>
            <a:off x="14662091" y="3649818"/>
            <a:ext cx="8869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mm-wave links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High-capacity millimeter-wave for huge bandwidth.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Shape 9">
            <a:extLst>
              <a:ext uri="{FF2B5EF4-FFF2-40B4-BE49-F238E27FC236}">
                <a16:creationId xmlns:a16="http://schemas.microsoft.com/office/drawing/2014/main" id="{A193357D-BEA0-3505-71D1-8FE0B23BC1D9}"/>
              </a:ext>
            </a:extLst>
          </p:cNvPr>
          <p:cNvSpPr/>
          <p:nvPr/>
        </p:nvSpPr>
        <p:spPr>
          <a:xfrm>
            <a:off x="13381931" y="5332314"/>
            <a:ext cx="1042416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Shape 10">
            <a:extLst>
              <a:ext uri="{FF2B5EF4-FFF2-40B4-BE49-F238E27FC236}">
                <a16:creationId xmlns:a16="http://schemas.microsoft.com/office/drawing/2014/main" id="{17F48FE4-5F9E-E70C-0269-46CA1FE95B51}"/>
              </a:ext>
            </a:extLst>
          </p:cNvPr>
          <p:cNvSpPr/>
          <p:nvPr/>
        </p:nvSpPr>
        <p:spPr>
          <a:xfrm>
            <a:off x="13711115" y="5661498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5" name="Image 2">
            <a:extLst>
              <a:ext uri="{FF2B5EF4-FFF2-40B4-BE49-F238E27FC236}">
                <a16:creationId xmlns:a16="http://schemas.microsoft.com/office/drawing/2014/main" id="{5B0A3726-32D1-F6D4-D320-93AACC1969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4236" y="5854619"/>
            <a:ext cx="418429" cy="418429"/>
          </a:xfrm>
          <a:prstGeom prst="rect">
            <a:avLst/>
          </a:prstGeom>
        </p:spPr>
      </p:pic>
      <p:sp>
        <p:nvSpPr>
          <p:cNvPr id="137" name="Text 11">
            <a:extLst>
              <a:ext uri="{FF2B5EF4-FFF2-40B4-BE49-F238E27FC236}">
                <a16:creationId xmlns:a16="http://schemas.microsoft.com/office/drawing/2014/main" id="{95343EFF-1F37-92CA-9545-0C47184229BF}"/>
              </a:ext>
            </a:extLst>
          </p:cNvPr>
          <p:cNvSpPr txBox="1"/>
          <p:nvPr/>
        </p:nvSpPr>
        <p:spPr>
          <a:xfrm>
            <a:off x="14662091" y="5332314"/>
            <a:ext cx="8869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Proximity computing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Process next to the user for minimal delay.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Shape 12">
            <a:extLst>
              <a:ext uri="{FF2B5EF4-FFF2-40B4-BE49-F238E27FC236}">
                <a16:creationId xmlns:a16="http://schemas.microsoft.com/office/drawing/2014/main" id="{EE02AE5D-8659-E791-CB46-343E25BCE6B8}"/>
              </a:ext>
            </a:extLst>
          </p:cNvPr>
          <p:cNvSpPr/>
          <p:nvPr/>
        </p:nvSpPr>
        <p:spPr>
          <a:xfrm>
            <a:off x="13381931" y="7014810"/>
            <a:ext cx="1042416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Shape 13">
            <a:extLst>
              <a:ext uri="{FF2B5EF4-FFF2-40B4-BE49-F238E27FC236}">
                <a16:creationId xmlns:a16="http://schemas.microsoft.com/office/drawing/2014/main" id="{AD68542D-16AC-43C7-A9CE-D65A5D463AE5}"/>
              </a:ext>
            </a:extLst>
          </p:cNvPr>
          <p:cNvSpPr/>
          <p:nvPr/>
        </p:nvSpPr>
        <p:spPr>
          <a:xfrm>
            <a:off x="13711115" y="7343994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" name="Image 3">
            <a:extLst>
              <a:ext uri="{FF2B5EF4-FFF2-40B4-BE49-F238E27FC236}">
                <a16:creationId xmlns:a16="http://schemas.microsoft.com/office/drawing/2014/main" id="{F8C3F8E9-82C0-D918-4757-61DDB92AE0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4236" y="7537115"/>
            <a:ext cx="418429" cy="418429"/>
          </a:xfrm>
          <a:prstGeom prst="rect">
            <a:avLst/>
          </a:prstGeom>
        </p:spPr>
      </p:pic>
      <p:sp>
        <p:nvSpPr>
          <p:cNvPr id="145" name="Text 14">
            <a:extLst>
              <a:ext uri="{FF2B5EF4-FFF2-40B4-BE49-F238E27FC236}">
                <a16:creationId xmlns:a16="http://schemas.microsoft.com/office/drawing/2014/main" id="{EB1FB229-4893-25F8-1596-49C8175A47C1}"/>
              </a:ext>
            </a:extLst>
          </p:cNvPr>
          <p:cNvSpPr txBox="1"/>
          <p:nvPr/>
        </p:nvSpPr>
        <p:spPr>
          <a:xfrm>
            <a:off x="14662091" y="7014810"/>
            <a:ext cx="8869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ML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Proactive, parallel &amp; coded computing at the 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Shape 2">
            <a:extLst>
              <a:ext uri="{FF2B5EF4-FFF2-40B4-BE49-F238E27FC236}">
                <a16:creationId xmlns:a16="http://schemas.microsoft.com/office/drawing/2014/main" id="{4684DA68-A575-8CCE-1769-0C288FE5F453}"/>
              </a:ext>
            </a:extLst>
          </p:cNvPr>
          <p:cNvSpPr/>
          <p:nvPr/>
        </p:nvSpPr>
        <p:spPr>
          <a:xfrm>
            <a:off x="1049037" y="10573730"/>
            <a:ext cx="21854160" cy="1394065"/>
          </a:xfrm>
          <a:prstGeom prst="roundRect">
            <a:avLst>
              <a:gd name="adj" fmla="val 9091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Shape 3">
            <a:extLst>
              <a:ext uri="{FF2B5EF4-FFF2-40B4-BE49-F238E27FC236}">
                <a16:creationId xmlns:a16="http://schemas.microsoft.com/office/drawing/2014/main" id="{741AD3A0-4898-5D01-5B7D-A82355C8A76D}"/>
              </a:ext>
            </a:extLst>
          </p:cNvPr>
          <p:cNvSpPr/>
          <p:nvPr/>
        </p:nvSpPr>
        <p:spPr>
          <a:xfrm>
            <a:off x="1561101" y="10638932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1" name="Image 0">
            <a:extLst>
              <a:ext uri="{FF2B5EF4-FFF2-40B4-BE49-F238E27FC236}">
                <a16:creationId xmlns:a16="http://schemas.microsoft.com/office/drawing/2014/main" id="{C593B931-3CC7-79AA-7D38-3C61D60013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6394" y="10924225"/>
            <a:ext cx="618134" cy="618134"/>
          </a:xfrm>
          <a:prstGeom prst="rect">
            <a:avLst/>
          </a:prstGeom>
        </p:spPr>
      </p:pic>
      <p:sp>
        <p:nvSpPr>
          <p:cNvPr id="153" name="Text 4">
            <a:extLst>
              <a:ext uri="{FF2B5EF4-FFF2-40B4-BE49-F238E27FC236}">
                <a16:creationId xmlns:a16="http://schemas.microsoft.com/office/drawing/2014/main" id="{F12AFC6A-EAF9-E921-D2AA-DCDBD3443CA7}"/>
              </a:ext>
            </a:extLst>
          </p:cNvPr>
          <p:cNvSpPr txBox="1"/>
          <p:nvPr/>
        </p:nvSpPr>
        <p:spPr>
          <a:xfrm>
            <a:off x="2879048" y="10622493"/>
            <a:ext cx="19568160" cy="1081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Wireless edge with latency &amp; reliability guarantees.  </a:t>
            </a:r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Centralized cloud can’t meet latency-sensitive demands — a distributed edge architecture brings compute &amp; storage to the network edge for mission-critical apps.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11530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11289-C83A-D3AC-BA7B-B92812A53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84AF9D8-1786-13A9-2B24-142A5AAF93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Telecommunications: URLLC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F51018-B9F7-F7A0-12CD-14CF65865AB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71A8C99-A4C0-484D-C36E-75EB33BF118A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Ultra-reliable low-latency edge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EFFB44F-E6A6-F25C-E48B-C51ED292588C}"/>
              </a:ext>
            </a:extLst>
          </p:cNvPr>
          <p:cNvSpPr txBox="1"/>
          <p:nvPr/>
        </p:nvSpPr>
        <p:spPr>
          <a:xfrm>
            <a:off x="2943361" y="12304989"/>
            <a:ext cx="2144063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Mohammed 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Elbamby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al. “Wireless edge computing with latency and reliability guarantees”. In: Proceedings of the IEEE 107. 8 (2019), pp. 1717–1737.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E90F83CA-8055-0AB0-6F5E-1058B5D4D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09" y="2893196"/>
            <a:ext cx="12055739" cy="6202422"/>
          </a:xfrm>
          <a:prstGeom prst="rect">
            <a:avLst/>
          </a:prstGeom>
        </p:spPr>
      </p:pic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71EF98E-FD27-CF2C-DBD1-34B79DF539C2}"/>
              </a:ext>
            </a:extLst>
          </p:cNvPr>
          <p:cNvSpPr/>
          <p:nvPr/>
        </p:nvSpPr>
        <p:spPr>
          <a:xfrm>
            <a:off x="577909" y="2761861"/>
            <a:ext cx="12055739" cy="6494106"/>
          </a:xfrm>
          <a:prstGeom prst="roundRect">
            <a:avLst>
              <a:gd name="adj" fmla="val 2874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5" name="Text 6">
            <a:extLst>
              <a:ext uri="{FF2B5EF4-FFF2-40B4-BE49-F238E27FC236}">
                <a16:creationId xmlns:a16="http://schemas.microsoft.com/office/drawing/2014/main" id="{4E511E4F-3AE2-9A6A-DB3E-B07B5E072716}"/>
              </a:ext>
            </a:extLst>
          </p:cNvPr>
          <p:cNvSpPr/>
          <p:nvPr/>
        </p:nvSpPr>
        <p:spPr>
          <a:xfrm>
            <a:off x="-70980" y="9331318"/>
            <a:ext cx="137346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Breakdown of key URLLC enablers for edge computing, exemplified over an Industry 4.0/Smart Factory ecosystem that includes cyber–physical systems, IoT, and MEC.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15">
            <a:extLst>
              <a:ext uri="{FF2B5EF4-FFF2-40B4-BE49-F238E27FC236}">
                <a16:creationId xmlns:a16="http://schemas.microsoft.com/office/drawing/2014/main" id="{16890C9C-3563-44C0-1F48-DB53BB461F11}"/>
              </a:ext>
            </a:extLst>
          </p:cNvPr>
          <p:cNvSpPr txBox="1"/>
          <p:nvPr/>
        </p:nvSpPr>
        <p:spPr>
          <a:xfrm>
            <a:off x="13381931" y="2761861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Mission-critical applications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16">
            <a:extLst>
              <a:ext uri="{FF2B5EF4-FFF2-40B4-BE49-F238E27FC236}">
                <a16:creationId xmlns:a16="http://schemas.microsoft.com/office/drawing/2014/main" id="{2D12EDAD-FE20-287D-57EC-F67F4A6C18C7}"/>
              </a:ext>
            </a:extLst>
          </p:cNvPr>
          <p:cNvSpPr/>
          <p:nvPr/>
        </p:nvSpPr>
        <p:spPr>
          <a:xfrm>
            <a:off x="13381931" y="3584821"/>
            <a:ext cx="1042416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17">
            <a:extLst>
              <a:ext uri="{FF2B5EF4-FFF2-40B4-BE49-F238E27FC236}">
                <a16:creationId xmlns:a16="http://schemas.microsoft.com/office/drawing/2014/main" id="{BA297660-3178-589B-C89D-06431A7BBA41}"/>
              </a:ext>
            </a:extLst>
          </p:cNvPr>
          <p:cNvSpPr/>
          <p:nvPr/>
        </p:nvSpPr>
        <p:spPr>
          <a:xfrm>
            <a:off x="13711115" y="3914005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4">
            <a:extLst>
              <a:ext uri="{FF2B5EF4-FFF2-40B4-BE49-F238E27FC236}">
                <a16:creationId xmlns:a16="http://schemas.microsoft.com/office/drawing/2014/main" id="{936D7F7A-A2AD-A651-57D9-11F787B0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4236" y="4107126"/>
            <a:ext cx="418429" cy="418429"/>
          </a:xfrm>
          <a:prstGeom prst="rect">
            <a:avLst/>
          </a:prstGeom>
        </p:spPr>
      </p:pic>
      <p:sp>
        <p:nvSpPr>
          <p:cNvPr id="12" name="Text 18">
            <a:extLst>
              <a:ext uri="{FF2B5EF4-FFF2-40B4-BE49-F238E27FC236}">
                <a16:creationId xmlns:a16="http://schemas.microsoft.com/office/drawing/2014/main" id="{99EA367B-3EA4-DB80-718F-B9FE8DFFBA84}"/>
              </a:ext>
            </a:extLst>
          </p:cNvPr>
          <p:cNvSpPr txBox="1"/>
          <p:nvPr/>
        </p:nvSpPr>
        <p:spPr>
          <a:xfrm>
            <a:off x="14662091" y="3584821"/>
            <a:ext cx="8869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VR / AR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Immersive experiences needing tiny motion-to-photon latency.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9">
            <a:extLst>
              <a:ext uri="{FF2B5EF4-FFF2-40B4-BE49-F238E27FC236}">
                <a16:creationId xmlns:a16="http://schemas.microsoft.com/office/drawing/2014/main" id="{9DBC78C3-D912-70A7-603B-B65815433839}"/>
              </a:ext>
            </a:extLst>
          </p:cNvPr>
          <p:cNvSpPr/>
          <p:nvPr/>
        </p:nvSpPr>
        <p:spPr>
          <a:xfrm>
            <a:off x="13381931" y="5267317"/>
            <a:ext cx="1042416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20">
            <a:extLst>
              <a:ext uri="{FF2B5EF4-FFF2-40B4-BE49-F238E27FC236}">
                <a16:creationId xmlns:a16="http://schemas.microsoft.com/office/drawing/2014/main" id="{038FEB01-B562-930B-95EF-F012511E5FF1}"/>
              </a:ext>
            </a:extLst>
          </p:cNvPr>
          <p:cNvSpPr/>
          <p:nvPr/>
        </p:nvSpPr>
        <p:spPr>
          <a:xfrm>
            <a:off x="13711115" y="5596501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Image 5">
            <a:extLst>
              <a:ext uri="{FF2B5EF4-FFF2-40B4-BE49-F238E27FC236}">
                <a16:creationId xmlns:a16="http://schemas.microsoft.com/office/drawing/2014/main" id="{1A7D8A49-36C3-D94C-18E3-F1EF653F0A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04236" y="5789622"/>
            <a:ext cx="418429" cy="418429"/>
          </a:xfrm>
          <a:prstGeom prst="rect">
            <a:avLst/>
          </a:prstGeom>
        </p:spPr>
      </p:pic>
      <p:sp>
        <p:nvSpPr>
          <p:cNvPr id="20" name="Text 21">
            <a:extLst>
              <a:ext uri="{FF2B5EF4-FFF2-40B4-BE49-F238E27FC236}">
                <a16:creationId xmlns:a16="http://schemas.microsoft.com/office/drawing/2014/main" id="{CD758C52-B2CD-966D-3D06-DB0AB47A3183}"/>
              </a:ext>
            </a:extLst>
          </p:cNvPr>
          <p:cNvSpPr txBox="1"/>
          <p:nvPr/>
        </p:nvSpPr>
        <p:spPr>
          <a:xfrm>
            <a:off x="14662091" y="5267317"/>
            <a:ext cx="8869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V2X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Vehicle-to-everything for safety &amp; coordination.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EE0DF84B-54FD-601C-3201-CB2E4C517513}"/>
              </a:ext>
            </a:extLst>
          </p:cNvPr>
          <p:cNvSpPr/>
          <p:nvPr/>
        </p:nvSpPr>
        <p:spPr>
          <a:xfrm>
            <a:off x="13381931" y="6949813"/>
            <a:ext cx="10424160" cy="1463040"/>
          </a:xfrm>
          <a:prstGeom prst="roundRect">
            <a:avLst>
              <a:gd name="adj" fmla="val 10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3">
            <a:extLst>
              <a:ext uri="{FF2B5EF4-FFF2-40B4-BE49-F238E27FC236}">
                <a16:creationId xmlns:a16="http://schemas.microsoft.com/office/drawing/2014/main" id="{72B5BF30-30F8-222C-6645-AB5E09516A04}"/>
              </a:ext>
            </a:extLst>
          </p:cNvPr>
          <p:cNvSpPr/>
          <p:nvPr/>
        </p:nvSpPr>
        <p:spPr>
          <a:xfrm>
            <a:off x="13711115" y="7278997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 6">
            <a:extLst>
              <a:ext uri="{FF2B5EF4-FFF2-40B4-BE49-F238E27FC236}">
                <a16:creationId xmlns:a16="http://schemas.microsoft.com/office/drawing/2014/main" id="{8FE34570-555D-E638-B8E2-334B8C5D8C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4236" y="7472118"/>
            <a:ext cx="418429" cy="418429"/>
          </a:xfrm>
          <a:prstGeom prst="rect">
            <a:avLst/>
          </a:prstGeom>
        </p:spPr>
      </p:pic>
      <p:sp>
        <p:nvSpPr>
          <p:cNvPr id="28" name="Text 24">
            <a:extLst>
              <a:ext uri="{FF2B5EF4-FFF2-40B4-BE49-F238E27FC236}">
                <a16:creationId xmlns:a16="http://schemas.microsoft.com/office/drawing/2014/main" id="{D62D12AC-73DC-6C76-4F4B-257E15F43BD9}"/>
              </a:ext>
            </a:extLst>
          </p:cNvPr>
          <p:cNvSpPr txBox="1"/>
          <p:nvPr/>
        </p:nvSpPr>
        <p:spPr>
          <a:xfrm>
            <a:off x="14662091" y="6949813"/>
            <a:ext cx="8869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AI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Timely, reliable inference at the network edge.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7A9D1B51-028C-2444-2AB9-A76C2A62122F}"/>
              </a:ext>
            </a:extLst>
          </p:cNvPr>
          <p:cNvSpPr/>
          <p:nvPr/>
        </p:nvSpPr>
        <p:spPr>
          <a:xfrm>
            <a:off x="1049037" y="10573730"/>
            <a:ext cx="21854160" cy="1394065"/>
          </a:xfrm>
          <a:prstGeom prst="roundRect">
            <a:avLst>
              <a:gd name="adj" fmla="val 9091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3">
            <a:extLst>
              <a:ext uri="{FF2B5EF4-FFF2-40B4-BE49-F238E27FC236}">
                <a16:creationId xmlns:a16="http://schemas.microsoft.com/office/drawing/2014/main" id="{6F9BEB3A-F6F2-5217-E4A9-3EA2C9F00256}"/>
              </a:ext>
            </a:extLst>
          </p:cNvPr>
          <p:cNvSpPr/>
          <p:nvPr/>
        </p:nvSpPr>
        <p:spPr>
          <a:xfrm>
            <a:off x="1561101" y="10638932"/>
            <a:ext cx="1188720" cy="11887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Image 0">
            <a:extLst>
              <a:ext uri="{FF2B5EF4-FFF2-40B4-BE49-F238E27FC236}">
                <a16:creationId xmlns:a16="http://schemas.microsoft.com/office/drawing/2014/main" id="{F8BF7BFF-A657-570B-3E52-F21BBA5BB4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6394" y="10924225"/>
            <a:ext cx="618134" cy="618134"/>
          </a:xfrm>
          <a:prstGeom prst="rect">
            <a:avLst/>
          </a:prstGeom>
        </p:spPr>
      </p:pic>
      <p:sp>
        <p:nvSpPr>
          <p:cNvPr id="36" name="Text 4">
            <a:extLst>
              <a:ext uri="{FF2B5EF4-FFF2-40B4-BE49-F238E27FC236}">
                <a16:creationId xmlns:a16="http://schemas.microsoft.com/office/drawing/2014/main" id="{B80A8681-0787-2277-3244-01CCE4F8F4FD}"/>
              </a:ext>
            </a:extLst>
          </p:cNvPr>
          <p:cNvSpPr txBox="1"/>
          <p:nvPr/>
        </p:nvSpPr>
        <p:spPr>
          <a:xfrm>
            <a:off x="2879048" y="10622493"/>
            <a:ext cx="19568160" cy="10812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Wireless edge with latency &amp; reliability guarantees.  </a:t>
            </a:r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Centralized cloud can’t meet latency-sensitive demands — a distributed edge architecture brings compute &amp; storage to the network edge for mission-critical apps.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93870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955A5-4D8F-228C-FD3A-638DADAB3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D05E2CB-4FC1-FBE5-FF18-746EF2C8E6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Telecommunications: Challenges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8F29F9-9DC9-4DA9-AD3B-D8F1A794ADE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BDA16DF2-BDC9-E047-1DA5-D5471844388E}"/>
              </a:ext>
            </a:extLst>
          </p:cNvPr>
          <p:cNvSpPr/>
          <p:nvPr/>
        </p:nvSpPr>
        <p:spPr>
          <a:xfrm>
            <a:off x="764522" y="3514503"/>
            <a:ext cx="10424160" cy="1916982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95AFB6FF-6AC1-C30E-500A-BB745A021B47}"/>
              </a:ext>
            </a:extLst>
          </p:cNvPr>
          <p:cNvSpPr/>
          <p:nvPr/>
        </p:nvSpPr>
        <p:spPr>
          <a:xfrm>
            <a:off x="1093706" y="3861975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2BE40C3A-EEB0-0CD2-2A6F-C51E9D614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0" y="4090209"/>
            <a:ext cx="494508" cy="494508"/>
          </a:xfrm>
          <a:prstGeom prst="rect">
            <a:avLst/>
          </a:prstGeom>
        </p:spPr>
      </p:pic>
      <p:sp>
        <p:nvSpPr>
          <p:cNvPr id="9" name="Text 14">
            <a:extLst>
              <a:ext uri="{FF2B5EF4-FFF2-40B4-BE49-F238E27FC236}">
                <a16:creationId xmlns:a16="http://schemas.microsoft.com/office/drawing/2014/main" id="{58BF07C9-063C-B33D-0C10-F6E41651A73C}"/>
              </a:ext>
            </a:extLst>
          </p:cNvPr>
          <p:cNvSpPr txBox="1"/>
          <p:nvPr/>
        </p:nvSpPr>
        <p:spPr>
          <a:xfrm>
            <a:off x="2319002" y="3697383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Stringent KPIs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4E4F31C0-741A-FED4-9FB4-36EC3D1963F1}"/>
              </a:ext>
            </a:extLst>
          </p:cNvPr>
          <p:cNvSpPr txBox="1"/>
          <p:nvPr/>
        </p:nvSpPr>
        <p:spPr>
          <a:xfrm>
            <a:off x="2319002" y="4410615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New services (4K/8K, 360° VR, AV) demand tight latency &amp; throughput.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99567690-5C1A-D19B-2F4D-2F194E26F3B9}"/>
              </a:ext>
            </a:extLst>
          </p:cNvPr>
          <p:cNvSpPr/>
          <p:nvPr/>
        </p:nvSpPr>
        <p:spPr>
          <a:xfrm>
            <a:off x="13011124" y="3404673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20B26AFF-B4E3-B836-0EB1-1E90AC87427D}"/>
              </a:ext>
            </a:extLst>
          </p:cNvPr>
          <p:cNvSpPr/>
          <p:nvPr/>
        </p:nvSpPr>
        <p:spPr>
          <a:xfrm>
            <a:off x="13340308" y="3752146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3">
            <a:extLst>
              <a:ext uri="{FF2B5EF4-FFF2-40B4-BE49-F238E27FC236}">
                <a16:creationId xmlns:a16="http://schemas.microsoft.com/office/drawing/2014/main" id="{93788709-02CF-9FDE-4CEC-8959F56C6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68542" y="3980380"/>
            <a:ext cx="494508" cy="494508"/>
          </a:xfrm>
          <a:prstGeom prst="rect">
            <a:avLst/>
          </a:prstGeom>
        </p:spPr>
      </p:pic>
      <p:sp>
        <p:nvSpPr>
          <p:cNvPr id="19" name="Text 18">
            <a:extLst>
              <a:ext uri="{FF2B5EF4-FFF2-40B4-BE49-F238E27FC236}">
                <a16:creationId xmlns:a16="http://schemas.microsoft.com/office/drawing/2014/main" id="{34293AAE-5D26-043B-4391-70F7D84ACBE4}"/>
              </a:ext>
            </a:extLst>
          </p:cNvPr>
          <p:cNvSpPr txBox="1"/>
          <p:nvPr/>
        </p:nvSpPr>
        <p:spPr>
          <a:xfrm>
            <a:off x="14565604" y="3587554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Latency + reliability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DD1A5D4-36DA-A675-A739-269D7DE7E362}"/>
              </a:ext>
            </a:extLst>
          </p:cNvPr>
          <p:cNvSpPr txBox="1"/>
          <p:nvPr/>
        </p:nvSpPr>
        <p:spPr>
          <a:xfrm>
            <a:off x="14565604" y="433746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Centralized cloud can’t meet mission-critical URLLC targets.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E8B7DD82-BC2C-388A-3316-4F87942C37B7}"/>
              </a:ext>
            </a:extLst>
          </p:cNvPr>
          <p:cNvSpPr/>
          <p:nvPr/>
        </p:nvSpPr>
        <p:spPr>
          <a:xfrm>
            <a:off x="915022" y="6254444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E0AE7F10-C0D2-CE1A-FEE2-593D8AE021A8}"/>
              </a:ext>
            </a:extLst>
          </p:cNvPr>
          <p:cNvSpPr/>
          <p:nvPr/>
        </p:nvSpPr>
        <p:spPr>
          <a:xfrm>
            <a:off x="1244206" y="6601917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4">
            <a:extLst>
              <a:ext uri="{FF2B5EF4-FFF2-40B4-BE49-F238E27FC236}">
                <a16:creationId xmlns:a16="http://schemas.microsoft.com/office/drawing/2014/main" id="{57CEDEDC-FDAB-96AF-073A-D5C447237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2440" y="6830151"/>
            <a:ext cx="494508" cy="494508"/>
          </a:xfrm>
          <a:prstGeom prst="rect">
            <a:avLst/>
          </a:prstGeom>
        </p:spPr>
      </p:pic>
      <p:sp>
        <p:nvSpPr>
          <p:cNvPr id="29" name="Text 22">
            <a:extLst>
              <a:ext uri="{FF2B5EF4-FFF2-40B4-BE49-F238E27FC236}">
                <a16:creationId xmlns:a16="http://schemas.microsoft.com/office/drawing/2014/main" id="{760E5A99-3921-4DEE-2C62-29FAE77CF9E4}"/>
              </a:ext>
            </a:extLst>
          </p:cNvPr>
          <p:cNvSpPr txBox="1"/>
          <p:nvPr/>
        </p:nvSpPr>
        <p:spPr>
          <a:xfrm>
            <a:off x="2469502" y="6437325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mm-wave coverage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3">
            <a:extLst>
              <a:ext uri="{FF2B5EF4-FFF2-40B4-BE49-F238E27FC236}">
                <a16:creationId xmlns:a16="http://schemas.microsoft.com/office/drawing/2014/main" id="{52C141D2-344E-2446-6669-55A4B852B83C}"/>
              </a:ext>
            </a:extLst>
          </p:cNvPr>
          <p:cNvSpPr txBox="1"/>
          <p:nvPr/>
        </p:nvSpPr>
        <p:spPr>
          <a:xfrm>
            <a:off x="2469502" y="7132551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High-capacity links need dense, proximity-based deployment.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4">
            <a:extLst>
              <a:ext uri="{FF2B5EF4-FFF2-40B4-BE49-F238E27FC236}">
                <a16:creationId xmlns:a16="http://schemas.microsoft.com/office/drawing/2014/main" id="{9D9892E4-97D0-C5DD-DA6A-D35BF39EE97D}"/>
              </a:ext>
            </a:extLst>
          </p:cNvPr>
          <p:cNvSpPr/>
          <p:nvPr/>
        </p:nvSpPr>
        <p:spPr>
          <a:xfrm>
            <a:off x="13011124" y="6129789"/>
            <a:ext cx="10424160" cy="2041636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03DE55F3-7516-3908-F219-F533DB5B4A85}"/>
              </a:ext>
            </a:extLst>
          </p:cNvPr>
          <p:cNvSpPr/>
          <p:nvPr/>
        </p:nvSpPr>
        <p:spPr>
          <a:xfrm>
            <a:off x="13340308" y="6354663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Image 5">
            <a:extLst>
              <a:ext uri="{FF2B5EF4-FFF2-40B4-BE49-F238E27FC236}">
                <a16:creationId xmlns:a16="http://schemas.microsoft.com/office/drawing/2014/main" id="{0091C98D-171C-BE93-755D-9E16428014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68542" y="6582897"/>
            <a:ext cx="494508" cy="494508"/>
          </a:xfrm>
          <a:prstGeom prst="rect">
            <a:avLst/>
          </a:prstGeom>
        </p:spPr>
      </p:pic>
      <p:sp>
        <p:nvSpPr>
          <p:cNvPr id="38" name="Text 26">
            <a:extLst>
              <a:ext uri="{FF2B5EF4-FFF2-40B4-BE49-F238E27FC236}">
                <a16:creationId xmlns:a16="http://schemas.microsoft.com/office/drawing/2014/main" id="{0583B650-C20C-60D8-E48E-307E17E5C9C0}"/>
              </a:ext>
            </a:extLst>
          </p:cNvPr>
          <p:cNvSpPr txBox="1"/>
          <p:nvPr/>
        </p:nvSpPr>
        <p:spPr>
          <a:xfrm>
            <a:off x="14565604" y="6190071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Cost of ownership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7">
            <a:extLst>
              <a:ext uri="{FF2B5EF4-FFF2-40B4-BE49-F238E27FC236}">
                <a16:creationId xmlns:a16="http://schemas.microsoft.com/office/drawing/2014/main" id="{D15232B7-D1D0-1636-E1CC-53A03C996607}"/>
              </a:ext>
            </a:extLst>
          </p:cNvPr>
          <p:cNvSpPr txBox="1"/>
          <p:nvPr/>
        </p:nvSpPr>
        <p:spPr>
          <a:xfrm>
            <a:off x="14565604" y="6848439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Balancing edge deployment against total cost of ownership.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42544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3E65A-D5E8-1B9B-1108-3AF95C43C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2C1626B7-0ACF-2831-0710-9451E2BF0A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Healthcare: IOMT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0A046B-783B-1A75-862D-F1ADADB3D6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62E91A3-FA9B-AFB6-02A6-1DBF36DF94F3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 computing for connected health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79D308E0-F026-9428-5D3A-82A533A0EB30}"/>
              </a:ext>
            </a:extLst>
          </p:cNvPr>
          <p:cNvSpPr/>
          <p:nvPr/>
        </p:nvSpPr>
        <p:spPr>
          <a:xfrm>
            <a:off x="11484670" y="2625666"/>
            <a:ext cx="11064240" cy="2468880"/>
          </a:xfrm>
          <a:prstGeom prst="roundRect">
            <a:avLst>
              <a:gd name="adj" fmla="val 7407"/>
            </a:avLst>
          </a:prstGeom>
          <a:solidFill>
            <a:srgbClr val="FBF6EC"/>
          </a:solidFill>
          <a:ln w="31750">
            <a:solidFill>
              <a:srgbClr val="F0BE5E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2208AEC9-723D-7AAB-648E-470F68FBB8F4}"/>
              </a:ext>
            </a:extLst>
          </p:cNvPr>
          <p:cNvSpPr txBox="1"/>
          <p:nvPr/>
        </p:nvSpPr>
        <p:spPr>
          <a:xfrm>
            <a:off x="11896150" y="2762826"/>
            <a:ext cx="10241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IoMT + edge.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 can’t keep up with medical-device data volumes. Processing near the source cuts latency &amp; energy and keeps sensitive data private — for responsive, efficient care.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F28530F4-31A6-9D9A-1FC8-B8D6F3B8F01D}"/>
              </a:ext>
            </a:extLst>
          </p:cNvPr>
          <p:cNvSpPr/>
          <p:nvPr/>
        </p:nvSpPr>
        <p:spPr>
          <a:xfrm>
            <a:off x="11484670" y="5460306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45823934-EE98-ACAD-A371-175AD446F81D}"/>
              </a:ext>
            </a:extLst>
          </p:cNvPr>
          <p:cNvSpPr/>
          <p:nvPr/>
        </p:nvSpPr>
        <p:spPr>
          <a:xfrm>
            <a:off x="11850430" y="580777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">
            <a:extLst>
              <a:ext uri="{FF2B5EF4-FFF2-40B4-BE49-F238E27FC236}">
                <a16:creationId xmlns:a16="http://schemas.microsoft.com/office/drawing/2014/main" id="{B5BC948D-1949-7380-04F3-D9E2A7121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1832" y="6049180"/>
            <a:ext cx="523037" cy="523037"/>
          </a:xfrm>
          <a:prstGeom prst="rect">
            <a:avLst/>
          </a:prstGeom>
        </p:spPr>
      </p:pic>
      <p:sp>
        <p:nvSpPr>
          <p:cNvPr id="22" name="Text 7">
            <a:extLst>
              <a:ext uri="{FF2B5EF4-FFF2-40B4-BE49-F238E27FC236}">
                <a16:creationId xmlns:a16="http://schemas.microsoft.com/office/drawing/2014/main" id="{B4F2357C-B9CD-52A5-87D5-710978351952}"/>
              </a:ext>
            </a:extLst>
          </p:cNvPr>
          <p:cNvSpPr txBox="1"/>
          <p:nvPr/>
        </p:nvSpPr>
        <p:spPr>
          <a:xfrm>
            <a:off x="13130590" y="5643186"/>
            <a:ext cx="9144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Remote monitoring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C4A93735-3C27-E0CF-D1F2-9D55A1DA7FDC}"/>
              </a:ext>
            </a:extLst>
          </p:cNvPr>
          <p:cNvSpPr txBox="1"/>
          <p:nvPr/>
        </p:nvSpPr>
        <p:spPr>
          <a:xfrm>
            <a:off x="13130590" y="6264978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Real-time analytics in smart-city health; wearables &amp; remote patient monitoring.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269EB05F-414A-3C20-A084-B232C927346A}"/>
              </a:ext>
            </a:extLst>
          </p:cNvPr>
          <p:cNvSpPr/>
          <p:nvPr/>
        </p:nvSpPr>
        <p:spPr>
          <a:xfrm>
            <a:off x="11484670" y="7343970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0A07B4CD-10F9-2382-5853-B4ABADECF91F}"/>
              </a:ext>
            </a:extLst>
          </p:cNvPr>
          <p:cNvSpPr/>
          <p:nvPr/>
        </p:nvSpPr>
        <p:spPr>
          <a:xfrm>
            <a:off x="11850430" y="769144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2">
            <a:extLst>
              <a:ext uri="{FF2B5EF4-FFF2-40B4-BE49-F238E27FC236}">
                <a16:creationId xmlns:a16="http://schemas.microsoft.com/office/drawing/2014/main" id="{44B618CA-3E63-663B-1DEC-60672BEA10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1832" y="7932844"/>
            <a:ext cx="523037" cy="523037"/>
          </a:xfrm>
          <a:prstGeom prst="rect">
            <a:avLst/>
          </a:prstGeom>
        </p:spPr>
      </p:pic>
      <p:sp>
        <p:nvSpPr>
          <p:cNvPr id="32" name="Text 11">
            <a:extLst>
              <a:ext uri="{FF2B5EF4-FFF2-40B4-BE49-F238E27FC236}">
                <a16:creationId xmlns:a16="http://schemas.microsoft.com/office/drawing/2014/main" id="{059AC63A-0AAD-9717-3901-91E2BD1D7B29}"/>
              </a:ext>
            </a:extLst>
          </p:cNvPr>
          <p:cNvSpPr txBox="1"/>
          <p:nvPr/>
        </p:nvSpPr>
        <p:spPr>
          <a:xfrm>
            <a:off x="13130590" y="7526850"/>
            <a:ext cx="9144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Elderly care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26CF0A9C-150A-EC7A-B65E-C15EFF3554F2}"/>
              </a:ext>
            </a:extLst>
          </p:cNvPr>
          <p:cNvSpPr txBox="1"/>
          <p:nvPr/>
        </p:nvSpPr>
        <p:spPr>
          <a:xfrm>
            <a:off x="13130590" y="8148642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RO-</a:t>
            </a:r>
            <a:r>
              <a:rPr lang="en-US" sz="26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SmartAgeing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— a six-layer IoHT stack: edge processing, fog pre-processing, cloud analytics.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D8BD4CCC-F031-3A88-BBCE-5C8765B62662}"/>
              </a:ext>
            </a:extLst>
          </p:cNvPr>
          <p:cNvSpPr/>
          <p:nvPr/>
        </p:nvSpPr>
        <p:spPr>
          <a:xfrm>
            <a:off x="11484670" y="9227634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AD72A5B9-BBDE-92FC-7DCD-6E0A50176E3D}"/>
              </a:ext>
            </a:extLst>
          </p:cNvPr>
          <p:cNvSpPr/>
          <p:nvPr/>
        </p:nvSpPr>
        <p:spPr>
          <a:xfrm>
            <a:off x="11850430" y="9575106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3">
            <a:extLst>
              <a:ext uri="{FF2B5EF4-FFF2-40B4-BE49-F238E27FC236}">
                <a16:creationId xmlns:a16="http://schemas.microsoft.com/office/drawing/2014/main" id="{882FD64C-321A-2B9E-E958-C4C7574F1F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91832" y="9816508"/>
            <a:ext cx="523037" cy="523037"/>
          </a:xfrm>
          <a:prstGeom prst="rect">
            <a:avLst/>
          </a:prstGeom>
        </p:spPr>
      </p:pic>
      <p:sp>
        <p:nvSpPr>
          <p:cNvPr id="42" name="Text 15">
            <a:extLst>
              <a:ext uri="{FF2B5EF4-FFF2-40B4-BE49-F238E27FC236}">
                <a16:creationId xmlns:a16="http://schemas.microsoft.com/office/drawing/2014/main" id="{26CA34B5-CD61-44DE-A2D5-2E9C4DB49F54}"/>
              </a:ext>
            </a:extLst>
          </p:cNvPr>
          <p:cNvSpPr txBox="1"/>
          <p:nvPr/>
        </p:nvSpPr>
        <p:spPr>
          <a:xfrm>
            <a:off x="13130590" y="9410514"/>
            <a:ext cx="9144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Resource games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4A3703D5-C140-A828-E73E-CE9582B4D4AD}"/>
              </a:ext>
            </a:extLst>
          </p:cNvPr>
          <p:cNvSpPr txBox="1"/>
          <p:nvPr/>
        </p:nvSpPr>
        <p:spPr>
          <a:xfrm>
            <a:off x="13130590" y="10032306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WBAN cooperative game + beyond-WBAN offloading minimize latency &amp; energy.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57349191-8AB7-EB29-4DAC-2B79670B53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940" y="2470920"/>
            <a:ext cx="8353439" cy="8525143"/>
          </a:xfrm>
          <a:prstGeom prst="rect">
            <a:avLst/>
          </a:prstGeom>
        </p:spPr>
      </p:pic>
      <p:sp>
        <p:nvSpPr>
          <p:cNvPr id="47" name="Text 6">
            <a:extLst>
              <a:ext uri="{FF2B5EF4-FFF2-40B4-BE49-F238E27FC236}">
                <a16:creationId xmlns:a16="http://schemas.microsoft.com/office/drawing/2014/main" id="{A908BF54-3C97-976A-2631-F45AA65DFE71}"/>
              </a:ext>
            </a:extLst>
          </p:cNvPr>
          <p:cNvSpPr/>
          <p:nvPr/>
        </p:nvSpPr>
        <p:spPr>
          <a:xfrm>
            <a:off x="217386" y="10910130"/>
            <a:ext cx="1134602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in healthcare: WBANs, edge servers &amp; the hospital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55DB452-0763-BD7B-5BEB-C14D898C11F2}"/>
              </a:ext>
            </a:extLst>
          </p:cNvPr>
          <p:cNvSpPr txBox="1"/>
          <p:nvPr/>
        </p:nvSpPr>
        <p:spPr>
          <a:xfrm>
            <a:off x="1113514" y="11890610"/>
            <a:ext cx="20539277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Peiran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Dong et al. “Edge computing based healthcare systems: Enabling decentralized health monitoring in Internet of medical Things”. In: IEEE Network 34. 5 (2020), pp. 254–261.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27008616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87B3C-AE87-1CA1-42BC-115E48E94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842EB02-1FA0-A142-4CA4-7AF4977DCF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Healthcare: RO-</a:t>
            </a:r>
            <a:r>
              <a:rPr lang="en-US" sz="5000" dirty="0" err="1">
                <a:latin typeface="Arial" panose="020B0604020202020204" pitchFamily="34" charset="0"/>
                <a:cs typeface="Arial" panose="020B0604020202020204" pitchFamily="34" charset="0"/>
              </a:rPr>
              <a:t>SmartAgeing</a:t>
            </a: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B7DC46-E709-4C79-953A-6FD4360A2EB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A5864BDB-3870-2587-FD66-A597E2B3FEA5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Edge computing for connected health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5">
            <a:extLst>
              <a:ext uri="{FF2B5EF4-FFF2-40B4-BE49-F238E27FC236}">
                <a16:creationId xmlns:a16="http://schemas.microsoft.com/office/drawing/2014/main" id="{362B228D-98B0-16CD-90DB-8BC722C5064E}"/>
              </a:ext>
            </a:extLst>
          </p:cNvPr>
          <p:cNvSpPr/>
          <p:nvPr/>
        </p:nvSpPr>
        <p:spPr>
          <a:xfrm>
            <a:off x="11675170" y="2987026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E0EE1998-0FD8-4F33-4208-F6A6A0770123}"/>
              </a:ext>
            </a:extLst>
          </p:cNvPr>
          <p:cNvSpPr/>
          <p:nvPr/>
        </p:nvSpPr>
        <p:spPr>
          <a:xfrm>
            <a:off x="12040930" y="333449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">
            <a:extLst>
              <a:ext uri="{FF2B5EF4-FFF2-40B4-BE49-F238E27FC236}">
                <a16:creationId xmlns:a16="http://schemas.microsoft.com/office/drawing/2014/main" id="{49BC2928-EA20-E655-70AD-E5CC5D216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332" y="3575900"/>
            <a:ext cx="523037" cy="523037"/>
          </a:xfrm>
          <a:prstGeom prst="rect">
            <a:avLst/>
          </a:prstGeom>
        </p:spPr>
      </p:pic>
      <p:sp>
        <p:nvSpPr>
          <p:cNvPr id="24" name="Text 8">
            <a:extLst>
              <a:ext uri="{FF2B5EF4-FFF2-40B4-BE49-F238E27FC236}">
                <a16:creationId xmlns:a16="http://schemas.microsoft.com/office/drawing/2014/main" id="{59C7DD7A-32EC-D666-2123-B8B567321183}"/>
              </a:ext>
            </a:extLst>
          </p:cNvPr>
          <p:cNvSpPr txBox="1"/>
          <p:nvPr/>
        </p:nvSpPr>
        <p:spPr>
          <a:xfrm>
            <a:off x="13321090" y="3389362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IoHT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+ edge computing for senior monitoring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to improve responsiveness of remote healthcare applications.</a:t>
            </a:r>
          </a:p>
        </p:txBody>
      </p:sp>
      <p:sp>
        <p:nvSpPr>
          <p:cNvPr id="26" name="Shape 9">
            <a:extLst>
              <a:ext uri="{FF2B5EF4-FFF2-40B4-BE49-F238E27FC236}">
                <a16:creationId xmlns:a16="http://schemas.microsoft.com/office/drawing/2014/main" id="{26498683-5764-648A-7AE0-19F5B2D58466}"/>
              </a:ext>
            </a:extLst>
          </p:cNvPr>
          <p:cNvSpPr/>
          <p:nvPr/>
        </p:nvSpPr>
        <p:spPr>
          <a:xfrm>
            <a:off x="11675170" y="4870690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47A68021-1D10-2BFA-2A04-5254753E3DDD}"/>
              </a:ext>
            </a:extLst>
          </p:cNvPr>
          <p:cNvSpPr/>
          <p:nvPr/>
        </p:nvSpPr>
        <p:spPr>
          <a:xfrm>
            <a:off x="12040930" y="521816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2">
            <a:extLst>
              <a:ext uri="{FF2B5EF4-FFF2-40B4-BE49-F238E27FC236}">
                <a16:creationId xmlns:a16="http://schemas.microsoft.com/office/drawing/2014/main" id="{BCF66AD0-1C2C-F680-D7E2-3C8CFCBE8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82332" y="5459564"/>
            <a:ext cx="523037" cy="523037"/>
          </a:xfrm>
          <a:prstGeom prst="rect">
            <a:avLst/>
          </a:prstGeom>
        </p:spPr>
      </p:pic>
      <p:sp>
        <p:nvSpPr>
          <p:cNvPr id="34" name="Text 12">
            <a:extLst>
              <a:ext uri="{FF2B5EF4-FFF2-40B4-BE49-F238E27FC236}">
                <a16:creationId xmlns:a16="http://schemas.microsoft.com/office/drawing/2014/main" id="{046CA04A-0648-1C19-3877-0D5C4BDEEC8C}"/>
              </a:ext>
            </a:extLst>
          </p:cNvPr>
          <p:cNvSpPr txBox="1"/>
          <p:nvPr/>
        </p:nvSpPr>
        <p:spPr>
          <a:xfrm>
            <a:off x="13321090" y="5279938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Uses a </a:t>
            </a:r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six-layer architecture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Connected People, Perception, Edge, Fog, Cloud, and Consumption layers.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3">
            <a:extLst>
              <a:ext uri="{FF2B5EF4-FFF2-40B4-BE49-F238E27FC236}">
                <a16:creationId xmlns:a16="http://schemas.microsoft.com/office/drawing/2014/main" id="{8E78F350-8114-905A-7C8D-5ACFD86907E5}"/>
              </a:ext>
            </a:extLst>
          </p:cNvPr>
          <p:cNvSpPr/>
          <p:nvPr/>
        </p:nvSpPr>
        <p:spPr>
          <a:xfrm>
            <a:off x="11675170" y="6837177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4">
            <a:extLst>
              <a:ext uri="{FF2B5EF4-FFF2-40B4-BE49-F238E27FC236}">
                <a16:creationId xmlns:a16="http://schemas.microsoft.com/office/drawing/2014/main" id="{47906B37-CF83-4E81-6DD4-6BCF1FE55983}"/>
              </a:ext>
            </a:extLst>
          </p:cNvPr>
          <p:cNvSpPr/>
          <p:nvPr/>
        </p:nvSpPr>
        <p:spPr>
          <a:xfrm>
            <a:off x="12040930" y="7101826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3">
            <a:extLst>
              <a:ext uri="{FF2B5EF4-FFF2-40B4-BE49-F238E27FC236}">
                <a16:creationId xmlns:a16="http://schemas.microsoft.com/office/drawing/2014/main" id="{20A1B1D4-1D18-8745-B3D2-887698ED8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2332" y="7343228"/>
            <a:ext cx="523037" cy="523037"/>
          </a:xfrm>
          <a:prstGeom prst="rect">
            <a:avLst/>
          </a:prstGeom>
        </p:spPr>
      </p:pic>
      <p:sp>
        <p:nvSpPr>
          <p:cNvPr id="43" name="Text 16">
            <a:extLst>
              <a:ext uri="{FF2B5EF4-FFF2-40B4-BE49-F238E27FC236}">
                <a16:creationId xmlns:a16="http://schemas.microsoft.com/office/drawing/2014/main" id="{D64BFCC6-5170-A592-A902-1D56A3841EE5}"/>
              </a:ext>
            </a:extLst>
          </p:cNvPr>
          <p:cNvSpPr txBox="1"/>
          <p:nvPr/>
        </p:nvSpPr>
        <p:spPr>
          <a:xfrm>
            <a:off x="13275370" y="7025017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fog layer handles preprocessing and aggregation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while the cloud provides long-term storage, predictive analytics, and deeper decision support.</a:t>
            </a:r>
          </a:p>
        </p:txBody>
      </p:sp>
      <p:sp>
        <p:nvSpPr>
          <p:cNvPr id="47" name="Text 6">
            <a:extLst>
              <a:ext uri="{FF2B5EF4-FFF2-40B4-BE49-F238E27FC236}">
                <a16:creationId xmlns:a16="http://schemas.microsoft.com/office/drawing/2014/main" id="{F456B79B-D400-FD9D-7D63-9CC3ACB9A3F2}"/>
              </a:ext>
            </a:extLst>
          </p:cNvPr>
          <p:cNvSpPr/>
          <p:nvPr/>
        </p:nvSpPr>
        <p:spPr>
          <a:xfrm>
            <a:off x="577910" y="10141136"/>
            <a:ext cx="10723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proposed architecture for monitoring section of RO-Smart Ageing system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2221C29-ED37-EA7C-C591-13C8C5837B5C}"/>
              </a:ext>
            </a:extLst>
          </p:cNvPr>
          <p:cNvSpPr txBox="1"/>
          <p:nvPr/>
        </p:nvSpPr>
        <p:spPr>
          <a:xfrm>
            <a:off x="1117424" y="11627542"/>
            <a:ext cx="22136301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Marilena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Ianculescu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IoHT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edge computing, warrants of optimal responsiveness of monitoring applications for seniors. A case study”. In: 2019 22nd International Conference on Control Systems and Computer Science (CSCS). IEEE, 2019, pp. 655–661.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BFA672-D179-B12C-0085-62FF816EFB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910" y="2923970"/>
            <a:ext cx="10632440" cy="7296493"/>
          </a:xfrm>
          <a:prstGeom prst="rect">
            <a:avLst/>
          </a:prstGeom>
        </p:spPr>
      </p:pic>
      <p:sp>
        <p:nvSpPr>
          <p:cNvPr id="7" name="Shape 13">
            <a:extLst>
              <a:ext uri="{FF2B5EF4-FFF2-40B4-BE49-F238E27FC236}">
                <a16:creationId xmlns:a16="http://schemas.microsoft.com/office/drawing/2014/main" id="{41731604-EBB7-39BB-3251-3A13A0A85B3F}"/>
              </a:ext>
            </a:extLst>
          </p:cNvPr>
          <p:cNvSpPr/>
          <p:nvPr/>
        </p:nvSpPr>
        <p:spPr>
          <a:xfrm>
            <a:off x="11675170" y="8761075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14">
            <a:extLst>
              <a:ext uri="{FF2B5EF4-FFF2-40B4-BE49-F238E27FC236}">
                <a16:creationId xmlns:a16="http://schemas.microsoft.com/office/drawing/2014/main" id="{D3F5388E-EF9F-A9C6-7167-FD2C73EB9494}"/>
              </a:ext>
            </a:extLst>
          </p:cNvPr>
          <p:cNvSpPr/>
          <p:nvPr/>
        </p:nvSpPr>
        <p:spPr>
          <a:xfrm>
            <a:off x="12040930" y="9108547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3">
            <a:extLst>
              <a:ext uri="{FF2B5EF4-FFF2-40B4-BE49-F238E27FC236}">
                <a16:creationId xmlns:a16="http://schemas.microsoft.com/office/drawing/2014/main" id="{C0EE442D-68E0-A29A-C319-5374C31E8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2332" y="9349949"/>
            <a:ext cx="523037" cy="523037"/>
          </a:xfrm>
          <a:prstGeom prst="rect">
            <a:avLst/>
          </a:prstGeom>
        </p:spPr>
      </p:pic>
      <p:sp>
        <p:nvSpPr>
          <p:cNvPr id="15" name="Text 16">
            <a:extLst>
              <a:ext uri="{FF2B5EF4-FFF2-40B4-BE49-F238E27FC236}">
                <a16:creationId xmlns:a16="http://schemas.microsoft.com/office/drawing/2014/main" id="{88292E35-C4AD-ED41-2DC9-F3BF6BB02B1F}"/>
              </a:ext>
            </a:extLst>
          </p:cNvPr>
          <p:cNvSpPr txBox="1"/>
          <p:nvPr/>
        </p:nvSpPr>
        <p:spPr>
          <a:xfrm>
            <a:off x="13275370" y="9031738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Supports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real-time health parameter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monitoring and visualization, demonstrated using pulse data.</a:t>
            </a:r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81A8D8FC-0115-0EC6-91B2-5EBABDC35BA4}"/>
              </a:ext>
            </a:extLst>
          </p:cNvPr>
          <p:cNvSpPr txBox="1"/>
          <p:nvPr/>
        </p:nvSpPr>
        <p:spPr>
          <a:xfrm>
            <a:off x="11675170" y="2116034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01421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7265D-3FDE-FBB5-00D9-77060568A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59E3AD69-1F47-7371-54F7-1E9DBA9CC2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Healthcare: Benefits &amp; Privacy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3CB9F0-16F2-4E7B-C5E0-4FCD48F9DF0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F52E364C-53FB-99A3-7DB3-E636F0602799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Faster, safer, more private care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A73AE98E-97A3-57F4-F899-5C1D2535049A}"/>
              </a:ext>
            </a:extLst>
          </p:cNvPr>
          <p:cNvSpPr/>
          <p:nvPr/>
        </p:nvSpPr>
        <p:spPr>
          <a:xfrm>
            <a:off x="577910" y="3247353"/>
            <a:ext cx="10698480" cy="3566160"/>
          </a:xfrm>
          <a:prstGeom prst="roundRect">
            <a:avLst>
              <a:gd name="adj" fmla="val 512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CE4D694-E576-E1B3-2536-645644DC116B}"/>
              </a:ext>
            </a:extLst>
          </p:cNvPr>
          <p:cNvSpPr/>
          <p:nvPr/>
        </p:nvSpPr>
        <p:spPr>
          <a:xfrm>
            <a:off x="1163126" y="4015449"/>
            <a:ext cx="2011680" cy="20116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>
            <a:extLst>
              <a:ext uri="{FF2B5EF4-FFF2-40B4-BE49-F238E27FC236}">
                <a16:creationId xmlns:a16="http://schemas.microsoft.com/office/drawing/2014/main" id="{9AAF427C-D3C7-28F2-6C65-CAE5D2888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9" y="4498252"/>
            <a:ext cx="1046074" cy="1046074"/>
          </a:xfrm>
          <a:prstGeom prst="rect">
            <a:avLst/>
          </a:prstGeom>
        </p:spPr>
      </p:pic>
      <p:sp>
        <p:nvSpPr>
          <p:cNvPr id="10" name="Text 4">
            <a:extLst>
              <a:ext uri="{FF2B5EF4-FFF2-40B4-BE49-F238E27FC236}">
                <a16:creationId xmlns:a16="http://schemas.microsoft.com/office/drawing/2014/main" id="{92BD67AD-4567-8481-0FED-3CB89E9E4915}"/>
              </a:ext>
            </a:extLst>
          </p:cNvPr>
          <p:cNvSpPr txBox="1"/>
          <p:nvPr/>
        </p:nvSpPr>
        <p:spPr>
          <a:xfrm>
            <a:off x="3595430" y="3722841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Real-time responsiveness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C084E552-B020-D92F-3170-B22521412AEE}"/>
              </a:ext>
            </a:extLst>
          </p:cNvPr>
          <p:cNvSpPr txBox="1"/>
          <p:nvPr/>
        </p:nvSpPr>
        <p:spPr>
          <a:xfrm>
            <a:off x="3595430" y="4710393"/>
            <a:ext cx="7223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Process data at the source for timely analytics — critical for remote monitoring, telemedicine &amp; emergencies.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A0661090-6D82-9E5C-1360-B89C89A58E22}"/>
              </a:ext>
            </a:extLst>
          </p:cNvPr>
          <p:cNvSpPr/>
          <p:nvPr/>
        </p:nvSpPr>
        <p:spPr>
          <a:xfrm>
            <a:off x="11733590" y="3247353"/>
            <a:ext cx="10698480" cy="3566160"/>
          </a:xfrm>
          <a:prstGeom prst="roundRect">
            <a:avLst>
              <a:gd name="adj" fmla="val 512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8ADBCEB4-91B2-FD13-1DB7-5CAA2A2321E0}"/>
              </a:ext>
            </a:extLst>
          </p:cNvPr>
          <p:cNvSpPr/>
          <p:nvPr/>
        </p:nvSpPr>
        <p:spPr>
          <a:xfrm>
            <a:off x="12318806" y="4015449"/>
            <a:ext cx="2011680" cy="20116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>
            <a:extLst>
              <a:ext uri="{FF2B5EF4-FFF2-40B4-BE49-F238E27FC236}">
                <a16:creationId xmlns:a16="http://schemas.microsoft.com/office/drawing/2014/main" id="{33328BA0-AA53-31E1-397B-438D6634C3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1609" y="4498252"/>
            <a:ext cx="1046074" cy="1046074"/>
          </a:xfrm>
          <a:prstGeom prst="rect">
            <a:avLst/>
          </a:prstGeom>
        </p:spPr>
      </p:pic>
      <p:sp>
        <p:nvSpPr>
          <p:cNvPr id="21" name="Text 8">
            <a:extLst>
              <a:ext uri="{FF2B5EF4-FFF2-40B4-BE49-F238E27FC236}">
                <a16:creationId xmlns:a16="http://schemas.microsoft.com/office/drawing/2014/main" id="{9BF7B877-C6B3-F057-8ADB-DB85010F553B}"/>
              </a:ext>
            </a:extLst>
          </p:cNvPr>
          <p:cNvSpPr txBox="1"/>
          <p:nvPr/>
        </p:nvSpPr>
        <p:spPr>
          <a:xfrm>
            <a:off x="14751110" y="3722841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privacy &amp; security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382D353D-357B-BF10-1346-129391AD7F61}"/>
              </a:ext>
            </a:extLst>
          </p:cNvPr>
          <p:cNvSpPr txBox="1"/>
          <p:nvPr/>
        </p:nvSpPr>
        <p:spPr>
          <a:xfrm>
            <a:off x="14751110" y="4710393"/>
            <a:ext cx="7223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Keep sensitive health data local, minimizing exposure vs. cloud storage &amp; transmission.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DED6806A-E0CF-91EF-5566-AFE252750C92}"/>
              </a:ext>
            </a:extLst>
          </p:cNvPr>
          <p:cNvSpPr/>
          <p:nvPr/>
        </p:nvSpPr>
        <p:spPr>
          <a:xfrm>
            <a:off x="577910" y="7270713"/>
            <a:ext cx="10698480" cy="3566160"/>
          </a:xfrm>
          <a:prstGeom prst="roundRect">
            <a:avLst>
              <a:gd name="adj" fmla="val 512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B580FF60-256C-2FE6-03F3-E727625E3E62}"/>
              </a:ext>
            </a:extLst>
          </p:cNvPr>
          <p:cNvSpPr/>
          <p:nvPr/>
        </p:nvSpPr>
        <p:spPr>
          <a:xfrm>
            <a:off x="1163126" y="8038809"/>
            <a:ext cx="2011680" cy="20116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2">
            <a:extLst>
              <a:ext uri="{FF2B5EF4-FFF2-40B4-BE49-F238E27FC236}">
                <a16:creationId xmlns:a16="http://schemas.microsoft.com/office/drawing/2014/main" id="{91239A06-F7A4-259D-C20B-DBEE3A0A9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5929" y="8521612"/>
            <a:ext cx="1046074" cy="1046074"/>
          </a:xfrm>
          <a:prstGeom prst="rect">
            <a:avLst/>
          </a:prstGeom>
        </p:spPr>
      </p:pic>
      <p:sp>
        <p:nvSpPr>
          <p:cNvPr id="29" name="Text 12">
            <a:extLst>
              <a:ext uri="{FF2B5EF4-FFF2-40B4-BE49-F238E27FC236}">
                <a16:creationId xmlns:a16="http://schemas.microsoft.com/office/drawing/2014/main" id="{88876011-2901-1CFA-A7B2-1CDFCC73BA67}"/>
              </a:ext>
            </a:extLst>
          </p:cNvPr>
          <p:cNvSpPr txBox="1"/>
          <p:nvPr/>
        </p:nvSpPr>
        <p:spPr>
          <a:xfrm>
            <a:off x="3595430" y="7746201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Efficiency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6C9B0D12-C6D8-4873-FC9F-F3AF302FE19A}"/>
              </a:ext>
            </a:extLst>
          </p:cNvPr>
          <p:cNvSpPr txBox="1"/>
          <p:nvPr/>
        </p:nvSpPr>
        <p:spPr>
          <a:xfrm>
            <a:off x="3595430" y="8733753"/>
            <a:ext cx="7223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does initial processing; only critical info goes to the cloud — less load, lower energy &amp; cost.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4">
            <a:extLst>
              <a:ext uri="{FF2B5EF4-FFF2-40B4-BE49-F238E27FC236}">
                <a16:creationId xmlns:a16="http://schemas.microsoft.com/office/drawing/2014/main" id="{187872BA-BAC5-554B-249F-31EB5CF9E8D1}"/>
              </a:ext>
            </a:extLst>
          </p:cNvPr>
          <p:cNvSpPr/>
          <p:nvPr/>
        </p:nvSpPr>
        <p:spPr>
          <a:xfrm>
            <a:off x="11733590" y="7270713"/>
            <a:ext cx="10698480" cy="3566160"/>
          </a:xfrm>
          <a:prstGeom prst="roundRect">
            <a:avLst>
              <a:gd name="adj" fmla="val 512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DCDDDFDC-D44A-A74A-C6C2-280AAAD78496}"/>
              </a:ext>
            </a:extLst>
          </p:cNvPr>
          <p:cNvSpPr/>
          <p:nvPr/>
        </p:nvSpPr>
        <p:spPr>
          <a:xfrm>
            <a:off x="12318806" y="8038809"/>
            <a:ext cx="2011680" cy="20116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3">
            <a:extLst>
              <a:ext uri="{FF2B5EF4-FFF2-40B4-BE49-F238E27FC236}">
                <a16:creationId xmlns:a16="http://schemas.microsoft.com/office/drawing/2014/main" id="{6A35EF83-8FA7-62BC-AE0E-09AC920A6E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1609" y="8521612"/>
            <a:ext cx="1046074" cy="1046074"/>
          </a:xfrm>
          <a:prstGeom prst="rect">
            <a:avLst/>
          </a:prstGeom>
        </p:spPr>
      </p:pic>
      <p:sp>
        <p:nvSpPr>
          <p:cNvPr id="37" name="Text 16">
            <a:extLst>
              <a:ext uri="{FF2B5EF4-FFF2-40B4-BE49-F238E27FC236}">
                <a16:creationId xmlns:a16="http://schemas.microsoft.com/office/drawing/2014/main" id="{270379DA-4571-1594-5213-B7D0686029D9}"/>
              </a:ext>
            </a:extLst>
          </p:cNvPr>
          <p:cNvSpPr txBox="1"/>
          <p:nvPr/>
        </p:nvSpPr>
        <p:spPr>
          <a:xfrm>
            <a:off x="14751110" y="7746201"/>
            <a:ext cx="7223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Future directions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B33418BE-B0D0-A806-8B91-14728886B1DB}"/>
              </a:ext>
            </a:extLst>
          </p:cNvPr>
          <p:cNvSpPr txBox="1"/>
          <p:nvPr/>
        </p:nvSpPr>
        <p:spPr>
          <a:xfrm>
            <a:off x="14751110" y="8733753"/>
            <a:ext cx="7223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+ AI/ML, blockchain EHRs for privacy, intelligent spectrum allocation, scalability &amp; interoperability.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22025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3912D-810E-CC03-7A67-EB7774EEC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F185170-4253-E3AC-4B7D-4335BA98CC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Healthcare: Challenges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5575E4-B3E3-A102-2861-4FF16208C81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5CF69172-5B3F-A00D-5544-FA728E942FDD}"/>
              </a:ext>
            </a:extLst>
          </p:cNvPr>
          <p:cNvSpPr/>
          <p:nvPr/>
        </p:nvSpPr>
        <p:spPr>
          <a:xfrm>
            <a:off x="577910" y="3609753"/>
            <a:ext cx="10424160" cy="1916982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BD02B4AC-B60D-62D3-41C2-2931989D7426}"/>
              </a:ext>
            </a:extLst>
          </p:cNvPr>
          <p:cNvSpPr/>
          <p:nvPr/>
        </p:nvSpPr>
        <p:spPr>
          <a:xfrm>
            <a:off x="907094" y="3957225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F44463A9-5B85-0E98-C5BF-3F781E1EFBC4}"/>
              </a:ext>
            </a:extLst>
          </p:cNvPr>
          <p:cNvSpPr txBox="1"/>
          <p:nvPr/>
        </p:nvSpPr>
        <p:spPr>
          <a:xfrm>
            <a:off x="2132390" y="3792633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Diverse sensitive data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6BA7DBAB-940F-FFF4-7A33-F4C2789B8F21}"/>
              </a:ext>
            </a:extLst>
          </p:cNvPr>
          <p:cNvSpPr txBox="1"/>
          <p:nvPr/>
        </p:nvSpPr>
        <p:spPr>
          <a:xfrm>
            <a:off x="2132390" y="4505865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Handling large volumes of varied, private health data.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83E4CF29-DF73-4457-424B-99E4953316F1}"/>
              </a:ext>
            </a:extLst>
          </p:cNvPr>
          <p:cNvSpPr/>
          <p:nvPr/>
        </p:nvSpPr>
        <p:spPr>
          <a:xfrm>
            <a:off x="12824512" y="3499923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3ABC0997-2CFF-E0B0-362B-FF485F7DA7E4}"/>
              </a:ext>
            </a:extLst>
          </p:cNvPr>
          <p:cNvSpPr/>
          <p:nvPr/>
        </p:nvSpPr>
        <p:spPr>
          <a:xfrm>
            <a:off x="13153696" y="3847396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983E3E6C-8CFF-D916-D8B3-0867F16C6F66}"/>
              </a:ext>
            </a:extLst>
          </p:cNvPr>
          <p:cNvSpPr txBox="1"/>
          <p:nvPr/>
        </p:nvSpPr>
        <p:spPr>
          <a:xfrm>
            <a:off x="14378992" y="3682804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Privacy &amp; security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D418A200-6988-9C72-EA61-FF92BC87EA2A}"/>
              </a:ext>
            </a:extLst>
          </p:cNvPr>
          <p:cNvSpPr txBox="1"/>
          <p:nvPr/>
        </p:nvSpPr>
        <p:spPr>
          <a:xfrm>
            <a:off x="14378992" y="443271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Protecting patient data across many edge devices.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09D0A14E-83D4-FED5-9CB5-01B0CF7EA7A2}"/>
              </a:ext>
            </a:extLst>
          </p:cNvPr>
          <p:cNvSpPr/>
          <p:nvPr/>
        </p:nvSpPr>
        <p:spPr>
          <a:xfrm>
            <a:off x="728410" y="6349694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4BF41F47-5C4C-405C-CD4B-CD00A0E149BE}"/>
              </a:ext>
            </a:extLst>
          </p:cNvPr>
          <p:cNvSpPr/>
          <p:nvPr/>
        </p:nvSpPr>
        <p:spPr>
          <a:xfrm>
            <a:off x="1057594" y="6697167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4">
            <a:extLst>
              <a:ext uri="{FF2B5EF4-FFF2-40B4-BE49-F238E27FC236}">
                <a16:creationId xmlns:a16="http://schemas.microsoft.com/office/drawing/2014/main" id="{2ECD9D8D-0B2A-8E47-AE3B-87C7BAE38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28" y="6925401"/>
            <a:ext cx="494508" cy="494508"/>
          </a:xfrm>
          <a:prstGeom prst="rect">
            <a:avLst/>
          </a:prstGeom>
        </p:spPr>
      </p:pic>
      <p:sp>
        <p:nvSpPr>
          <p:cNvPr id="29" name="Text 22">
            <a:extLst>
              <a:ext uri="{FF2B5EF4-FFF2-40B4-BE49-F238E27FC236}">
                <a16:creationId xmlns:a16="http://schemas.microsoft.com/office/drawing/2014/main" id="{A99E88D3-AECD-3B45-7131-4CDBAF6CC06A}"/>
              </a:ext>
            </a:extLst>
          </p:cNvPr>
          <p:cNvSpPr txBox="1"/>
          <p:nvPr/>
        </p:nvSpPr>
        <p:spPr>
          <a:xfrm>
            <a:off x="2282890" y="6532575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Integration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3">
            <a:extLst>
              <a:ext uri="{FF2B5EF4-FFF2-40B4-BE49-F238E27FC236}">
                <a16:creationId xmlns:a16="http://schemas.microsoft.com/office/drawing/2014/main" id="{A1A21240-F964-FC9D-6933-0E8DF8B6F58D}"/>
              </a:ext>
            </a:extLst>
          </p:cNvPr>
          <p:cNvSpPr txBox="1"/>
          <p:nvPr/>
        </p:nvSpPr>
        <p:spPr>
          <a:xfrm>
            <a:off x="2282890" y="7226411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Fitting edge devices into existing healthcare infrastructure.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4">
            <a:extLst>
              <a:ext uri="{FF2B5EF4-FFF2-40B4-BE49-F238E27FC236}">
                <a16:creationId xmlns:a16="http://schemas.microsoft.com/office/drawing/2014/main" id="{B0B057B0-1B44-22A2-C1DC-B357135B7FDA}"/>
              </a:ext>
            </a:extLst>
          </p:cNvPr>
          <p:cNvSpPr/>
          <p:nvPr/>
        </p:nvSpPr>
        <p:spPr>
          <a:xfrm>
            <a:off x="12824512" y="6225039"/>
            <a:ext cx="10424160" cy="2041636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4A59EDC2-647E-D052-E723-329EAAF35475}"/>
              </a:ext>
            </a:extLst>
          </p:cNvPr>
          <p:cNvSpPr/>
          <p:nvPr/>
        </p:nvSpPr>
        <p:spPr>
          <a:xfrm>
            <a:off x="13153696" y="6449913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26">
            <a:extLst>
              <a:ext uri="{FF2B5EF4-FFF2-40B4-BE49-F238E27FC236}">
                <a16:creationId xmlns:a16="http://schemas.microsoft.com/office/drawing/2014/main" id="{EB23B7F4-1E63-FE80-7311-BD634D422E2C}"/>
              </a:ext>
            </a:extLst>
          </p:cNvPr>
          <p:cNvSpPr txBox="1"/>
          <p:nvPr/>
        </p:nvSpPr>
        <p:spPr>
          <a:xfrm>
            <a:off x="14378992" y="6285321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Energy &amp; Age of Info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7">
            <a:extLst>
              <a:ext uri="{FF2B5EF4-FFF2-40B4-BE49-F238E27FC236}">
                <a16:creationId xmlns:a16="http://schemas.microsoft.com/office/drawing/2014/main" id="{5F789854-E62A-9B6D-1D94-241D0A02A15A}"/>
              </a:ext>
            </a:extLst>
          </p:cNvPr>
          <p:cNvSpPr txBox="1"/>
          <p:nvPr/>
        </p:nvSpPr>
        <p:spPr>
          <a:xfrm>
            <a:off x="14433856" y="701757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Minimizing latency, energy dissipation &amp; data staleness.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C43EA2F6-D739-5D52-255F-FCFEE4932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928" y="4185459"/>
            <a:ext cx="494508" cy="4945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C62572D-A881-9429-25E2-F2AACFC1AD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95295" y="4121817"/>
            <a:ext cx="494508" cy="4945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8F5D124-A4FF-FFA4-7AB1-702B6AA0AF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54350" y="6705996"/>
            <a:ext cx="494508" cy="49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1034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9F078-DAB9-94C5-0BA9-AF6CD29DE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1AB2638-C686-9C78-9367-4A83411FB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Smart Cities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F380B9-7007-CEAE-DFF2-B7B7128C7F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E7F6149-B5C6-79E1-2590-097D87ADBF25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city full of edge applications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44E38A7E-62CD-59BA-A440-7B058FA15A99}"/>
              </a:ext>
            </a:extLst>
          </p:cNvPr>
          <p:cNvSpPr txBox="1"/>
          <p:nvPr/>
        </p:nvSpPr>
        <p:spPr>
          <a:xfrm>
            <a:off x="12667040" y="3064646"/>
            <a:ext cx="956431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Cities generate enormous, heterogeneous IoT data. Edge &amp; fog process it near the source, sending only what matters upstream.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3C88BA98-7104-1BB4-261C-7F02A3CD2222}"/>
              </a:ext>
            </a:extLst>
          </p:cNvPr>
          <p:cNvSpPr/>
          <p:nvPr/>
        </p:nvSpPr>
        <p:spPr>
          <a:xfrm>
            <a:off x="12667040" y="4893446"/>
            <a:ext cx="9326880" cy="1499616"/>
          </a:xfrm>
          <a:prstGeom prst="roundRect">
            <a:avLst>
              <a:gd name="adj" fmla="val 975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6">
            <a:extLst>
              <a:ext uri="{FF2B5EF4-FFF2-40B4-BE49-F238E27FC236}">
                <a16:creationId xmlns:a16="http://schemas.microsoft.com/office/drawing/2014/main" id="{D3ECCD4E-E11F-0910-A838-5CFAE5491165}"/>
              </a:ext>
            </a:extLst>
          </p:cNvPr>
          <p:cNvSpPr/>
          <p:nvPr/>
        </p:nvSpPr>
        <p:spPr>
          <a:xfrm>
            <a:off x="12996224" y="5240918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1">
            <a:extLst>
              <a:ext uri="{FF2B5EF4-FFF2-40B4-BE49-F238E27FC236}">
                <a16:creationId xmlns:a16="http://schemas.microsoft.com/office/drawing/2014/main" id="{295C6824-7411-703E-F43D-991174A84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9345" y="5434039"/>
            <a:ext cx="418429" cy="418429"/>
          </a:xfrm>
          <a:prstGeom prst="rect">
            <a:avLst/>
          </a:prstGeom>
        </p:spPr>
      </p:pic>
      <p:sp>
        <p:nvSpPr>
          <p:cNvPr id="28" name="Text 7">
            <a:extLst>
              <a:ext uri="{FF2B5EF4-FFF2-40B4-BE49-F238E27FC236}">
                <a16:creationId xmlns:a16="http://schemas.microsoft.com/office/drawing/2014/main" id="{24E2C31E-2DE2-87CB-9CE9-06892FF8F6DE}"/>
              </a:ext>
            </a:extLst>
          </p:cNvPr>
          <p:cNvSpPr txBox="1"/>
          <p:nvPr/>
        </p:nvSpPr>
        <p:spPr>
          <a:xfrm>
            <a:off x="13947200" y="4893446"/>
            <a:ext cx="786384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Traffic &amp; transport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Real-time monitoring, public-vehicle scheduling.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8">
            <a:extLst>
              <a:ext uri="{FF2B5EF4-FFF2-40B4-BE49-F238E27FC236}">
                <a16:creationId xmlns:a16="http://schemas.microsoft.com/office/drawing/2014/main" id="{D2DF302B-56DF-B071-21FA-6335E9D0EE2A}"/>
              </a:ext>
            </a:extLst>
          </p:cNvPr>
          <p:cNvSpPr/>
          <p:nvPr/>
        </p:nvSpPr>
        <p:spPr>
          <a:xfrm>
            <a:off x="12667040" y="6630806"/>
            <a:ext cx="9326880" cy="1499616"/>
          </a:xfrm>
          <a:prstGeom prst="roundRect">
            <a:avLst>
              <a:gd name="adj" fmla="val 975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9">
            <a:extLst>
              <a:ext uri="{FF2B5EF4-FFF2-40B4-BE49-F238E27FC236}">
                <a16:creationId xmlns:a16="http://schemas.microsoft.com/office/drawing/2014/main" id="{BF43AC58-6867-E316-0AF0-3602C92144A4}"/>
              </a:ext>
            </a:extLst>
          </p:cNvPr>
          <p:cNvSpPr/>
          <p:nvPr/>
        </p:nvSpPr>
        <p:spPr>
          <a:xfrm>
            <a:off x="12996224" y="6978278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4" name="Image 2">
            <a:extLst>
              <a:ext uri="{FF2B5EF4-FFF2-40B4-BE49-F238E27FC236}">
                <a16:creationId xmlns:a16="http://schemas.microsoft.com/office/drawing/2014/main" id="{2EB08EC0-B91E-F656-C02F-24846747A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89345" y="7171399"/>
            <a:ext cx="418429" cy="418429"/>
          </a:xfrm>
          <a:prstGeom prst="rect">
            <a:avLst/>
          </a:prstGeom>
        </p:spPr>
      </p:pic>
      <p:sp>
        <p:nvSpPr>
          <p:cNvPr id="36" name="Text 10">
            <a:extLst>
              <a:ext uri="{FF2B5EF4-FFF2-40B4-BE49-F238E27FC236}">
                <a16:creationId xmlns:a16="http://schemas.microsoft.com/office/drawing/2014/main" id="{BA5DABB7-25BD-073D-4ABB-B8E93652F3C5}"/>
              </a:ext>
            </a:extLst>
          </p:cNvPr>
          <p:cNvSpPr txBox="1"/>
          <p:nvPr/>
        </p:nvSpPr>
        <p:spPr>
          <a:xfrm>
            <a:off x="13947200" y="6630806"/>
            <a:ext cx="786384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Energy &amp; buildings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grids, building climate, energy scheduling.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11">
            <a:extLst>
              <a:ext uri="{FF2B5EF4-FFF2-40B4-BE49-F238E27FC236}">
                <a16:creationId xmlns:a16="http://schemas.microsoft.com/office/drawing/2014/main" id="{0F907F80-5A91-4E35-42B0-7336874FEDD7}"/>
              </a:ext>
            </a:extLst>
          </p:cNvPr>
          <p:cNvSpPr/>
          <p:nvPr/>
        </p:nvSpPr>
        <p:spPr>
          <a:xfrm>
            <a:off x="12667040" y="8368166"/>
            <a:ext cx="9326880" cy="1499616"/>
          </a:xfrm>
          <a:prstGeom prst="roundRect">
            <a:avLst>
              <a:gd name="adj" fmla="val 975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12">
            <a:extLst>
              <a:ext uri="{FF2B5EF4-FFF2-40B4-BE49-F238E27FC236}">
                <a16:creationId xmlns:a16="http://schemas.microsoft.com/office/drawing/2014/main" id="{C307D212-9310-131C-9E09-C168B5602B65}"/>
              </a:ext>
            </a:extLst>
          </p:cNvPr>
          <p:cNvSpPr/>
          <p:nvPr/>
        </p:nvSpPr>
        <p:spPr>
          <a:xfrm>
            <a:off x="12996224" y="8715638"/>
            <a:ext cx="804672" cy="80467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2" name="Image 3">
            <a:extLst>
              <a:ext uri="{FF2B5EF4-FFF2-40B4-BE49-F238E27FC236}">
                <a16:creationId xmlns:a16="http://schemas.microsoft.com/office/drawing/2014/main" id="{EA88F9EC-3CEF-9F4C-127F-AED20FF37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89345" y="8908759"/>
            <a:ext cx="418429" cy="418429"/>
          </a:xfrm>
          <a:prstGeom prst="rect">
            <a:avLst/>
          </a:prstGeom>
        </p:spPr>
      </p:pic>
      <p:sp>
        <p:nvSpPr>
          <p:cNvPr id="43" name="Text 13">
            <a:extLst>
              <a:ext uri="{FF2B5EF4-FFF2-40B4-BE49-F238E27FC236}">
                <a16:creationId xmlns:a16="http://schemas.microsoft.com/office/drawing/2014/main" id="{B0AA9FAB-CCBB-E135-FB1B-A7A77029E72A}"/>
              </a:ext>
            </a:extLst>
          </p:cNvPr>
          <p:cNvSpPr txBox="1"/>
          <p:nvPr/>
        </p:nvSpPr>
        <p:spPr>
          <a:xfrm>
            <a:off x="13947200" y="8368166"/>
            <a:ext cx="7863840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Public safety 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Surveillance, situational awareness, emergencies.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762079C-2B49-E665-1373-667D56F9C482}"/>
              </a:ext>
            </a:extLst>
          </p:cNvPr>
          <p:cNvSpPr txBox="1"/>
          <p:nvPr/>
        </p:nvSpPr>
        <p:spPr>
          <a:xfrm>
            <a:off x="2943361" y="12304989"/>
            <a:ext cx="2144063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Latif U Khan et al. “Edge-computing-enabled smart cities: A comprehensive survey”. In: IEEE Internet of Things Journal 7. 10 (2020), pp. 10200–10232.</a:t>
            </a:r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AFC045BB-2A52-1CAE-1A5F-E2700342C401}"/>
              </a:ext>
            </a:extLst>
          </p:cNvPr>
          <p:cNvSpPr/>
          <p:nvPr/>
        </p:nvSpPr>
        <p:spPr>
          <a:xfrm>
            <a:off x="577910" y="10782627"/>
            <a:ext cx="10723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High-level view of an IoT-based smart city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6E90D5D-022A-7ADA-5754-9642FEEA02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10" y="2597325"/>
            <a:ext cx="11614090" cy="849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23285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CD9C6-7AE1-CC68-67DC-B506B0430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9E810D6-0D2B-F2AA-1AF1-2CFDB474E7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Smart Cities: Techniques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955FB9-479F-C555-5C33-783B37B8C25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20936F4-B829-6A17-6C2E-CE16A16EDE7F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ways the edge runs the city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A2F8455-7682-BAE1-E4EF-C956BB7FFD8F}"/>
              </a:ext>
            </a:extLst>
          </p:cNvPr>
          <p:cNvSpPr txBox="1"/>
          <p:nvPr/>
        </p:nvSpPr>
        <p:spPr>
          <a:xfrm>
            <a:off x="1542195" y="10169267"/>
            <a:ext cx="21440639" cy="2718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Bin Cao et al. "Incorporating intelligence in fog computing for big data analysis in smart cities". In: IEEE Transactions on Industrial Informatics 13.5 (2017), pp. 2140–2150.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SK Alamgir Hossain et al. "Edge computing framework for enabling situation awareness in IoT based smart city". In: Journal of Parallel and Distributed Computing 122 (2018), pp. 226–237.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Johan Barthélemy et al. "Edge-computing video analytics for real-time traffic monitoring in a smart city". In: Sensors 19.9 (2019), p. 2048.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Yi Liu et al. "Intelligent edge computing for IoT-based energy management in smart cities". In: IEEE Network 33.2 (2019), pp. 111–117.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Evangelos Maltezos et al. "Public safety in smart cities under the edge computing concept". In: 2021 IEEE International Mediterranean Conference on Communications and Networking (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MeditCom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). IEEE. 2021, pp. 88–93.</a:t>
            </a: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64EDF47D-E0D1-63D3-707C-E4DF6313F143}"/>
              </a:ext>
            </a:extLst>
          </p:cNvPr>
          <p:cNvSpPr/>
          <p:nvPr/>
        </p:nvSpPr>
        <p:spPr>
          <a:xfrm>
            <a:off x="694750" y="3239961"/>
            <a:ext cx="10698480" cy="2570289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9C7027B7-7B50-258F-8CEA-56C86C748F49}"/>
              </a:ext>
            </a:extLst>
          </p:cNvPr>
          <p:cNvSpPr/>
          <p:nvPr/>
        </p:nvSpPr>
        <p:spPr>
          <a:xfrm>
            <a:off x="1243390" y="3422841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0">
            <a:extLst>
              <a:ext uri="{FF2B5EF4-FFF2-40B4-BE49-F238E27FC236}">
                <a16:creationId xmlns:a16="http://schemas.microsoft.com/office/drawing/2014/main" id="{165B4D26-27E6-3A68-187C-5C1F1C759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302" y="3861753"/>
            <a:ext cx="950976" cy="950976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305BD532-15F1-E3EB-73C8-3C2A0390B703}"/>
              </a:ext>
            </a:extLst>
          </p:cNvPr>
          <p:cNvSpPr txBox="1"/>
          <p:nvPr/>
        </p:nvSpPr>
        <p:spPr>
          <a:xfrm>
            <a:off x="3437950" y="3239961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ADMM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568A9DF-AF32-08DC-FA56-69662FF8B79B}"/>
              </a:ext>
            </a:extLst>
          </p:cNvPr>
          <p:cNvSpPr txBox="1"/>
          <p:nvPr/>
        </p:nvSpPr>
        <p:spPr>
          <a:xfrm>
            <a:off x="3437950" y="4154361"/>
            <a:ext cx="7772400" cy="129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Alternating Direction Method of Multipliers splits big-data work across edge servers — distributed, parallel processing that offloads the central cloud.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D2326183-F8A5-B893-9D22-359A40D96CF7}"/>
              </a:ext>
            </a:extLst>
          </p:cNvPr>
          <p:cNvSpPr/>
          <p:nvPr/>
        </p:nvSpPr>
        <p:spPr>
          <a:xfrm>
            <a:off x="11850430" y="3239961"/>
            <a:ext cx="10698480" cy="2570289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9BF066B9-CFD7-987D-6AE9-B5A315FBCDA6}"/>
              </a:ext>
            </a:extLst>
          </p:cNvPr>
          <p:cNvSpPr/>
          <p:nvPr/>
        </p:nvSpPr>
        <p:spPr>
          <a:xfrm>
            <a:off x="12399070" y="3422841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E6EB1CE6-0653-A2D7-0C0A-AD188BBE53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7982" y="3861753"/>
            <a:ext cx="950976" cy="950976"/>
          </a:xfrm>
          <a:prstGeom prst="rect">
            <a:avLst/>
          </a:prstGeom>
        </p:spPr>
      </p:pic>
      <p:sp>
        <p:nvSpPr>
          <p:cNvPr id="11" name="Text 8">
            <a:extLst>
              <a:ext uri="{FF2B5EF4-FFF2-40B4-BE49-F238E27FC236}">
                <a16:creationId xmlns:a16="http://schemas.microsoft.com/office/drawing/2014/main" id="{300ABEE0-9FCA-5914-860A-EFAA57AF3955}"/>
              </a:ext>
            </a:extLst>
          </p:cNvPr>
          <p:cNvSpPr txBox="1"/>
          <p:nvPr/>
        </p:nvSpPr>
        <p:spPr>
          <a:xfrm>
            <a:off x="14593630" y="3239961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Situational awareness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1215458E-D337-D65B-FF52-A75C2A4836E6}"/>
              </a:ext>
            </a:extLst>
          </p:cNvPr>
          <p:cNvSpPr txBox="1"/>
          <p:nvPr/>
        </p:nvSpPr>
        <p:spPr>
          <a:xfrm>
            <a:off x="14593630" y="4154361"/>
            <a:ext cx="7772400" cy="129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Hossain et al. process raw IoT data at the edge into “situation images” (S-images), sending only essentials to the cloud for faster, accurate response.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AC86F833-C38B-02C0-4078-53C801498874}"/>
              </a:ext>
            </a:extLst>
          </p:cNvPr>
          <p:cNvSpPr/>
          <p:nvPr/>
        </p:nvSpPr>
        <p:spPr>
          <a:xfrm>
            <a:off x="720150" y="6056262"/>
            <a:ext cx="10698480" cy="2570289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5788F20A-534C-3DD1-2199-3698E5587445}"/>
              </a:ext>
            </a:extLst>
          </p:cNvPr>
          <p:cNvSpPr/>
          <p:nvPr/>
        </p:nvSpPr>
        <p:spPr>
          <a:xfrm>
            <a:off x="1268790" y="6239142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2">
            <a:extLst>
              <a:ext uri="{FF2B5EF4-FFF2-40B4-BE49-F238E27FC236}">
                <a16:creationId xmlns:a16="http://schemas.microsoft.com/office/drawing/2014/main" id="{291C1CD9-3926-A9FA-AA47-352598A15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7702" y="6678054"/>
            <a:ext cx="950976" cy="950976"/>
          </a:xfrm>
          <a:prstGeom prst="rect">
            <a:avLst/>
          </a:prstGeom>
        </p:spPr>
      </p:pic>
      <p:sp>
        <p:nvSpPr>
          <p:cNvPr id="17" name="Text 12">
            <a:extLst>
              <a:ext uri="{FF2B5EF4-FFF2-40B4-BE49-F238E27FC236}">
                <a16:creationId xmlns:a16="http://schemas.microsoft.com/office/drawing/2014/main" id="{77287791-F87F-99FF-40D2-61D4BF662A70}"/>
              </a:ext>
            </a:extLst>
          </p:cNvPr>
          <p:cNvSpPr txBox="1"/>
          <p:nvPr/>
        </p:nvSpPr>
        <p:spPr>
          <a:xfrm>
            <a:off x="3463350" y="6056262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YOLO + SORT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44127E62-7190-13B9-A155-D11BAC1E04D7}"/>
              </a:ext>
            </a:extLst>
          </p:cNvPr>
          <p:cNvSpPr txBox="1"/>
          <p:nvPr/>
        </p:nvSpPr>
        <p:spPr>
          <a:xfrm>
            <a:off x="3463350" y="6970662"/>
            <a:ext cx="7772400" cy="129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Barthélemy et al. run YOLOv3 detection + SORT tracking on smart CCTV sensors — only metadata leaves the camera, saving bandwidth &amp; protecting privacy.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5F228F5A-AEA1-6FF8-75B4-2CCAC82B7150}"/>
              </a:ext>
            </a:extLst>
          </p:cNvPr>
          <p:cNvSpPr/>
          <p:nvPr/>
        </p:nvSpPr>
        <p:spPr>
          <a:xfrm>
            <a:off x="11875830" y="6056262"/>
            <a:ext cx="10698480" cy="2570289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87A18B15-76A9-9289-6E6F-3AF825F54D3E}"/>
              </a:ext>
            </a:extLst>
          </p:cNvPr>
          <p:cNvSpPr/>
          <p:nvPr/>
        </p:nvSpPr>
        <p:spPr>
          <a:xfrm>
            <a:off x="12424470" y="6239142"/>
            <a:ext cx="1828800" cy="182880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3">
            <a:extLst>
              <a:ext uri="{FF2B5EF4-FFF2-40B4-BE49-F238E27FC236}">
                <a16:creationId xmlns:a16="http://schemas.microsoft.com/office/drawing/2014/main" id="{4C90FAEA-BEC1-A593-EC12-13E869C4A0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63382" y="6678054"/>
            <a:ext cx="950976" cy="950976"/>
          </a:xfrm>
          <a:prstGeom prst="rect">
            <a:avLst/>
          </a:prstGeom>
        </p:spPr>
      </p:pic>
      <p:sp>
        <p:nvSpPr>
          <p:cNvPr id="25" name="Text 16">
            <a:extLst>
              <a:ext uri="{FF2B5EF4-FFF2-40B4-BE49-F238E27FC236}">
                <a16:creationId xmlns:a16="http://schemas.microsoft.com/office/drawing/2014/main" id="{9E7EDE6C-F1A1-7AD8-F470-85CE233F7522}"/>
              </a:ext>
            </a:extLst>
          </p:cNvPr>
          <p:cNvSpPr txBox="1"/>
          <p:nvPr/>
        </p:nvSpPr>
        <p:spPr>
          <a:xfrm>
            <a:off x="14619030" y="6056262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DRL &amp; DECIoT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7">
            <a:extLst>
              <a:ext uri="{FF2B5EF4-FFF2-40B4-BE49-F238E27FC236}">
                <a16:creationId xmlns:a16="http://schemas.microsoft.com/office/drawing/2014/main" id="{1474E115-99D3-EC62-B8A4-DDBFF692E785}"/>
              </a:ext>
            </a:extLst>
          </p:cNvPr>
          <p:cNvSpPr txBox="1"/>
          <p:nvPr/>
        </p:nvSpPr>
        <p:spPr>
          <a:xfrm>
            <a:off x="14619030" y="6970662"/>
            <a:ext cx="7772400" cy="1293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Liu et al. use deep RL for IoT energy scheduling; Maltezos et al. build DECIoT, a distributed edge platform for public-safety microservices.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7286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68A06-4784-852A-F222-AF08E452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7580680-F1A4-AA83-E884-161936267E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Smart Cities: Techniques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B62C50-2161-3366-8234-F16F214FFE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14A7D38-B184-24C3-68EC-AE6947D0FC0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ADMM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904C735-4BDB-BDD1-3176-EB4CF1989EBC}"/>
              </a:ext>
            </a:extLst>
          </p:cNvPr>
          <p:cNvSpPr txBox="1"/>
          <p:nvPr/>
        </p:nvSpPr>
        <p:spPr>
          <a:xfrm>
            <a:off x="2943361" y="12304989"/>
            <a:ext cx="2144063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Bin Cao et al. "Incorporating intelligence in fog computing for big data analysis in smart cities". In: IEEE Transactions on Industrial Informatics 13.5 (2017), pp. 2140–2150.</a:t>
            </a:r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1D3A3315-600C-64E0-E45B-D52A9F4DEAB1}"/>
              </a:ext>
            </a:extLst>
          </p:cNvPr>
          <p:cNvSpPr/>
          <p:nvPr/>
        </p:nvSpPr>
        <p:spPr>
          <a:xfrm>
            <a:off x="808844" y="9541049"/>
            <a:ext cx="10723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Four-layer Fog Computing architecture in smart cities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9A5D3F-34BE-E14A-23F6-1BCF292E5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96" y="2777708"/>
            <a:ext cx="11144376" cy="6742602"/>
          </a:xfrm>
          <a:prstGeom prst="rect">
            <a:avLst/>
          </a:prstGeom>
        </p:spPr>
      </p:pic>
      <p:sp>
        <p:nvSpPr>
          <p:cNvPr id="6" name="Shape 5">
            <a:extLst>
              <a:ext uri="{FF2B5EF4-FFF2-40B4-BE49-F238E27FC236}">
                <a16:creationId xmlns:a16="http://schemas.microsoft.com/office/drawing/2014/main" id="{CCE6B95E-6326-B658-CB59-B8F810DB7D68}"/>
              </a:ext>
            </a:extLst>
          </p:cNvPr>
          <p:cNvSpPr/>
          <p:nvPr/>
        </p:nvSpPr>
        <p:spPr>
          <a:xfrm>
            <a:off x="12124750" y="3560581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8B9ECDC-71FA-EC38-4CA5-FC086CCCC657}"/>
              </a:ext>
            </a:extLst>
          </p:cNvPr>
          <p:cNvSpPr/>
          <p:nvPr/>
        </p:nvSpPr>
        <p:spPr>
          <a:xfrm>
            <a:off x="12490510" y="3908053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BBBBC4AE-4ED6-AE4B-3F25-DE02FEBAA390}"/>
              </a:ext>
            </a:extLst>
          </p:cNvPr>
          <p:cNvSpPr txBox="1"/>
          <p:nvPr/>
        </p:nvSpPr>
        <p:spPr>
          <a:xfrm>
            <a:off x="13770670" y="3831244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Hierarchical fog computing architecture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distributes computation across sensing, edge, intermediate fog, and cloud layers.</a:t>
            </a: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3B8979CA-DA19-02D0-7BAF-F6085BB9E94C}"/>
              </a:ext>
            </a:extLst>
          </p:cNvPr>
          <p:cNvSpPr/>
          <p:nvPr/>
        </p:nvSpPr>
        <p:spPr>
          <a:xfrm>
            <a:off x="12124750" y="5444245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AD20ADF3-5F74-28B8-C1E7-27235C46EA8C}"/>
              </a:ext>
            </a:extLst>
          </p:cNvPr>
          <p:cNvSpPr/>
          <p:nvPr/>
        </p:nvSpPr>
        <p:spPr>
          <a:xfrm>
            <a:off x="12490510" y="5791717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8A8E6543-7AC1-5943-AEAA-AD41433DC239}"/>
              </a:ext>
            </a:extLst>
          </p:cNvPr>
          <p:cNvSpPr txBox="1"/>
          <p:nvPr/>
        </p:nvSpPr>
        <p:spPr>
          <a:xfrm>
            <a:off x="13770670" y="5853493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Intelligence is pushed toward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edge for feature extraction, anomaly detection, event recognition, and fast local control.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FC826FB3-C896-CE6C-6677-3226008E6C8F}"/>
              </a:ext>
            </a:extLst>
          </p:cNvPr>
          <p:cNvSpPr/>
          <p:nvPr/>
        </p:nvSpPr>
        <p:spPr>
          <a:xfrm>
            <a:off x="12124750" y="7410732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FF31965C-4E46-F67F-492F-762E8616385F}"/>
              </a:ext>
            </a:extLst>
          </p:cNvPr>
          <p:cNvSpPr/>
          <p:nvPr/>
        </p:nvSpPr>
        <p:spPr>
          <a:xfrm>
            <a:off x="12490510" y="7675381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3">
            <a:extLst>
              <a:ext uri="{FF2B5EF4-FFF2-40B4-BE49-F238E27FC236}">
                <a16:creationId xmlns:a16="http://schemas.microsoft.com/office/drawing/2014/main" id="{39A93FA6-E493-C045-63A4-479ADB7F4B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1912" y="7916783"/>
            <a:ext cx="523037" cy="523037"/>
          </a:xfrm>
          <a:prstGeom prst="rect">
            <a:avLst/>
          </a:prstGeom>
        </p:spPr>
      </p:pic>
      <p:sp>
        <p:nvSpPr>
          <p:cNvPr id="38" name="Text 16">
            <a:extLst>
              <a:ext uri="{FF2B5EF4-FFF2-40B4-BE49-F238E27FC236}">
                <a16:creationId xmlns:a16="http://schemas.microsoft.com/office/drawing/2014/main" id="{63438FAC-E214-C48E-EB0C-3F23609D9A3E}"/>
              </a:ext>
            </a:extLst>
          </p:cNvPr>
          <p:cNvSpPr txBox="1"/>
          <p:nvPr/>
        </p:nvSpPr>
        <p:spPr>
          <a:xfrm>
            <a:off x="13724950" y="7831356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Uses a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smart pipeline monitoring case study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with fiber-optic sensors and machine learning.</a:t>
            </a:r>
          </a:p>
        </p:txBody>
      </p:sp>
      <p:sp>
        <p:nvSpPr>
          <p:cNvPr id="44" name="Shape 13">
            <a:extLst>
              <a:ext uri="{FF2B5EF4-FFF2-40B4-BE49-F238E27FC236}">
                <a16:creationId xmlns:a16="http://schemas.microsoft.com/office/drawing/2014/main" id="{9657A33D-341F-1A28-2AA2-B4FACD0E29F3}"/>
              </a:ext>
            </a:extLst>
          </p:cNvPr>
          <p:cNvSpPr/>
          <p:nvPr/>
        </p:nvSpPr>
        <p:spPr>
          <a:xfrm>
            <a:off x="12124750" y="9334630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14">
            <a:extLst>
              <a:ext uri="{FF2B5EF4-FFF2-40B4-BE49-F238E27FC236}">
                <a16:creationId xmlns:a16="http://schemas.microsoft.com/office/drawing/2014/main" id="{B08145A6-4305-A047-2E4D-02469BB215DC}"/>
              </a:ext>
            </a:extLst>
          </p:cNvPr>
          <p:cNvSpPr/>
          <p:nvPr/>
        </p:nvSpPr>
        <p:spPr>
          <a:xfrm>
            <a:off x="12490510" y="968210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age 3">
            <a:extLst>
              <a:ext uri="{FF2B5EF4-FFF2-40B4-BE49-F238E27FC236}">
                <a16:creationId xmlns:a16="http://schemas.microsoft.com/office/drawing/2014/main" id="{B3FF98D9-4128-E472-9EAF-0CE7F5B6B6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1912" y="9923504"/>
            <a:ext cx="523037" cy="523037"/>
          </a:xfrm>
          <a:prstGeom prst="rect">
            <a:avLst/>
          </a:prstGeom>
        </p:spPr>
      </p:pic>
      <p:sp>
        <p:nvSpPr>
          <p:cNvPr id="53" name="Text 16">
            <a:extLst>
              <a:ext uri="{FF2B5EF4-FFF2-40B4-BE49-F238E27FC236}">
                <a16:creationId xmlns:a16="http://schemas.microsoft.com/office/drawing/2014/main" id="{5BD61E18-DAE4-907A-9F79-9799AE8EEE3E}"/>
              </a:ext>
            </a:extLst>
          </p:cNvPr>
          <p:cNvSpPr txBox="1"/>
          <p:nvPr/>
        </p:nvSpPr>
        <p:spPr>
          <a:xfrm>
            <a:off x="13724950" y="9545142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Greatly reduces communication overhead by sending only high-level features; transmitted data can be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about 0.02% of the raw data size.</a:t>
            </a:r>
          </a:p>
        </p:txBody>
      </p:sp>
      <p:sp>
        <p:nvSpPr>
          <p:cNvPr id="55" name="Text 15">
            <a:extLst>
              <a:ext uri="{FF2B5EF4-FFF2-40B4-BE49-F238E27FC236}">
                <a16:creationId xmlns:a16="http://schemas.microsoft.com/office/drawing/2014/main" id="{AE959182-1B8A-7BB0-D93E-62FE7612DDFF}"/>
              </a:ext>
            </a:extLst>
          </p:cNvPr>
          <p:cNvSpPr txBox="1"/>
          <p:nvPr/>
        </p:nvSpPr>
        <p:spPr>
          <a:xfrm>
            <a:off x="12124750" y="2689589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3">
            <a:extLst>
              <a:ext uri="{FF2B5EF4-FFF2-40B4-BE49-F238E27FC236}">
                <a16:creationId xmlns:a16="http://schemas.microsoft.com/office/drawing/2014/main" id="{EFCDBBF5-ADE9-BAA3-2C8A-E34A40CBF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1911" y="6033118"/>
            <a:ext cx="523037" cy="523037"/>
          </a:xfrm>
          <a:prstGeom prst="rect">
            <a:avLst/>
          </a:prstGeom>
        </p:spPr>
      </p:pic>
      <p:pic>
        <p:nvPicPr>
          <p:cNvPr id="59" name="Image 3">
            <a:extLst>
              <a:ext uri="{FF2B5EF4-FFF2-40B4-BE49-F238E27FC236}">
                <a16:creationId xmlns:a16="http://schemas.microsoft.com/office/drawing/2014/main" id="{720D5C7B-BD25-B0CD-68D6-F28AB24353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1911" y="4102562"/>
            <a:ext cx="523037" cy="52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34754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D89CA-6754-512C-FE98-97370FFA9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7C53532-B12A-3FF0-10D0-0D1B3465EC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Smart Cities: Techniques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12D813-DD8D-811A-C562-002E7860C6D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D87F2B0-9C17-CEA7-B178-D12134E7F0BC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Situational awareness</a:t>
            </a:r>
            <a:endParaRPr lang="en-US" sz="2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A9B1D13-CC91-AE3D-27C7-90C423AEACDB}"/>
              </a:ext>
            </a:extLst>
          </p:cNvPr>
          <p:cNvSpPr txBox="1"/>
          <p:nvPr/>
        </p:nvSpPr>
        <p:spPr>
          <a:xfrm>
            <a:off x="1748351" y="12195462"/>
            <a:ext cx="21440639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SK Alamgir Hossain et al. "Edge computing framework for enabling situation awareness in IoT based smart city". In: Journal of Parallel and Distributed Computing 122 (2018), pp. 226–237.</a:t>
            </a:r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210C8E3B-847C-2B46-9278-0DD49383F75B}"/>
              </a:ext>
            </a:extLst>
          </p:cNvPr>
          <p:cNvSpPr/>
          <p:nvPr/>
        </p:nvSpPr>
        <p:spPr>
          <a:xfrm>
            <a:off x="839530" y="11033015"/>
            <a:ext cx="10723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Situational awareness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D24ACE16-AF7E-5495-3810-78E0ECABF521}"/>
              </a:ext>
            </a:extLst>
          </p:cNvPr>
          <p:cNvSpPr/>
          <p:nvPr/>
        </p:nvSpPr>
        <p:spPr>
          <a:xfrm>
            <a:off x="12124750" y="3560581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353BC02-B465-7D22-59F8-81D44919C30E}"/>
              </a:ext>
            </a:extLst>
          </p:cNvPr>
          <p:cNvSpPr/>
          <p:nvPr/>
        </p:nvSpPr>
        <p:spPr>
          <a:xfrm>
            <a:off x="12490510" y="3908053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41E294C9-A834-E74C-5B52-853D5F674976}"/>
              </a:ext>
            </a:extLst>
          </p:cNvPr>
          <p:cNvSpPr txBox="1"/>
          <p:nvPr/>
        </p:nvSpPr>
        <p:spPr>
          <a:xfrm>
            <a:off x="13770670" y="3831244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Edge-based IoT data processing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moves computation closer to heterogeneous smart-city sensors instead of sending all raw data to the cloud.</a:t>
            </a: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846E7222-2788-D7D0-786B-79BAF1F44F86}"/>
              </a:ext>
            </a:extLst>
          </p:cNvPr>
          <p:cNvSpPr/>
          <p:nvPr/>
        </p:nvSpPr>
        <p:spPr>
          <a:xfrm>
            <a:off x="12124750" y="5444245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4D1EF1FF-2CDC-C88A-B5B3-4C01854F3C2B}"/>
              </a:ext>
            </a:extLst>
          </p:cNvPr>
          <p:cNvSpPr/>
          <p:nvPr/>
        </p:nvSpPr>
        <p:spPr>
          <a:xfrm>
            <a:off x="12490510" y="5791717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2851E81E-6789-7D1D-9B8E-951E39C97932}"/>
              </a:ext>
            </a:extLst>
          </p:cNvPr>
          <p:cNvSpPr txBox="1"/>
          <p:nvPr/>
        </p:nvSpPr>
        <p:spPr>
          <a:xfrm>
            <a:off x="13770670" y="5853493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Focuses on situation awareness,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converting low-level IoT observations into higher-level information for city decision-makers.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79CD3125-DA2F-4854-D106-CC52DB84A337}"/>
              </a:ext>
            </a:extLst>
          </p:cNvPr>
          <p:cNvSpPr/>
          <p:nvPr/>
        </p:nvSpPr>
        <p:spPr>
          <a:xfrm>
            <a:off x="12124750" y="7410732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39C05FBE-A424-3D0D-7649-DD3037DB52AA}"/>
              </a:ext>
            </a:extLst>
          </p:cNvPr>
          <p:cNvSpPr/>
          <p:nvPr/>
        </p:nvSpPr>
        <p:spPr>
          <a:xfrm>
            <a:off x="12490510" y="7675381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3">
            <a:extLst>
              <a:ext uri="{FF2B5EF4-FFF2-40B4-BE49-F238E27FC236}">
                <a16:creationId xmlns:a16="http://schemas.microsoft.com/office/drawing/2014/main" id="{53CDF0F5-8783-905B-DE5E-76DEBD9F3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2" y="7916783"/>
            <a:ext cx="523037" cy="523037"/>
          </a:xfrm>
          <a:prstGeom prst="rect">
            <a:avLst/>
          </a:prstGeom>
        </p:spPr>
      </p:pic>
      <p:sp>
        <p:nvSpPr>
          <p:cNvPr id="38" name="Text 16">
            <a:extLst>
              <a:ext uri="{FF2B5EF4-FFF2-40B4-BE49-F238E27FC236}">
                <a16:creationId xmlns:a16="http://schemas.microsoft.com/office/drawing/2014/main" id="{7A292F5B-E82F-0712-F626-FB67691C19F5}"/>
              </a:ext>
            </a:extLst>
          </p:cNvPr>
          <p:cNvSpPr txBox="1"/>
          <p:nvPr/>
        </p:nvSpPr>
        <p:spPr>
          <a:xfrm>
            <a:off x="13724950" y="7831356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Introduces a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situation image (s-image)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to represent and identify the current situation.</a:t>
            </a:r>
          </a:p>
        </p:txBody>
      </p:sp>
      <p:sp>
        <p:nvSpPr>
          <p:cNvPr id="44" name="Shape 13">
            <a:extLst>
              <a:ext uri="{FF2B5EF4-FFF2-40B4-BE49-F238E27FC236}">
                <a16:creationId xmlns:a16="http://schemas.microsoft.com/office/drawing/2014/main" id="{3D7730E8-0F57-950F-629B-77F02A8F7832}"/>
              </a:ext>
            </a:extLst>
          </p:cNvPr>
          <p:cNvSpPr/>
          <p:nvPr/>
        </p:nvSpPr>
        <p:spPr>
          <a:xfrm>
            <a:off x="12124750" y="9334630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14">
            <a:extLst>
              <a:ext uri="{FF2B5EF4-FFF2-40B4-BE49-F238E27FC236}">
                <a16:creationId xmlns:a16="http://schemas.microsoft.com/office/drawing/2014/main" id="{F3680E31-93E7-F0A4-B03F-1FB76E1CA8B1}"/>
              </a:ext>
            </a:extLst>
          </p:cNvPr>
          <p:cNvSpPr/>
          <p:nvPr/>
        </p:nvSpPr>
        <p:spPr>
          <a:xfrm>
            <a:off x="12490510" y="968210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age 3">
            <a:extLst>
              <a:ext uri="{FF2B5EF4-FFF2-40B4-BE49-F238E27FC236}">
                <a16:creationId xmlns:a16="http://schemas.microsoft.com/office/drawing/2014/main" id="{F4D6CC32-FE21-779C-A82C-085C0C4EF8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2" y="9923504"/>
            <a:ext cx="523037" cy="523037"/>
          </a:xfrm>
          <a:prstGeom prst="rect">
            <a:avLst/>
          </a:prstGeom>
        </p:spPr>
      </p:pic>
      <p:sp>
        <p:nvSpPr>
          <p:cNvPr id="53" name="Text 16">
            <a:extLst>
              <a:ext uri="{FF2B5EF4-FFF2-40B4-BE49-F238E27FC236}">
                <a16:creationId xmlns:a16="http://schemas.microsoft.com/office/drawing/2014/main" id="{60F30239-F8F2-0671-3D8E-DF9313B09414}"/>
              </a:ext>
            </a:extLst>
          </p:cNvPr>
          <p:cNvSpPr txBox="1"/>
          <p:nvPr/>
        </p:nvSpPr>
        <p:spPr>
          <a:xfrm>
            <a:off x="13724950" y="9741213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Uses a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four-part architecture with Device Module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Edge Network, IoT Cloud Middleware, and Subscribers.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15">
            <a:extLst>
              <a:ext uri="{FF2B5EF4-FFF2-40B4-BE49-F238E27FC236}">
                <a16:creationId xmlns:a16="http://schemas.microsoft.com/office/drawing/2014/main" id="{D72C2160-C826-C4D1-4454-352C92CCD09E}"/>
              </a:ext>
            </a:extLst>
          </p:cNvPr>
          <p:cNvSpPr txBox="1"/>
          <p:nvPr/>
        </p:nvSpPr>
        <p:spPr>
          <a:xfrm>
            <a:off x="12124750" y="2689589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3">
            <a:extLst>
              <a:ext uri="{FF2B5EF4-FFF2-40B4-BE49-F238E27FC236}">
                <a16:creationId xmlns:a16="http://schemas.microsoft.com/office/drawing/2014/main" id="{08BB0341-87EA-B219-CB34-E119E3E72B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1" y="6033118"/>
            <a:ext cx="523037" cy="523037"/>
          </a:xfrm>
          <a:prstGeom prst="rect">
            <a:avLst/>
          </a:prstGeom>
        </p:spPr>
      </p:pic>
      <p:pic>
        <p:nvPicPr>
          <p:cNvPr id="59" name="Image 3">
            <a:extLst>
              <a:ext uri="{FF2B5EF4-FFF2-40B4-BE49-F238E27FC236}">
                <a16:creationId xmlns:a16="http://schemas.microsoft.com/office/drawing/2014/main" id="{2C5AD103-F27B-5956-C822-3657DC8BA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1" y="4102562"/>
            <a:ext cx="523037" cy="5230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BD2399-A0DE-5CE2-9294-850D0056D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90" y="2532129"/>
            <a:ext cx="10424160" cy="870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0630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A297-1C0E-4F3F-84B7-E7DA918FC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A578FA88-DDD9-ED75-9A2E-2F53C6293C5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Smart Cities: Techniques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189FFF-1C1A-F915-9899-59025C6D4B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FEC4A14B-BF82-E4DB-C1CE-B313C9F9E044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YOLO + Sort</a:t>
            </a:r>
            <a:endParaRPr lang="en-US" sz="2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95E6F8BA-6874-194A-C6B3-94881EE41729}"/>
              </a:ext>
            </a:extLst>
          </p:cNvPr>
          <p:cNvSpPr/>
          <p:nvPr/>
        </p:nvSpPr>
        <p:spPr>
          <a:xfrm>
            <a:off x="1159469" y="9466304"/>
            <a:ext cx="10723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YOLO + SORT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3318146A-32EC-34DB-7C4E-7670ECC34DFA}"/>
              </a:ext>
            </a:extLst>
          </p:cNvPr>
          <p:cNvSpPr/>
          <p:nvPr/>
        </p:nvSpPr>
        <p:spPr>
          <a:xfrm>
            <a:off x="12124750" y="3560581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535F2E80-F7A4-2068-47F2-1336901E1318}"/>
              </a:ext>
            </a:extLst>
          </p:cNvPr>
          <p:cNvSpPr/>
          <p:nvPr/>
        </p:nvSpPr>
        <p:spPr>
          <a:xfrm>
            <a:off x="12490510" y="3908053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7BE3E41D-68F9-2C3E-A8E4-8A6DCFE78017}"/>
              </a:ext>
            </a:extLst>
          </p:cNvPr>
          <p:cNvSpPr txBox="1"/>
          <p:nvPr/>
        </p:nvSpPr>
        <p:spPr>
          <a:xfrm>
            <a:off x="13770670" y="4061672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Edge-based video analytics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processes CCTV streams locally instead of sending raw video to the cloud.</a:t>
            </a: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07BD1DCC-4DEB-2E17-8B19-DA717B41A90A}"/>
              </a:ext>
            </a:extLst>
          </p:cNvPr>
          <p:cNvSpPr/>
          <p:nvPr/>
        </p:nvSpPr>
        <p:spPr>
          <a:xfrm>
            <a:off x="12124750" y="5444245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51E3CF65-2C9B-F643-104D-4AF19F48FD9C}"/>
              </a:ext>
            </a:extLst>
          </p:cNvPr>
          <p:cNvSpPr/>
          <p:nvPr/>
        </p:nvSpPr>
        <p:spPr>
          <a:xfrm>
            <a:off x="12490510" y="5791717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91F0C9F5-CA2E-245D-8BDE-37533EDF6931}"/>
              </a:ext>
            </a:extLst>
          </p:cNvPr>
          <p:cNvSpPr txBox="1"/>
          <p:nvPr/>
        </p:nvSpPr>
        <p:spPr>
          <a:xfrm>
            <a:off x="13770670" y="5912132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Performs real-time multimodal traffic monitoring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for vehicles, pedestrians, and cyclists.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6C6C7D10-0039-F8A7-9704-E5D2DF0B901F}"/>
              </a:ext>
            </a:extLst>
          </p:cNvPr>
          <p:cNvSpPr/>
          <p:nvPr/>
        </p:nvSpPr>
        <p:spPr>
          <a:xfrm>
            <a:off x="12124750" y="7410732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203B18AC-2856-44B7-D09D-B9ECBAC46E9A}"/>
              </a:ext>
            </a:extLst>
          </p:cNvPr>
          <p:cNvSpPr/>
          <p:nvPr/>
        </p:nvSpPr>
        <p:spPr>
          <a:xfrm>
            <a:off x="12490510" y="7675381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3">
            <a:extLst>
              <a:ext uri="{FF2B5EF4-FFF2-40B4-BE49-F238E27FC236}">
                <a16:creationId xmlns:a16="http://schemas.microsoft.com/office/drawing/2014/main" id="{848BF2DD-FC20-908D-78CB-5A0F72DE5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2" y="7916783"/>
            <a:ext cx="523037" cy="523037"/>
          </a:xfrm>
          <a:prstGeom prst="rect">
            <a:avLst/>
          </a:prstGeom>
        </p:spPr>
      </p:pic>
      <p:sp>
        <p:nvSpPr>
          <p:cNvPr id="38" name="Text 16">
            <a:extLst>
              <a:ext uri="{FF2B5EF4-FFF2-40B4-BE49-F238E27FC236}">
                <a16:creationId xmlns:a16="http://schemas.microsoft.com/office/drawing/2014/main" id="{52207454-2EB4-3258-9D54-F5E62F26A71A}"/>
              </a:ext>
            </a:extLst>
          </p:cNvPr>
          <p:cNvSpPr txBox="1"/>
          <p:nvPr/>
        </p:nvSpPr>
        <p:spPr>
          <a:xfrm>
            <a:off x="13724950" y="7831356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Combines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YOLOv3 for object detection with SORT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for real-time tracking.</a:t>
            </a:r>
          </a:p>
        </p:txBody>
      </p:sp>
      <p:sp>
        <p:nvSpPr>
          <p:cNvPr id="44" name="Shape 13">
            <a:extLst>
              <a:ext uri="{FF2B5EF4-FFF2-40B4-BE49-F238E27FC236}">
                <a16:creationId xmlns:a16="http://schemas.microsoft.com/office/drawing/2014/main" id="{8BF61368-D362-9622-D9FD-880CB81A9810}"/>
              </a:ext>
            </a:extLst>
          </p:cNvPr>
          <p:cNvSpPr/>
          <p:nvPr/>
        </p:nvSpPr>
        <p:spPr>
          <a:xfrm>
            <a:off x="12124750" y="9334630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14">
            <a:extLst>
              <a:ext uri="{FF2B5EF4-FFF2-40B4-BE49-F238E27FC236}">
                <a16:creationId xmlns:a16="http://schemas.microsoft.com/office/drawing/2014/main" id="{7C6B7A89-CF45-6EBE-7095-971E3AAEC350}"/>
              </a:ext>
            </a:extLst>
          </p:cNvPr>
          <p:cNvSpPr/>
          <p:nvPr/>
        </p:nvSpPr>
        <p:spPr>
          <a:xfrm>
            <a:off x="12490510" y="968210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age 3">
            <a:extLst>
              <a:ext uri="{FF2B5EF4-FFF2-40B4-BE49-F238E27FC236}">
                <a16:creationId xmlns:a16="http://schemas.microsoft.com/office/drawing/2014/main" id="{2A451B31-65F2-A436-A4C4-5730719A4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2" y="9923504"/>
            <a:ext cx="523037" cy="523037"/>
          </a:xfrm>
          <a:prstGeom prst="rect">
            <a:avLst/>
          </a:prstGeom>
        </p:spPr>
      </p:pic>
      <p:sp>
        <p:nvSpPr>
          <p:cNvPr id="53" name="Text 16">
            <a:extLst>
              <a:ext uri="{FF2B5EF4-FFF2-40B4-BE49-F238E27FC236}">
                <a16:creationId xmlns:a16="http://schemas.microsoft.com/office/drawing/2014/main" id="{8FE3D0F2-03EE-D56B-6DFD-D18F9B47C38F}"/>
              </a:ext>
            </a:extLst>
          </p:cNvPr>
          <p:cNvSpPr txBox="1"/>
          <p:nvPr/>
        </p:nvSpPr>
        <p:spPr>
          <a:xfrm>
            <a:off x="13724950" y="9741213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Introduces the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Agnosticity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framework for interoperable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collection, storage, and access of data from multiple sensors.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15">
            <a:extLst>
              <a:ext uri="{FF2B5EF4-FFF2-40B4-BE49-F238E27FC236}">
                <a16:creationId xmlns:a16="http://schemas.microsoft.com/office/drawing/2014/main" id="{F17CE283-6EB9-5225-B295-4CAA6C3E2474}"/>
              </a:ext>
            </a:extLst>
          </p:cNvPr>
          <p:cNvSpPr txBox="1"/>
          <p:nvPr/>
        </p:nvSpPr>
        <p:spPr>
          <a:xfrm>
            <a:off x="12124750" y="2689589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3">
            <a:extLst>
              <a:ext uri="{FF2B5EF4-FFF2-40B4-BE49-F238E27FC236}">
                <a16:creationId xmlns:a16="http://schemas.microsoft.com/office/drawing/2014/main" id="{1739C67E-CD9C-E774-95AD-2C7B46C97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1" y="6033118"/>
            <a:ext cx="523037" cy="523037"/>
          </a:xfrm>
          <a:prstGeom prst="rect">
            <a:avLst/>
          </a:prstGeom>
        </p:spPr>
      </p:pic>
      <p:pic>
        <p:nvPicPr>
          <p:cNvPr id="59" name="Image 3">
            <a:extLst>
              <a:ext uri="{FF2B5EF4-FFF2-40B4-BE49-F238E27FC236}">
                <a16:creationId xmlns:a16="http://schemas.microsoft.com/office/drawing/2014/main" id="{EB47559D-7BF8-2A71-3EFB-3BE389B0E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1" y="4102562"/>
            <a:ext cx="523037" cy="5230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F7D6CD-8375-99A5-3336-BD56009CE3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10" y="3909818"/>
            <a:ext cx="11441671" cy="55698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AB8CA9-7537-42C6-0544-58DC791F3920}"/>
              </a:ext>
            </a:extLst>
          </p:cNvPr>
          <p:cNvSpPr txBox="1"/>
          <p:nvPr/>
        </p:nvSpPr>
        <p:spPr>
          <a:xfrm>
            <a:off x="4537533" y="12251227"/>
            <a:ext cx="1544996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Johan Barthélemy et al. "Edge-computing video analytics for real-time traffic monitoring in a smart city". In: Sensors 19.9 (2019), p. 2048.</a:t>
            </a:r>
          </a:p>
        </p:txBody>
      </p:sp>
    </p:spTree>
    <p:extLst>
      <p:ext uri="{BB962C8B-B14F-4D97-AF65-F5344CB8AC3E}">
        <p14:creationId xmlns:p14="http://schemas.microsoft.com/office/powerpoint/2010/main" val="417329867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D8A71-DAFF-DC42-5DE6-9ADC49016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48DD2CB-A910-8337-D3FD-81E78E208D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Smart Cities: Techniques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C555A2-2892-FB68-A044-1E535F13743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DB63B7E-829D-FCE6-8984-E3EE7731B7FA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71410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tx1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Energy management for smart cities</a:t>
            </a:r>
            <a:endParaRPr lang="en-US" sz="28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6">
            <a:extLst>
              <a:ext uri="{FF2B5EF4-FFF2-40B4-BE49-F238E27FC236}">
                <a16:creationId xmlns:a16="http://schemas.microsoft.com/office/drawing/2014/main" id="{1F7556CC-B62E-5537-006F-D448E750DA54}"/>
              </a:ext>
            </a:extLst>
          </p:cNvPr>
          <p:cNvSpPr/>
          <p:nvPr/>
        </p:nvSpPr>
        <p:spPr>
          <a:xfrm>
            <a:off x="1172270" y="9574152"/>
            <a:ext cx="10723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IoT-based energy management architecture for smart cities (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  <a:hlinkClick r:id="rId3"/>
              </a:rPr>
              <a:t>source</a:t>
            </a: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5">
            <a:extLst>
              <a:ext uri="{FF2B5EF4-FFF2-40B4-BE49-F238E27FC236}">
                <a16:creationId xmlns:a16="http://schemas.microsoft.com/office/drawing/2014/main" id="{7A37B706-9638-AB47-2BBA-DAAE09DBA3A3}"/>
              </a:ext>
            </a:extLst>
          </p:cNvPr>
          <p:cNvSpPr/>
          <p:nvPr/>
        </p:nvSpPr>
        <p:spPr>
          <a:xfrm>
            <a:off x="12124750" y="3560581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4DD9319-AEDE-DF3A-F4DE-AAF9DCC4BDEE}"/>
              </a:ext>
            </a:extLst>
          </p:cNvPr>
          <p:cNvSpPr/>
          <p:nvPr/>
        </p:nvSpPr>
        <p:spPr>
          <a:xfrm>
            <a:off x="12490510" y="3908053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314B515D-A62E-D129-04AB-EBC696EE0319}"/>
              </a:ext>
            </a:extLst>
          </p:cNvPr>
          <p:cNvSpPr txBox="1"/>
          <p:nvPr/>
        </p:nvSpPr>
        <p:spPr>
          <a:xfrm>
            <a:off x="13770670" y="4061672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IoT + edge computing + deep reinforcement learning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for intelligent energy management in smart cities.</a:t>
            </a: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899651BC-651E-36CE-5ED0-E736527A1AD1}"/>
              </a:ext>
            </a:extLst>
          </p:cNvPr>
          <p:cNvSpPr/>
          <p:nvPr/>
        </p:nvSpPr>
        <p:spPr>
          <a:xfrm>
            <a:off x="12124750" y="5444245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04719FF9-16B1-6B0B-B0BB-01E259FD3536}"/>
              </a:ext>
            </a:extLst>
          </p:cNvPr>
          <p:cNvSpPr/>
          <p:nvPr/>
        </p:nvSpPr>
        <p:spPr>
          <a:xfrm>
            <a:off x="12490510" y="5791717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2BCB179E-AD61-F873-C875-50923EA97523}"/>
              </a:ext>
            </a:extLst>
          </p:cNvPr>
          <p:cNvSpPr txBox="1"/>
          <p:nvPr/>
        </p:nvSpPr>
        <p:spPr>
          <a:xfrm>
            <a:off x="13770670" y="5912132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Proposes a four-layer software model </a:t>
            </a: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with sensing, network, cognition, and application layers.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CC93EB1D-CDA4-407D-F878-57123D16D804}"/>
              </a:ext>
            </a:extLst>
          </p:cNvPr>
          <p:cNvSpPr/>
          <p:nvPr/>
        </p:nvSpPr>
        <p:spPr>
          <a:xfrm>
            <a:off x="12124750" y="7410732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743BD839-22B5-595A-11A2-C9FB7770D283}"/>
              </a:ext>
            </a:extLst>
          </p:cNvPr>
          <p:cNvSpPr/>
          <p:nvPr/>
        </p:nvSpPr>
        <p:spPr>
          <a:xfrm>
            <a:off x="12490510" y="7675381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Image 3">
            <a:extLst>
              <a:ext uri="{FF2B5EF4-FFF2-40B4-BE49-F238E27FC236}">
                <a16:creationId xmlns:a16="http://schemas.microsoft.com/office/drawing/2014/main" id="{7631F8F7-996F-D73E-561F-D48669FA5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2" y="7916783"/>
            <a:ext cx="523037" cy="523037"/>
          </a:xfrm>
          <a:prstGeom prst="rect">
            <a:avLst/>
          </a:prstGeom>
        </p:spPr>
      </p:pic>
      <p:sp>
        <p:nvSpPr>
          <p:cNvPr id="38" name="Text 16">
            <a:extLst>
              <a:ext uri="{FF2B5EF4-FFF2-40B4-BE49-F238E27FC236}">
                <a16:creationId xmlns:a16="http://schemas.microsoft.com/office/drawing/2014/main" id="{41BB8D50-C90A-AD62-2703-B1C6B5A72F03}"/>
              </a:ext>
            </a:extLst>
          </p:cNvPr>
          <p:cNvSpPr txBox="1"/>
          <p:nvPr/>
        </p:nvSpPr>
        <p:spPr>
          <a:xfrm>
            <a:off x="13724950" y="7831356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Introduces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Edge DRL and Cooperative DRL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scheduling methods for optimizing energy use.</a:t>
            </a:r>
          </a:p>
        </p:txBody>
      </p:sp>
      <p:sp>
        <p:nvSpPr>
          <p:cNvPr id="44" name="Shape 13">
            <a:extLst>
              <a:ext uri="{FF2B5EF4-FFF2-40B4-BE49-F238E27FC236}">
                <a16:creationId xmlns:a16="http://schemas.microsoft.com/office/drawing/2014/main" id="{729EEE85-52E0-A810-060F-8AFBF5F8CA45}"/>
              </a:ext>
            </a:extLst>
          </p:cNvPr>
          <p:cNvSpPr/>
          <p:nvPr/>
        </p:nvSpPr>
        <p:spPr>
          <a:xfrm>
            <a:off x="12124750" y="9334630"/>
            <a:ext cx="11064240" cy="1682496"/>
          </a:xfrm>
          <a:prstGeom prst="roundRect">
            <a:avLst>
              <a:gd name="adj" fmla="val 8696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14">
            <a:extLst>
              <a:ext uri="{FF2B5EF4-FFF2-40B4-BE49-F238E27FC236}">
                <a16:creationId xmlns:a16="http://schemas.microsoft.com/office/drawing/2014/main" id="{BF7A5604-FFE6-115E-9CD8-D6F0253F71B5}"/>
              </a:ext>
            </a:extLst>
          </p:cNvPr>
          <p:cNvSpPr/>
          <p:nvPr/>
        </p:nvSpPr>
        <p:spPr>
          <a:xfrm>
            <a:off x="12490510" y="9682102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Image 3">
            <a:extLst>
              <a:ext uri="{FF2B5EF4-FFF2-40B4-BE49-F238E27FC236}">
                <a16:creationId xmlns:a16="http://schemas.microsoft.com/office/drawing/2014/main" id="{BA233E22-8161-A8AF-FA7F-4B414A759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2" y="9923504"/>
            <a:ext cx="523037" cy="523037"/>
          </a:xfrm>
          <a:prstGeom prst="rect">
            <a:avLst/>
          </a:prstGeom>
        </p:spPr>
      </p:pic>
      <p:sp>
        <p:nvSpPr>
          <p:cNvPr id="53" name="Text 16">
            <a:extLst>
              <a:ext uri="{FF2B5EF4-FFF2-40B4-BE49-F238E27FC236}">
                <a16:creationId xmlns:a16="http://schemas.microsoft.com/office/drawing/2014/main" id="{41885883-D220-12C9-A51E-305CB2546F30}"/>
              </a:ext>
            </a:extLst>
          </p:cNvPr>
          <p:cNvSpPr txBox="1"/>
          <p:nvPr/>
        </p:nvSpPr>
        <p:spPr>
          <a:xfrm>
            <a:off x="13724950" y="9741213"/>
            <a:ext cx="9235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Achieves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lower energy cost and lower delay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than traditional cloud-only scheduling.</a:t>
            </a:r>
            <a:endParaRPr lang="en-US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15">
            <a:extLst>
              <a:ext uri="{FF2B5EF4-FFF2-40B4-BE49-F238E27FC236}">
                <a16:creationId xmlns:a16="http://schemas.microsoft.com/office/drawing/2014/main" id="{65FB964B-74EC-365F-2288-8C664AD674B0}"/>
              </a:ext>
            </a:extLst>
          </p:cNvPr>
          <p:cNvSpPr txBox="1"/>
          <p:nvPr/>
        </p:nvSpPr>
        <p:spPr>
          <a:xfrm>
            <a:off x="12124750" y="2689589"/>
            <a:ext cx="104241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Characteristics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mage 3">
            <a:extLst>
              <a:ext uri="{FF2B5EF4-FFF2-40B4-BE49-F238E27FC236}">
                <a16:creationId xmlns:a16="http://schemas.microsoft.com/office/drawing/2014/main" id="{7257CBEB-1173-D49C-1767-5EEC3CE48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1" y="6033118"/>
            <a:ext cx="523037" cy="523037"/>
          </a:xfrm>
          <a:prstGeom prst="rect">
            <a:avLst/>
          </a:prstGeom>
        </p:spPr>
      </p:pic>
      <p:pic>
        <p:nvPicPr>
          <p:cNvPr id="59" name="Image 3">
            <a:extLst>
              <a:ext uri="{FF2B5EF4-FFF2-40B4-BE49-F238E27FC236}">
                <a16:creationId xmlns:a16="http://schemas.microsoft.com/office/drawing/2014/main" id="{4C620379-4CBD-36F3-4E00-7FB0373B0A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1911" y="4102562"/>
            <a:ext cx="523037" cy="523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CA96470-3614-AF8D-3B75-87DFAF644933}"/>
              </a:ext>
            </a:extLst>
          </p:cNvPr>
          <p:cNvSpPr txBox="1"/>
          <p:nvPr/>
        </p:nvSpPr>
        <p:spPr>
          <a:xfrm>
            <a:off x="4537533" y="12251227"/>
            <a:ext cx="15449964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Yi Liu et al. "Intelligent edge computing for IoT-based energy management in smart cities". In: IEEE Network 33.2 (2019), pp. 111–117.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783814-D69D-EFBF-A668-C9AEDDC118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10" y="3457685"/>
            <a:ext cx="11238971" cy="613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126464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BFBD8-CC50-0F84-159E-0868C45A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3434FBE-3C0D-1AB8-C023-6575E0CFB7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Smart Cities: Challenges 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3C4F82-8E10-6047-02B9-8DB363D5AC8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C327A44E-6562-A228-6095-03A391FE396A}"/>
              </a:ext>
            </a:extLst>
          </p:cNvPr>
          <p:cNvSpPr/>
          <p:nvPr/>
        </p:nvSpPr>
        <p:spPr>
          <a:xfrm>
            <a:off x="577910" y="3609753"/>
            <a:ext cx="10424160" cy="1916982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58F49BD7-B442-985A-4E55-0BDA6B8EC333}"/>
              </a:ext>
            </a:extLst>
          </p:cNvPr>
          <p:cNvSpPr/>
          <p:nvPr/>
        </p:nvSpPr>
        <p:spPr>
          <a:xfrm>
            <a:off x="907094" y="3957225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CC729F9F-279B-4291-07B0-1F8ED952136E}"/>
              </a:ext>
            </a:extLst>
          </p:cNvPr>
          <p:cNvSpPr txBox="1"/>
          <p:nvPr/>
        </p:nvSpPr>
        <p:spPr>
          <a:xfrm>
            <a:off x="2132390" y="3792633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Heterogeneous sources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15">
            <a:extLst>
              <a:ext uri="{FF2B5EF4-FFF2-40B4-BE49-F238E27FC236}">
                <a16:creationId xmlns:a16="http://schemas.microsoft.com/office/drawing/2014/main" id="{C20634B4-1CD4-0D49-9A08-343470EB9780}"/>
              </a:ext>
            </a:extLst>
          </p:cNvPr>
          <p:cNvSpPr txBox="1"/>
          <p:nvPr/>
        </p:nvSpPr>
        <p:spPr>
          <a:xfrm>
            <a:off x="2132390" y="4505865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Fusing data from many diverse city sensors in real time.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6">
            <a:extLst>
              <a:ext uri="{FF2B5EF4-FFF2-40B4-BE49-F238E27FC236}">
                <a16:creationId xmlns:a16="http://schemas.microsoft.com/office/drawing/2014/main" id="{28BE34A7-0663-18B6-2E33-4D34C04AB2F3}"/>
              </a:ext>
            </a:extLst>
          </p:cNvPr>
          <p:cNvSpPr/>
          <p:nvPr/>
        </p:nvSpPr>
        <p:spPr>
          <a:xfrm>
            <a:off x="12824512" y="3499923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7">
            <a:extLst>
              <a:ext uri="{FF2B5EF4-FFF2-40B4-BE49-F238E27FC236}">
                <a16:creationId xmlns:a16="http://schemas.microsoft.com/office/drawing/2014/main" id="{AA4A9094-16D9-492C-F259-E52D0CC6C9B0}"/>
              </a:ext>
            </a:extLst>
          </p:cNvPr>
          <p:cNvSpPr/>
          <p:nvPr/>
        </p:nvSpPr>
        <p:spPr>
          <a:xfrm>
            <a:off x="13153696" y="3847396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8">
            <a:extLst>
              <a:ext uri="{FF2B5EF4-FFF2-40B4-BE49-F238E27FC236}">
                <a16:creationId xmlns:a16="http://schemas.microsoft.com/office/drawing/2014/main" id="{A281206B-B2D5-AD3F-BB79-F2AFAC7343AB}"/>
              </a:ext>
            </a:extLst>
          </p:cNvPr>
          <p:cNvSpPr txBox="1"/>
          <p:nvPr/>
        </p:nvSpPr>
        <p:spPr>
          <a:xfrm>
            <a:off x="14378992" y="3682804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Data privacy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4722699-0714-EEAF-C92F-87EF31AB0FCB}"/>
              </a:ext>
            </a:extLst>
          </p:cNvPr>
          <p:cNvSpPr txBox="1"/>
          <p:nvPr/>
        </p:nvSpPr>
        <p:spPr>
          <a:xfrm>
            <a:off x="14378992" y="443271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Protecting citizen data across a distributed edge.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2DDA4904-B028-C047-A5D3-28B8BC89EFEE}"/>
              </a:ext>
            </a:extLst>
          </p:cNvPr>
          <p:cNvSpPr/>
          <p:nvPr/>
        </p:nvSpPr>
        <p:spPr>
          <a:xfrm>
            <a:off x="728410" y="6349694"/>
            <a:ext cx="10424160" cy="1916981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1">
            <a:extLst>
              <a:ext uri="{FF2B5EF4-FFF2-40B4-BE49-F238E27FC236}">
                <a16:creationId xmlns:a16="http://schemas.microsoft.com/office/drawing/2014/main" id="{647CDC29-91D8-ACD6-7E3F-47374E4B7C29}"/>
              </a:ext>
            </a:extLst>
          </p:cNvPr>
          <p:cNvSpPr/>
          <p:nvPr/>
        </p:nvSpPr>
        <p:spPr>
          <a:xfrm>
            <a:off x="1057594" y="6697167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4">
            <a:extLst>
              <a:ext uri="{FF2B5EF4-FFF2-40B4-BE49-F238E27FC236}">
                <a16:creationId xmlns:a16="http://schemas.microsoft.com/office/drawing/2014/main" id="{F9A18A2A-E7C3-AD84-7B4F-54FDAB7C3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28" y="6925401"/>
            <a:ext cx="494508" cy="494508"/>
          </a:xfrm>
          <a:prstGeom prst="rect">
            <a:avLst/>
          </a:prstGeom>
        </p:spPr>
      </p:pic>
      <p:sp>
        <p:nvSpPr>
          <p:cNvPr id="29" name="Text 22">
            <a:extLst>
              <a:ext uri="{FF2B5EF4-FFF2-40B4-BE49-F238E27FC236}">
                <a16:creationId xmlns:a16="http://schemas.microsoft.com/office/drawing/2014/main" id="{7AC4B243-930A-A670-0789-BC40ADED6C88}"/>
              </a:ext>
            </a:extLst>
          </p:cNvPr>
          <p:cNvSpPr txBox="1"/>
          <p:nvPr/>
        </p:nvSpPr>
        <p:spPr>
          <a:xfrm>
            <a:off x="2282890" y="6532575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Resource allocation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3">
            <a:extLst>
              <a:ext uri="{FF2B5EF4-FFF2-40B4-BE49-F238E27FC236}">
                <a16:creationId xmlns:a16="http://schemas.microsoft.com/office/drawing/2014/main" id="{3E4A1F13-BC72-10D4-79A6-A7E61F6ABDDE}"/>
              </a:ext>
            </a:extLst>
          </p:cNvPr>
          <p:cNvSpPr txBox="1"/>
          <p:nvPr/>
        </p:nvSpPr>
        <p:spPr>
          <a:xfrm>
            <a:off x="2282890" y="7226411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Balancing workloads, energy &amp; fairness among fog nodes.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24">
            <a:extLst>
              <a:ext uri="{FF2B5EF4-FFF2-40B4-BE49-F238E27FC236}">
                <a16:creationId xmlns:a16="http://schemas.microsoft.com/office/drawing/2014/main" id="{3461B814-61DF-A0F9-E7BB-A95CF720A3DD}"/>
              </a:ext>
            </a:extLst>
          </p:cNvPr>
          <p:cNvSpPr/>
          <p:nvPr/>
        </p:nvSpPr>
        <p:spPr>
          <a:xfrm>
            <a:off x="12824512" y="6225039"/>
            <a:ext cx="10424160" cy="2041636"/>
          </a:xfrm>
          <a:prstGeom prst="roundRect">
            <a:avLst>
              <a:gd name="adj" fmla="val 8889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199841B7-0175-85EA-6F11-13BA3C2D8E40}"/>
              </a:ext>
            </a:extLst>
          </p:cNvPr>
          <p:cNvSpPr/>
          <p:nvPr/>
        </p:nvSpPr>
        <p:spPr>
          <a:xfrm>
            <a:off x="13153696" y="6449913"/>
            <a:ext cx="950976" cy="950976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26">
            <a:extLst>
              <a:ext uri="{FF2B5EF4-FFF2-40B4-BE49-F238E27FC236}">
                <a16:creationId xmlns:a16="http://schemas.microsoft.com/office/drawing/2014/main" id="{0148D848-5D2D-DFA5-E2C4-D2DEE5E05E4A}"/>
              </a:ext>
            </a:extLst>
          </p:cNvPr>
          <p:cNvSpPr txBox="1"/>
          <p:nvPr/>
        </p:nvSpPr>
        <p:spPr>
          <a:xfrm>
            <a:off x="14378992" y="6285321"/>
            <a:ext cx="8686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Fault tolerance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7">
            <a:extLst>
              <a:ext uri="{FF2B5EF4-FFF2-40B4-BE49-F238E27FC236}">
                <a16:creationId xmlns:a16="http://schemas.microsoft.com/office/drawing/2014/main" id="{78EA0458-4F20-40C6-6D2B-AFE26A691BCD}"/>
              </a:ext>
            </a:extLst>
          </p:cNvPr>
          <p:cNvSpPr txBox="1"/>
          <p:nvPr/>
        </p:nvSpPr>
        <p:spPr>
          <a:xfrm>
            <a:off x="14433856" y="7017573"/>
            <a:ext cx="8778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Adaptive, </a:t>
            </a:r>
            <a:r>
              <a:rPr lang="fr-FR" sz="28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resilient</a:t>
            </a:r>
            <a:r>
              <a:rPr lang="fr-FR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control </a:t>
            </a:r>
            <a:r>
              <a:rPr lang="fr-FR" sz="28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despite</a:t>
            </a:r>
            <a:r>
              <a:rPr lang="fr-FR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failures</a:t>
            </a:r>
            <a:r>
              <a:rPr lang="fr-FR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&amp; </a:t>
            </a:r>
            <a:r>
              <a:rPr lang="fr-FR" sz="28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disturbances</a:t>
            </a:r>
            <a:r>
              <a:rPr lang="fr-FR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A61C0865-314B-2CB6-3004-DEBA49C15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928" y="4185459"/>
            <a:ext cx="494508" cy="4945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7C1631F-1A30-CB01-92C1-952B33B1A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95295" y="4121817"/>
            <a:ext cx="494508" cy="49450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9AAFFBC-55DF-08E5-51CB-66E1CE7AB8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54350" y="6705996"/>
            <a:ext cx="494508" cy="49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0351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40549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manufacturing domain, a four-domain architecture enables predictive maintenance &amp; LSTM/autoencoder anomaly detection — cutting network load and downtime.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telecommunications, edge cloud computing improves KPIs &amp; TCO; URLLC with mm-wave enables VR, V2X and edge AI.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healthcare, IoMT + edge delivers real-time remote monitoring and elderly care, while keeping health data private.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 smart cities, ADMM, situational awareness, YOLO+SORT, DRL and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DECIoT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power traffic, energy and public-safety services.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2671221" y="245668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edge computing improve operational efficiency in the manufacturing sector?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328414" y="4421612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328414" y="4365255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2700013" y="4082075"/>
            <a:ext cx="14777023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Describe the role of edge computing in enhancing real-time patient monitoring and diagnostics in healthcare.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8">
            <a:extLst>
              <a:ext uri="{FF2B5EF4-FFF2-40B4-BE49-F238E27FC236}">
                <a16:creationId xmlns:a16="http://schemas.microsoft.com/office/drawing/2014/main" id="{90DD4D3D-5B64-9DAB-CF2C-4061EADA7FDC}"/>
              </a:ext>
            </a:extLst>
          </p:cNvPr>
          <p:cNvSpPr/>
          <p:nvPr/>
        </p:nvSpPr>
        <p:spPr>
          <a:xfrm>
            <a:off x="1328413" y="6176356"/>
            <a:ext cx="1005840" cy="10058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0">
            <a:extLst>
              <a:ext uri="{FF2B5EF4-FFF2-40B4-BE49-F238E27FC236}">
                <a16:creationId xmlns:a16="http://schemas.microsoft.com/office/drawing/2014/main" id="{E8472C8B-0230-ADA1-99DE-8B02B157E3D9}"/>
              </a:ext>
            </a:extLst>
          </p:cNvPr>
          <p:cNvSpPr/>
          <p:nvPr/>
        </p:nvSpPr>
        <p:spPr>
          <a:xfrm>
            <a:off x="2700013" y="5893176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edge computing support the deployment and efficiency of 5G networks in the telecommunications industry?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0B6F8707-45F0-21E3-9E5E-7D83AC4343A9}"/>
              </a:ext>
            </a:extLst>
          </p:cNvPr>
          <p:cNvSpPr/>
          <p:nvPr/>
        </p:nvSpPr>
        <p:spPr>
          <a:xfrm>
            <a:off x="1357205" y="6176356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D5565BBF-8F4F-087B-9B74-CFECD3CBEBEA}"/>
              </a:ext>
            </a:extLst>
          </p:cNvPr>
          <p:cNvSpPr/>
          <p:nvPr/>
        </p:nvSpPr>
        <p:spPr>
          <a:xfrm>
            <a:off x="2757597" y="7659106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 the impact of edge computing on public safety and resource management in smart cities.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7F1DC536-5B01-C66A-67C6-F926A1692AB5}"/>
              </a:ext>
            </a:extLst>
          </p:cNvPr>
          <p:cNvSpPr/>
          <p:nvPr/>
        </p:nvSpPr>
        <p:spPr>
          <a:xfrm>
            <a:off x="1414789" y="7942286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2F9BC4-DD1D-0074-D369-CF58922F4910}"/>
              </a:ext>
            </a:extLst>
          </p:cNvPr>
          <p:cNvSpPr txBox="1"/>
          <p:nvPr/>
        </p:nvSpPr>
        <p:spPr>
          <a:xfrm>
            <a:off x="3200400" y="9112213"/>
            <a:ext cx="10265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1B8F145D-0630-BED6-F4B3-0E100D5F6235}"/>
              </a:ext>
            </a:extLst>
          </p:cNvPr>
          <p:cNvSpPr/>
          <p:nvPr/>
        </p:nvSpPr>
        <p:spPr>
          <a:xfrm>
            <a:off x="1357205" y="7841986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E269E859-E1CF-2AE6-865F-3537119DD02D}"/>
              </a:ext>
            </a:extLst>
          </p:cNvPr>
          <p:cNvSpPr/>
          <p:nvPr/>
        </p:nvSpPr>
        <p:spPr>
          <a:xfrm>
            <a:off x="1357205" y="776822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8">
            <a:extLst>
              <a:ext uri="{FF2B5EF4-FFF2-40B4-BE49-F238E27FC236}">
                <a16:creationId xmlns:a16="http://schemas.microsoft.com/office/drawing/2014/main" id="{170D77B0-4692-D42C-6432-99B27DFEC084}"/>
              </a:ext>
            </a:extLst>
          </p:cNvPr>
          <p:cNvSpPr/>
          <p:nvPr/>
        </p:nvSpPr>
        <p:spPr>
          <a:xfrm>
            <a:off x="1414789" y="9456527"/>
            <a:ext cx="1005840" cy="10058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40542272-92AA-12F3-ADAC-ED3B82EEBB6C}"/>
              </a:ext>
            </a:extLst>
          </p:cNvPr>
          <p:cNvSpPr/>
          <p:nvPr/>
        </p:nvSpPr>
        <p:spPr>
          <a:xfrm>
            <a:off x="2786389" y="9173347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edge computing facilitate predictive maintenance in manufacturing environments?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F3B2D829-DF6E-7730-87C4-830EDE95345E}"/>
              </a:ext>
            </a:extLst>
          </p:cNvPr>
          <p:cNvSpPr/>
          <p:nvPr/>
        </p:nvSpPr>
        <p:spPr>
          <a:xfrm>
            <a:off x="1443581" y="9456527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625456" y="1865225"/>
            <a:ext cx="22556422" cy="1523607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883502" y="2016611"/>
            <a:ext cx="1254193" cy="1295255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386" y="2331608"/>
            <a:ext cx="636423" cy="636423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846058" y="2261209"/>
            <a:ext cx="20060262" cy="769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Analyze and present a case study of a successful edge computing implementation in a specific industry.</a:t>
            </a:r>
          </a:p>
        </p:txBody>
      </p:sp>
      <p:sp>
        <p:nvSpPr>
          <p:cNvPr id="3" name="Shape 6">
            <a:extLst>
              <a:ext uri="{FF2B5EF4-FFF2-40B4-BE49-F238E27FC236}">
                <a16:creationId xmlns:a16="http://schemas.microsoft.com/office/drawing/2014/main" id="{58FADE78-AC0B-F27C-9209-C551953A5BE9}"/>
              </a:ext>
            </a:extLst>
          </p:cNvPr>
          <p:cNvSpPr/>
          <p:nvPr/>
        </p:nvSpPr>
        <p:spPr>
          <a:xfrm>
            <a:off x="577910" y="4311771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7">
            <a:extLst>
              <a:ext uri="{FF2B5EF4-FFF2-40B4-BE49-F238E27FC236}">
                <a16:creationId xmlns:a16="http://schemas.microsoft.com/office/drawing/2014/main" id="{F1AFF5ED-F49F-6210-CC14-36AAC399F230}"/>
              </a:ext>
            </a:extLst>
          </p:cNvPr>
          <p:cNvSpPr/>
          <p:nvPr/>
        </p:nvSpPr>
        <p:spPr>
          <a:xfrm>
            <a:off x="852230" y="4549515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8">
            <a:extLst>
              <a:ext uri="{FF2B5EF4-FFF2-40B4-BE49-F238E27FC236}">
                <a16:creationId xmlns:a16="http://schemas.microsoft.com/office/drawing/2014/main" id="{43778374-9191-792E-87AC-B9014CAD6839}"/>
              </a:ext>
            </a:extLst>
          </p:cNvPr>
          <p:cNvSpPr txBox="1"/>
          <p:nvPr/>
        </p:nvSpPr>
        <p:spPr>
          <a:xfrm>
            <a:off x="852230" y="4549515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9">
            <a:extLst>
              <a:ext uri="{FF2B5EF4-FFF2-40B4-BE49-F238E27FC236}">
                <a16:creationId xmlns:a16="http://schemas.microsoft.com/office/drawing/2014/main" id="{10180AED-0F65-7628-E2EF-4DFAA5E83C58}"/>
              </a:ext>
            </a:extLst>
          </p:cNvPr>
          <p:cNvSpPr txBox="1"/>
          <p:nvPr/>
        </p:nvSpPr>
        <p:spPr>
          <a:xfrm>
            <a:off x="1766630" y="4311771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Pick an industry &amp; case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Choose a real deployment — a smart factory, a telecom operator, a hospital, a smart-city pilot.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10">
            <a:extLst>
              <a:ext uri="{FF2B5EF4-FFF2-40B4-BE49-F238E27FC236}">
                <a16:creationId xmlns:a16="http://schemas.microsoft.com/office/drawing/2014/main" id="{FC1A490C-1942-9495-F5C0-43D6F8BA0389}"/>
              </a:ext>
            </a:extLst>
          </p:cNvPr>
          <p:cNvSpPr/>
          <p:nvPr/>
        </p:nvSpPr>
        <p:spPr>
          <a:xfrm>
            <a:off x="577910" y="5628507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057A0E0C-61BD-93B7-2042-BBBA2DD72250}"/>
              </a:ext>
            </a:extLst>
          </p:cNvPr>
          <p:cNvSpPr/>
          <p:nvPr/>
        </p:nvSpPr>
        <p:spPr>
          <a:xfrm>
            <a:off x="852230" y="5866251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41B1510-93B9-2911-1D2B-686BD0A62857}"/>
              </a:ext>
            </a:extLst>
          </p:cNvPr>
          <p:cNvSpPr txBox="1"/>
          <p:nvPr/>
        </p:nvSpPr>
        <p:spPr>
          <a:xfrm>
            <a:off x="852230" y="5866251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F231D1A4-084C-6583-1EAB-C28E404D031D}"/>
              </a:ext>
            </a:extLst>
          </p:cNvPr>
          <p:cNvSpPr txBox="1"/>
          <p:nvPr/>
        </p:nvSpPr>
        <p:spPr>
          <a:xfrm>
            <a:off x="1766630" y="5628507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State the problem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did cloud-only fail at — latency, bandwidth, privacy, reliability?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2B996CBE-E0BF-31C8-787A-0D9D81D9259D}"/>
              </a:ext>
            </a:extLst>
          </p:cNvPr>
          <p:cNvSpPr/>
          <p:nvPr/>
        </p:nvSpPr>
        <p:spPr>
          <a:xfrm>
            <a:off x="577910" y="6945243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0725FA53-310F-47CB-0567-96281B3DA58A}"/>
              </a:ext>
            </a:extLst>
          </p:cNvPr>
          <p:cNvSpPr/>
          <p:nvPr/>
        </p:nvSpPr>
        <p:spPr>
          <a:xfrm>
            <a:off x="852230" y="7182987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658168AB-0BA6-A8E1-54BC-D2318F007FAC}"/>
              </a:ext>
            </a:extLst>
          </p:cNvPr>
          <p:cNvSpPr txBox="1"/>
          <p:nvPr/>
        </p:nvSpPr>
        <p:spPr>
          <a:xfrm>
            <a:off x="852230" y="7182987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B7BED82E-1E0A-BBB3-82AB-62F43144A06A}"/>
              </a:ext>
            </a:extLst>
          </p:cNvPr>
          <p:cNvSpPr txBox="1"/>
          <p:nvPr/>
        </p:nvSpPr>
        <p:spPr>
          <a:xfrm>
            <a:off x="1766630" y="6945243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Map the architecture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Show the edge design: devices, edge nodes, network, cloud, and the data flow.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8">
            <a:extLst>
              <a:ext uri="{FF2B5EF4-FFF2-40B4-BE49-F238E27FC236}">
                <a16:creationId xmlns:a16="http://schemas.microsoft.com/office/drawing/2014/main" id="{95BF0563-6C57-876D-4FCA-2BE307CA1B07}"/>
              </a:ext>
            </a:extLst>
          </p:cNvPr>
          <p:cNvSpPr/>
          <p:nvPr/>
        </p:nvSpPr>
        <p:spPr>
          <a:xfrm>
            <a:off x="577910" y="8261979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9">
            <a:extLst>
              <a:ext uri="{FF2B5EF4-FFF2-40B4-BE49-F238E27FC236}">
                <a16:creationId xmlns:a16="http://schemas.microsoft.com/office/drawing/2014/main" id="{892D96B5-C9C0-1268-FE7C-1BC1EFB408F7}"/>
              </a:ext>
            </a:extLst>
          </p:cNvPr>
          <p:cNvSpPr/>
          <p:nvPr/>
        </p:nvSpPr>
        <p:spPr>
          <a:xfrm>
            <a:off x="852230" y="8499723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20">
            <a:extLst>
              <a:ext uri="{FF2B5EF4-FFF2-40B4-BE49-F238E27FC236}">
                <a16:creationId xmlns:a16="http://schemas.microsoft.com/office/drawing/2014/main" id="{3F41BB36-9A60-E9B0-9F56-A4370F5F7A8D}"/>
              </a:ext>
            </a:extLst>
          </p:cNvPr>
          <p:cNvSpPr txBox="1"/>
          <p:nvPr/>
        </p:nvSpPr>
        <p:spPr>
          <a:xfrm>
            <a:off x="852230" y="8499723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60" name="Text 21">
            <a:extLst>
              <a:ext uri="{FF2B5EF4-FFF2-40B4-BE49-F238E27FC236}">
                <a16:creationId xmlns:a16="http://schemas.microsoft.com/office/drawing/2014/main" id="{AC23010D-6822-5FF0-EF18-77D4D66D20BC}"/>
              </a:ext>
            </a:extLst>
          </p:cNvPr>
          <p:cNvSpPr txBox="1"/>
          <p:nvPr/>
        </p:nvSpPr>
        <p:spPr>
          <a:xfrm>
            <a:off x="1766630" y="8261979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Report the outcomes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Quantify the gains (latency, cost, accuracy) and name the remaining challenges.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Shape 23">
            <a:extLst>
              <a:ext uri="{FF2B5EF4-FFF2-40B4-BE49-F238E27FC236}">
                <a16:creationId xmlns:a16="http://schemas.microsoft.com/office/drawing/2014/main" id="{83EEDB63-BAC1-6E2B-C58A-2F37A40D3428}"/>
              </a:ext>
            </a:extLst>
          </p:cNvPr>
          <p:cNvSpPr/>
          <p:nvPr/>
        </p:nvSpPr>
        <p:spPr>
          <a:xfrm>
            <a:off x="11642150" y="4311771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24">
            <a:extLst>
              <a:ext uri="{FF2B5EF4-FFF2-40B4-BE49-F238E27FC236}">
                <a16:creationId xmlns:a16="http://schemas.microsoft.com/office/drawing/2014/main" id="{9D3CA3E9-8DBA-EA13-29F3-A3559455747C}"/>
              </a:ext>
            </a:extLst>
          </p:cNvPr>
          <p:cNvSpPr/>
          <p:nvPr/>
        </p:nvSpPr>
        <p:spPr>
          <a:xfrm>
            <a:off x="11879894" y="4512939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3" name="Image 1">
            <a:extLst>
              <a:ext uri="{FF2B5EF4-FFF2-40B4-BE49-F238E27FC236}">
                <a16:creationId xmlns:a16="http://schemas.microsoft.com/office/drawing/2014/main" id="{6CCFEE12-FCC3-803D-C9E8-5103F1D77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5459" y="4688504"/>
            <a:ext cx="380390" cy="380390"/>
          </a:xfrm>
          <a:prstGeom prst="rect">
            <a:avLst/>
          </a:prstGeom>
        </p:spPr>
      </p:pic>
      <p:sp>
        <p:nvSpPr>
          <p:cNvPr id="128" name="Text 25">
            <a:extLst>
              <a:ext uri="{FF2B5EF4-FFF2-40B4-BE49-F238E27FC236}">
                <a16:creationId xmlns:a16="http://schemas.microsoft.com/office/drawing/2014/main" id="{2CE541FE-B899-2594-781B-28B5DECB7163}"/>
              </a:ext>
            </a:extLst>
          </p:cNvPr>
          <p:cNvSpPr txBox="1"/>
          <p:nvPr/>
        </p:nvSpPr>
        <p:spPr>
          <a:xfrm>
            <a:off x="12830870" y="4311771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Manufacturing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Chen et al. — smart factory that cut network load 60%.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Shape 26">
            <a:extLst>
              <a:ext uri="{FF2B5EF4-FFF2-40B4-BE49-F238E27FC236}">
                <a16:creationId xmlns:a16="http://schemas.microsoft.com/office/drawing/2014/main" id="{B6418AE2-3284-FCD3-1E67-04168AE8183D}"/>
              </a:ext>
            </a:extLst>
          </p:cNvPr>
          <p:cNvSpPr/>
          <p:nvPr/>
        </p:nvSpPr>
        <p:spPr>
          <a:xfrm>
            <a:off x="11642150" y="5628507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0" name="Shape 27">
            <a:extLst>
              <a:ext uri="{FF2B5EF4-FFF2-40B4-BE49-F238E27FC236}">
                <a16:creationId xmlns:a16="http://schemas.microsoft.com/office/drawing/2014/main" id="{5BCE01E0-43C5-BDA3-6CD0-12B23C0FE312}"/>
              </a:ext>
            </a:extLst>
          </p:cNvPr>
          <p:cNvSpPr/>
          <p:nvPr/>
        </p:nvSpPr>
        <p:spPr>
          <a:xfrm>
            <a:off x="11879894" y="5829675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1" name="Image 2">
            <a:extLst>
              <a:ext uri="{FF2B5EF4-FFF2-40B4-BE49-F238E27FC236}">
                <a16:creationId xmlns:a16="http://schemas.microsoft.com/office/drawing/2014/main" id="{17C2D538-9783-D753-09BC-AD4DFCD72F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5459" y="6005240"/>
            <a:ext cx="380390" cy="380390"/>
          </a:xfrm>
          <a:prstGeom prst="rect">
            <a:avLst/>
          </a:prstGeom>
        </p:spPr>
      </p:pic>
      <p:sp>
        <p:nvSpPr>
          <p:cNvPr id="132" name="Text 28">
            <a:extLst>
              <a:ext uri="{FF2B5EF4-FFF2-40B4-BE49-F238E27FC236}">
                <a16:creationId xmlns:a16="http://schemas.microsoft.com/office/drawing/2014/main" id="{D91DEF98-2236-449E-C8BA-C12DBAC64066}"/>
              </a:ext>
            </a:extLst>
          </p:cNvPr>
          <p:cNvSpPr txBox="1"/>
          <p:nvPr/>
        </p:nvSpPr>
        <p:spPr>
          <a:xfrm>
            <a:off x="12830870" y="5628507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Telecom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Ciccarella et al. — ECC improving KPIs &amp; saving TCO.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Shape 29">
            <a:extLst>
              <a:ext uri="{FF2B5EF4-FFF2-40B4-BE49-F238E27FC236}">
                <a16:creationId xmlns:a16="http://schemas.microsoft.com/office/drawing/2014/main" id="{D0CA036F-F32F-AF5A-7DA5-921CA1933C6F}"/>
              </a:ext>
            </a:extLst>
          </p:cNvPr>
          <p:cNvSpPr/>
          <p:nvPr/>
        </p:nvSpPr>
        <p:spPr>
          <a:xfrm>
            <a:off x="11642150" y="6945243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4" name="Shape 30">
            <a:extLst>
              <a:ext uri="{FF2B5EF4-FFF2-40B4-BE49-F238E27FC236}">
                <a16:creationId xmlns:a16="http://schemas.microsoft.com/office/drawing/2014/main" id="{98E2DD9F-74A5-6EF3-372F-BF951A5EBFE0}"/>
              </a:ext>
            </a:extLst>
          </p:cNvPr>
          <p:cNvSpPr/>
          <p:nvPr/>
        </p:nvSpPr>
        <p:spPr>
          <a:xfrm>
            <a:off x="11879894" y="7146411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5" name="Image 3">
            <a:extLst>
              <a:ext uri="{FF2B5EF4-FFF2-40B4-BE49-F238E27FC236}">
                <a16:creationId xmlns:a16="http://schemas.microsoft.com/office/drawing/2014/main" id="{AB845941-4E21-FE24-6AB2-98021E182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5459" y="7321976"/>
            <a:ext cx="380390" cy="380390"/>
          </a:xfrm>
          <a:prstGeom prst="rect">
            <a:avLst/>
          </a:prstGeom>
        </p:spPr>
      </p:pic>
      <p:sp>
        <p:nvSpPr>
          <p:cNvPr id="136" name="Text 31">
            <a:extLst>
              <a:ext uri="{FF2B5EF4-FFF2-40B4-BE49-F238E27FC236}">
                <a16:creationId xmlns:a16="http://schemas.microsoft.com/office/drawing/2014/main" id="{77E58343-83C7-94E2-A667-CD722905DE1E}"/>
              </a:ext>
            </a:extLst>
          </p:cNvPr>
          <p:cNvSpPr txBox="1"/>
          <p:nvPr/>
        </p:nvSpPr>
        <p:spPr>
          <a:xfrm>
            <a:off x="12830870" y="6945243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Healthcare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RO-</a:t>
            </a:r>
            <a:r>
              <a:rPr lang="en-US" sz="2200" dirty="0" err="1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SmartAgeing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— six-layer IoHT senior monitoring.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Shape 32">
            <a:extLst>
              <a:ext uri="{FF2B5EF4-FFF2-40B4-BE49-F238E27FC236}">
                <a16:creationId xmlns:a16="http://schemas.microsoft.com/office/drawing/2014/main" id="{B121DBD1-2C3F-1BA2-2E71-CE004C6E310C}"/>
              </a:ext>
            </a:extLst>
          </p:cNvPr>
          <p:cNvSpPr/>
          <p:nvPr/>
        </p:nvSpPr>
        <p:spPr>
          <a:xfrm>
            <a:off x="11642150" y="8261979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8" name="Shape 33">
            <a:extLst>
              <a:ext uri="{FF2B5EF4-FFF2-40B4-BE49-F238E27FC236}">
                <a16:creationId xmlns:a16="http://schemas.microsoft.com/office/drawing/2014/main" id="{222E4502-9578-EF50-7ABD-A1685D0FADA1}"/>
              </a:ext>
            </a:extLst>
          </p:cNvPr>
          <p:cNvSpPr/>
          <p:nvPr/>
        </p:nvSpPr>
        <p:spPr>
          <a:xfrm>
            <a:off x="11879894" y="8463147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9" name="Image 4">
            <a:extLst>
              <a:ext uri="{FF2B5EF4-FFF2-40B4-BE49-F238E27FC236}">
                <a16:creationId xmlns:a16="http://schemas.microsoft.com/office/drawing/2014/main" id="{F09B2A97-DD84-761C-BE04-4F1F4F5E9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55459" y="8638712"/>
            <a:ext cx="380390" cy="380390"/>
          </a:xfrm>
          <a:prstGeom prst="rect">
            <a:avLst/>
          </a:prstGeom>
        </p:spPr>
      </p:pic>
      <p:sp>
        <p:nvSpPr>
          <p:cNvPr id="140" name="Text 34">
            <a:extLst>
              <a:ext uri="{FF2B5EF4-FFF2-40B4-BE49-F238E27FC236}">
                <a16:creationId xmlns:a16="http://schemas.microsoft.com/office/drawing/2014/main" id="{EB33C5DB-96C3-FB95-C0F3-B3CA6C519D01}"/>
              </a:ext>
            </a:extLst>
          </p:cNvPr>
          <p:cNvSpPr txBox="1"/>
          <p:nvPr/>
        </p:nvSpPr>
        <p:spPr>
          <a:xfrm>
            <a:off x="12830870" y="8261979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Smart city  </a:t>
            </a: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Barthélemy et al. [7] — YOLO+SORT traffic pilot, Liverpool NSW.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Shape 35">
            <a:extLst>
              <a:ext uri="{FF2B5EF4-FFF2-40B4-BE49-F238E27FC236}">
                <a16:creationId xmlns:a16="http://schemas.microsoft.com/office/drawing/2014/main" id="{3C319DA9-2930-C925-70F8-AD76244AA15E}"/>
              </a:ext>
            </a:extLst>
          </p:cNvPr>
          <p:cNvSpPr/>
          <p:nvPr/>
        </p:nvSpPr>
        <p:spPr>
          <a:xfrm>
            <a:off x="577910" y="9651867"/>
            <a:ext cx="21854160" cy="914400"/>
          </a:xfrm>
          <a:prstGeom prst="roundRect">
            <a:avLst>
              <a:gd name="adj" fmla="val 16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2" name="Shape 36">
            <a:extLst>
              <a:ext uri="{FF2B5EF4-FFF2-40B4-BE49-F238E27FC236}">
                <a16:creationId xmlns:a16="http://schemas.microsoft.com/office/drawing/2014/main" id="{2C3B0B3E-F2B9-BA08-2642-9335C10A34DB}"/>
              </a:ext>
            </a:extLst>
          </p:cNvPr>
          <p:cNvSpPr/>
          <p:nvPr/>
        </p:nvSpPr>
        <p:spPr>
          <a:xfrm>
            <a:off x="907094" y="9798171"/>
            <a:ext cx="621792" cy="62179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3" name="Image 5">
            <a:extLst>
              <a:ext uri="{FF2B5EF4-FFF2-40B4-BE49-F238E27FC236}">
                <a16:creationId xmlns:a16="http://schemas.microsoft.com/office/drawing/2014/main" id="{13379D9F-E5CE-0DEC-50D9-501EAFD112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324" y="9947401"/>
            <a:ext cx="323332" cy="323332"/>
          </a:xfrm>
          <a:prstGeom prst="rect">
            <a:avLst/>
          </a:prstGeom>
        </p:spPr>
      </p:pic>
      <p:sp>
        <p:nvSpPr>
          <p:cNvPr id="144" name="Text 37">
            <a:extLst>
              <a:ext uri="{FF2B5EF4-FFF2-40B4-BE49-F238E27FC236}">
                <a16:creationId xmlns:a16="http://schemas.microsoft.com/office/drawing/2014/main" id="{1F0C2FE6-FB74-CA7D-B517-E9C2D2BC8D9B}"/>
              </a:ext>
            </a:extLst>
          </p:cNvPr>
          <p:cNvSpPr txBox="1"/>
          <p:nvPr/>
        </p:nvSpPr>
        <p:spPr>
          <a:xfrm>
            <a:off x="1766630" y="9651867"/>
            <a:ext cx="20299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Deliverable:  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short report + presentation — problem, edge architecture diagram, measured results, and lessons learned vs. a cloud-only baseline.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 5">
            <a:extLst>
              <a:ext uri="{FF2B5EF4-FFF2-40B4-BE49-F238E27FC236}">
                <a16:creationId xmlns:a16="http://schemas.microsoft.com/office/drawing/2014/main" id="{524F0BE7-0D5B-0D29-ACF4-FF7233E54CEA}"/>
              </a:ext>
            </a:extLst>
          </p:cNvPr>
          <p:cNvSpPr txBox="1"/>
          <p:nvPr/>
        </p:nvSpPr>
        <p:spPr>
          <a:xfrm>
            <a:off x="577910" y="3470523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How to plan 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Text 22">
            <a:extLst>
              <a:ext uri="{FF2B5EF4-FFF2-40B4-BE49-F238E27FC236}">
                <a16:creationId xmlns:a16="http://schemas.microsoft.com/office/drawing/2014/main" id="{C49AB1BF-FB6C-CDB8-5092-DDAB35EA9DA5}"/>
              </a:ext>
            </a:extLst>
          </p:cNvPr>
          <p:cNvSpPr txBox="1"/>
          <p:nvPr/>
        </p:nvSpPr>
        <p:spPr>
          <a:xfrm>
            <a:off x="11642150" y="3470523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Example cases to start from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0EC0D295-B720-C786-E64F-0280EB50A67A}"/>
              </a:ext>
            </a:extLst>
          </p:cNvPr>
          <p:cNvSpPr txBox="1"/>
          <p:nvPr/>
        </p:nvSpPr>
        <p:spPr>
          <a:xfrm>
            <a:off x="577910" y="10038353"/>
            <a:ext cx="22898996" cy="34753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Baotong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Chen et al. “Edge computing in IoT-based manufacturing”. In: IEEE Communications Magazine 56. 9 (2018), pp. 103–109.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Gianfranco Ciccarella et al. “Edge cloud computing in telecommunications: Case studies on performance improvement and TCO saving”. In: 2019 4th International Conference on Fog and Mobile Edge Computing (FMEC). IEEE, 2019, pp. 113–120.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Marilena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Ianculescu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IoHT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and edge computing, warrants of optimal responsiveness of monitoring applications for seniors. A case study”. In: 2019 22nd International Conference on Control Systems and Computer Science (CSCS). IEEE, 2019, pp. 655–661.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Johan Barthélemy et al. "Edge-computing video analytics for real-time traffic monitoring in a smart city". In: Sensors 19.9 (2019), p. 2048.</a:t>
            </a:r>
          </a:p>
          <a:p>
            <a:pPr>
              <a:spcBef>
                <a:spcPts val="1200"/>
              </a:spcBef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1851501"/>
            <a:ext cx="23543962" cy="100129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Yongli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Zhao et al. “Edge computing and networking: A survey on infrastructures and applications”. In: IEEE Access 7 (2019), pp. 101213–101230. </a:t>
            </a:r>
          </a:p>
          <a:p>
            <a:pPr marL="342900" indent="-342900">
              <a:spcBef>
                <a:spcPts val="20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Baotong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Chen et al. “Edge computing in IoT-based manufacturing”. In: IEEE Communications Magazine 56. 9 (2018), pp. 103–109.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Jumyung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Um et al. “Edge computing in smart production”. In: Advances in Service and Industrial Robotics: Proceedings of the 28th International Conference on Robotics in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AlpeAdria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-Danube Region (RAAD 2019) 28. Springer, 2020, pp. 144–152.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Wenjin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Yu et al. “Edge computing-assisted IoT framework with an autoencoder for fault detection in manufacturing predictive maintenance”. In: IEEE Transactions on Industrial Informatics 19. 4 (2022), pp. 5701–5710.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Chaoyang Zhang and Weixi Ji. “Edge computing enabled production anomalies detection and energy-efficient production decision approach for discrete manufacturing workshops”. In: IEEE Access 8 (2020), pp. 158197–158207.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Gianfranco Ciccarella et al. “Edge cloud computing in telecommunications: Case studies on performance improvement and TCO saving”. In: 2019 4th International Conference on Fog and Mobile Edge Computing (FMEC). IEEE, 2019, pp. 113–120.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Mohammed S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Elbamby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et al. “Wireless edge computing with latency and reliability guarantees”. In: Proceedings of the IEEE 107. 8 (2019), pp. 1717–1737.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Peiran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Dong et al. “Edge computing based healthcare systems: Enabling decentralized health monitoring in Internet of medical Things”. In: IEEE Network 34. 5 (2020), pp. 254–261.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Marilena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Ianculescu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al. “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IoHT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and edge computing, warrants of optimal responsiveness of monitoring applications for seniors. A case study”. In: 2019 22nd International Conference on Control Systems and Computer Science (CSCS). IEEE, 2019, pp. 655–661.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Bin Cao et al. "Incorporating intelligence in fog computing for big data analysis in smart cities". In: IEEE Transactions on Industrial Informatics 13.5 (2017), pp. 2140–2150.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SK Alamgir Hossain et al. "Edge computing framework for enabling situation awareness in IoT based smart city". In: Journal of Parallel and Distributed Computing 122 (2018), pp. 226–237.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Johan Barthélemy et al. "Edge-computing video analytics for real-time traffic monitoring in a smart city". In: Sensors 19.9 (2019), p. 2048.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Yi Liu et al. "Intelligent edge computing for IoT-based energy management in smart cities". In: IEEE Network 33.2 (2019), pp. 111–117.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Evangelos Maltezos et al. "Public safety in smart cities under the edge computing concept". In: 2021 IEEE International Mediterranean Conference on Communications and Networking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MeditCom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). IEEE. 2021, pp. 88–93.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6648</TotalTime>
  <Words>3384</Words>
  <Application>Microsoft Office PowerPoint</Application>
  <PresentationFormat>Custom</PresentationFormat>
  <Paragraphs>294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8" baseType="lpstr">
      <vt:lpstr>Aptos</vt:lpstr>
      <vt:lpstr>Aptos Display</vt:lpstr>
      <vt:lpstr>Arial</vt:lpstr>
      <vt:lpstr>Cambria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Challenges in Edge Computing I</vt:lpstr>
      <vt:lpstr>Outline</vt:lpstr>
      <vt:lpstr>Overview</vt:lpstr>
      <vt:lpstr>Manufacturing</vt:lpstr>
      <vt:lpstr>Manufacturing</vt:lpstr>
      <vt:lpstr>Manufacturing: Use Cases</vt:lpstr>
      <vt:lpstr>Telecommunications</vt:lpstr>
      <vt:lpstr>Telecommunications: URLLC</vt:lpstr>
      <vt:lpstr>Telecommunications: URLLC</vt:lpstr>
      <vt:lpstr>Telecommunications: Challenges </vt:lpstr>
      <vt:lpstr>Healthcare: IOMT </vt:lpstr>
      <vt:lpstr>Healthcare: RO-SmartAgeing </vt:lpstr>
      <vt:lpstr>Healthcare: Benefits &amp; Privacy </vt:lpstr>
      <vt:lpstr>Healthcare: Challenges </vt:lpstr>
      <vt:lpstr>Smart Cities</vt:lpstr>
      <vt:lpstr>Smart Cities: Techniques </vt:lpstr>
      <vt:lpstr>Smart Cities: Techniques </vt:lpstr>
      <vt:lpstr>Smart Cities: Techniques </vt:lpstr>
      <vt:lpstr>Smart Cities: Techniques </vt:lpstr>
      <vt:lpstr>Smart Cities: Techniques </vt:lpstr>
      <vt:lpstr>Smart Cities: Challenges </vt:lpstr>
      <vt:lpstr>Summary</vt:lpstr>
      <vt:lpstr>Practice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2026-08-30T20:09:19Z</dcterms:modified>
</cp:coreProperties>
</file>